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86" r:id="rId4"/>
    <p:sldId id="278" r:id="rId5"/>
    <p:sldId id="284" r:id="rId6"/>
    <p:sldId id="262" r:id="rId7"/>
    <p:sldId id="265" r:id="rId8"/>
    <p:sldId id="268" r:id="rId9"/>
    <p:sldId id="267" r:id="rId10"/>
    <p:sldId id="269" r:id="rId11"/>
    <p:sldId id="273" r:id="rId12"/>
    <p:sldId id="270" r:id="rId13"/>
    <p:sldId id="27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E52BC-2832-45EB-BD25-D170F535C554}" v="402" dt="2025-07-17T16:55:33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725" autoAdjust="0"/>
  </p:normalViewPr>
  <p:slideViewPr>
    <p:cSldViewPr snapToGrid="0">
      <p:cViewPr varScale="1">
        <p:scale>
          <a:sx n="91" d="100"/>
          <a:sy n="91" d="100"/>
        </p:scale>
        <p:origin x="278" y="72"/>
      </p:cViewPr>
      <p:guideLst/>
    </p:cSldViewPr>
  </p:slideViewPr>
  <p:outlineViewPr>
    <p:cViewPr>
      <p:scale>
        <a:sx n="33" d="100"/>
        <a:sy n="33" d="100"/>
      </p:scale>
      <p:origin x="0" y="-6283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3" d="100"/>
          <a:sy n="73" d="100"/>
        </p:scale>
        <p:origin x="299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lam Saka" userId="f204d973-d51e-47d8-884c-bdcba18d93b4" providerId="ADAL" clId="{5DBE52BC-2832-45EB-BD25-D170F535C554}"/>
    <pc:docChg chg="undo redo custSel addSld delSld modSld sldOrd modMainMaster modNotesMaster">
      <pc:chgData name="Sallam Saka" userId="f204d973-d51e-47d8-884c-bdcba18d93b4" providerId="ADAL" clId="{5DBE52BC-2832-45EB-BD25-D170F535C554}" dt="2025-07-18T15:08:33.784" v="4905" actId="20577"/>
      <pc:docMkLst>
        <pc:docMk/>
      </pc:docMkLst>
      <pc:sldChg chg="addSp delSp modSp mod ord modNotesTx">
        <pc:chgData name="Sallam Saka" userId="f204d973-d51e-47d8-884c-bdcba18d93b4" providerId="ADAL" clId="{5DBE52BC-2832-45EB-BD25-D170F535C554}" dt="2025-07-08T18:32:48.941" v="3328" actId="20577"/>
        <pc:sldMkLst>
          <pc:docMk/>
          <pc:sldMk cId="1819153595" sldId="256"/>
        </pc:sldMkLst>
        <pc:spChg chg="mod">
          <ac:chgData name="Sallam Saka" userId="f204d973-d51e-47d8-884c-bdcba18d93b4" providerId="ADAL" clId="{5DBE52BC-2832-45EB-BD25-D170F535C554}" dt="2025-07-07T20:03:51.268" v="2297" actId="1076"/>
          <ac:spMkLst>
            <pc:docMk/>
            <pc:sldMk cId="1819153595" sldId="256"/>
            <ac:spMk id="2" creationId="{430DC5FC-99E7-F610-5B6B-CB894B7D29FD}"/>
          </ac:spMkLst>
        </pc:spChg>
        <pc:spChg chg="mod">
          <ac:chgData name="Sallam Saka" userId="f204d973-d51e-47d8-884c-bdcba18d93b4" providerId="ADAL" clId="{5DBE52BC-2832-45EB-BD25-D170F535C554}" dt="2025-07-07T20:04:05.440" v="2300" actId="1076"/>
          <ac:spMkLst>
            <pc:docMk/>
            <pc:sldMk cId="1819153595" sldId="256"/>
            <ac:spMk id="3" creationId="{8CF238E7-8927-F72F-56BF-CED351C48FB3}"/>
          </ac:spMkLst>
        </pc:spChg>
      </pc:sldChg>
      <pc:sldChg chg="modSp del mod modNotesTx">
        <pc:chgData name="Sallam Saka" userId="f204d973-d51e-47d8-884c-bdcba18d93b4" providerId="ADAL" clId="{5DBE52BC-2832-45EB-BD25-D170F535C554}" dt="2025-07-07T20:04:26.753" v="2301" actId="2696"/>
        <pc:sldMkLst>
          <pc:docMk/>
          <pc:sldMk cId="3996344196" sldId="257"/>
        </pc:sldMkLst>
      </pc:sldChg>
      <pc:sldChg chg="del">
        <pc:chgData name="Sallam Saka" userId="f204d973-d51e-47d8-884c-bdcba18d93b4" providerId="ADAL" clId="{5DBE52BC-2832-45EB-BD25-D170F535C554}" dt="2025-07-04T20:11:19.421" v="240" actId="2696"/>
        <pc:sldMkLst>
          <pc:docMk/>
          <pc:sldMk cId="3785794011" sldId="258"/>
        </pc:sldMkLst>
      </pc:sldChg>
      <pc:sldChg chg="modSp del mod modNotesTx">
        <pc:chgData name="Sallam Saka" userId="f204d973-d51e-47d8-884c-bdcba18d93b4" providerId="ADAL" clId="{5DBE52BC-2832-45EB-BD25-D170F535C554}" dt="2025-07-08T15:43:07.791" v="3104" actId="2696"/>
        <pc:sldMkLst>
          <pc:docMk/>
          <pc:sldMk cId="326719808" sldId="259"/>
        </pc:sldMkLst>
      </pc:sldChg>
      <pc:sldChg chg="del">
        <pc:chgData name="Sallam Saka" userId="f204d973-d51e-47d8-884c-bdcba18d93b4" providerId="ADAL" clId="{5DBE52BC-2832-45EB-BD25-D170F535C554}" dt="2025-07-05T18:12:16.093" v="258" actId="2696"/>
        <pc:sldMkLst>
          <pc:docMk/>
          <pc:sldMk cId="3115839712" sldId="260"/>
        </pc:sldMkLst>
      </pc:sldChg>
      <pc:sldChg chg="add del">
        <pc:chgData name="Sallam Saka" userId="f204d973-d51e-47d8-884c-bdcba18d93b4" providerId="ADAL" clId="{5DBE52BC-2832-45EB-BD25-D170F535C554}" dt="2025-07-04T20:10:41.814" v="239" actId="47"/>
        <pc:sldMkLst>
          <pc:docMk/>
          <pc:sldMk cId="1698663498" sldId="261"/>
        </pc:sldMkLst>
      </pc:sldChg>
      <pc:sldChg chg="addSp modSp mod ord modNotesTx">
        <pc:chgData name="Sallam Saka" userId="f204d973-d51e-47d8-884c-bdcba18d93b4" providerId="ADAL" clId="{5DBE52BC-2832-45EB-BD25-D170F535C554}" dt="2025-07-15T13:57:31.077" v="4188" actId="255"/>
        <pc:sldMkLst>
          <pc:docMk/>
          <pc:sldMk cId="1720524664" sldId="262"/>
        </pc:sldMkLst>
        <pc:spChg chg="mod">
          <ac:chgData name="Sallam Saka" userId="f204d973-d51e-47d8-884c-bdcba18d93b4" providerId="ADAL" clId="{5DBE52BC-2832-45EB-BD25-D170F535C554}" dt="2025-07-15T13:57:11.567" v="4186" actId="403"/>
          <ac:spMkLst>
            <pc:docMk/>
            <pc:sldMk cId="1720524664" sldId="262"/>
            <ac:spMk id="2" creationId="{4E1D867A-3907-26F3-B77B-2E6213623970}"/>
          </ac:spMkLst>
        </pc:spChg>
        <pc:spChg chg="mod">
          <ac:chgData name="Sallam Saka" userId="f204d973-d51e-47d8-884c-bdcba18d93b4" providerId="ADAL" clId="{5DBE52BC-2832-45EB-BD25-D170F535C554}" dt="2025-07-15T13:57:31.077" v="4188" actId="255"/>
          <ac:spMkLst>
            <pc:docMk/>
            <pc:sldMk cId="1720524664" sldId="262"/>
            <ac:spMk id="3" creationId="{EBD5F899-0003-11DD-8D27-1542F1D54871}"/>
          </ac:spMkLst>
        </pc:spChg>
        <pc:spChg chg="mod">
          <ac:chgData name="Sallam Saka" userId="f204d973-d51e-47d8-884c-bdcba18d93b4" providerId="ADAL" clId="{5DBE52BC-2832-45EB-BD25-D170F535C554}" dt="2025-07-07T16:10:00.820" v="1037" actId="1076"/>
          <ac:spMkLst>
            <pc:docMk/>
            <pc:sldMk cId="1720524664" sldId="262"/>
            <ac:spMk id="4" creationId="{6F5125E3-CA90-5995-4C23-D4F6B9782029}"/>
          </ac:spMkLst>
        </pc:spChg>
        <pc:picChg chg="add mod">
          <ac:chgData name="Sallam Saka" userId="f204d973-d51e-47d8-884c-bdcba18d93b4" providerId="ADAL" clId="{5DBE52BC-2832-45EB-BD25-D170F535C554}" dt="2025-07-14T20:41:03.986" v="4093" actId="14100"/>
          <ac:picMkLst>
            <pc:docMk/>
            <pc:sldMk cId="1720524664" sldId="262"/>
            <ac:picMk id="3074" creationId="{EDF2E7ED-F233-7A83-F262-5198EE1AD896}"/>
          </ac:picMkLst>
        </pc:picChg>
      </pc:sldChg>
      <pc:sldChg chg="addSp delSp modSp del mod setBg addAnim delAnim modNotesTx">
        <pc:chgData name="Sallam Saka" userId="f204d973-d51e-47d8-884c-bdcba18d93b4" providerId="ADAL" clId="{5DBE52BC-2832-45EB-BD25-D170F535C554}" dt="2025-07-07T20:26:28.564" v="2422" actId="47"/>
        <pc:sldMkLst>
          <pc:docMk/>
          <pc:sldMk cId="1802762808" sldId="263"/>
        </pc:sldMkLst>
      </pc:sldChg>
      <pc:sldChg chg="del ord">
        <pc:chgData name="Sallam Saka" userId="f204d973-d51e-47d8-884c-bdcba18d93b4" providerId="ADAL" clId="{5DBE52BC-2832-45EB-BD25-D170F535C554}" dt="2025-07-05T18:17:38.110" v="347" actId="2696"/>
        <pc:sldMkLst>
          <pc:docMk/>
          <pc:sldMk cId="3022207675" sldId="264"/>
        </pc:sldMkLst>
      </pc:sldChg>
      <pc:sldChg chg="addSp delSp modSp mod ord modAnim modNotesTx">
        <pc:chgData name="Sallam Saka" userId="f204d973-d51e-47d8-884c-bdcba18d93b4" providerId="ADAL" clId="{5DBE52BC-2832-45EB-BD25-D170F535C554}" dt="2025-07-15T14:56:48.366" v="4544"/>
        <pc:sldMkLst>
          <pc:docMk/>
          <pc:sldMk cId="787353098" sldId="265"/>
        </pc:sldMkLst>
        <pc:spChg chg="mod">
          <ac:chgData name="Sallam Saka" userId="f204d973-d51e-47d8-884c-bdcba18d93b4" providerId="ADAL" clId="{5DBE52BC-2832-45EB-BD25-D170F535C554}" dt="2025-07-15T13:57:45.085" v="4189" actId="255"/>
          <ac:spMkLst>
            <pc:docMk/>
            <pc:sldMk cId="787353098" sldId="265"/>
            <ac:spMk id="17" creationId="{BCEDE207-2D29-3BA0-8137-E728DEB0B53F}"/>
          </ac:spMkLst>
        </pc:spChg>
        <pc:spChg chg="mod">
          <ac:chgData name="Sallam Saka" userId="f204d973-d51e-47d8-884c-bdcba18d93b4" providerId="ADAL" clId="{5DBE52BC-2832-45EB-BD25-D170F535C554}" dt="2025-07-15T13:57:49.735" v="4190" actId="255"/>
          <ac:spMkLst>
            <pc:docMk/>
            <pc:sldMk cId="787353098" sldId="265"/>
            <ac:spMk id="20" creationId="{ADA9F779-9C45-C0C7-3740-B7ADB7A824FF}"/>
          </ac:spMkLst>
        </pc:spChg>
        <pc:spChg chg="add mod">
          <ac:chgData name="Sallam Saka" userId="f204d973-d51e-47d8-884c-bdcba18d93b4" providerId="ADAL" clId="{5DBE52BC-2832-45EB-BD25-D170F535C554}" dt="2025-07-15T14:55:25.968" v="4520" actId="208"/>
          <ac:spMkLst>
            <pc:docMk/>
            <pc:sldMk cId="787353098" sldId="265"/>
            <ac:spMk id="56" creationId="{8E081339-DFDF-132B-6EC1-4D91FA48FE61}"/>
          </ac:spMkLst>
        </pc:spChg>
        <pc:spChg chg="add mod">
          <ac:chgData name="Sallam Saka" userId="f204d973-d51e-47d8-884c-bdcba18d93b4" providerId="ADAL" clId="{5DBE52BC-2832-45EB-BD25-D170F535C554}" dt="2025-07-15T14:55:38.524" v="4528" actId="1035"/>
          <ac:spMkLst>
            <pc:docMk/>
            <pc:sldMk cId="787353098" sldId="265"/>
            <ac:spMk id="57" creationId="{1ADC8AA2-17B5-AF67-EE14-A3B95A2E79CA}"/>
          </ac:spMkLst>
        </pc:spChg>
        <pc:picChg chg="mod">
          <ac:chgData name="Sallam Saka" userId="f204d973-d51e-47d8-884c-bdcba18d93b4" providerId="ADAL" clId="{5DBE52BC-2832-45EB-BD25-D170F535C554}" dt="2025-07-15T14:55:58.867" v="4535" actId="1076"/>
          <ac:picMkLst>
            <pc:docMk/>
            <pc:sldMk cId="787353098" sldId="265"/>
            <ac:picMk id="10" creationId="{AE605676-4273-BBEE-A5F9-B82B5EF126E7}"/>
          </ac:picMkLst>
        </pc:picChg>
        <pc:cxnChg chg="add mod">
          <ac:chgData name="Sallam Saka" userId="f204d973-d51e-47d8-884c-bdcba18d93b4" providerId="ADAL" clId="{5DBE52BC-2832-45EB-BD25-D170F535C554}" dt="2025-07-15T14:52:38.939" v="4480" actId="1035"/>
          <ac:cxnSpMkLst>
            <pc:docMk/>
            <pc:sldMk cId="787353098" sldId="265"/>
            <ac:cxnSpMk id="11" creationId="{DFAE8BFE-78CC-EEAA-670D-720ADDC0F2FB}"/>
          </ac:cxnSpMkLst>
        </pc:cxnChg>
        <pc:cxnChg chg="add mod">
          <ac:chgData name="Sallam Saka" userId="f204d973-d51e-47d8-884c-bdcba18d93b4" providerId="ADAL" clId="{5DBE52BC-2832-45EB-BD25-D170F535C554}" dt="2025-07-15T14:52:28.928" v="4472" actId="1036"/>
          <ac:cxnSpMkLst>
            <pc:docMk/>
            <pc:sldMk cId="787353098" sldId="265"/>
            <ac:cxnSpMk id="14" creationId="{0F6D2841-7173-391E-7E47-18AF279C393D}"/>
          </ac:cxnSpMkLst>
        </pc:cxnChg>
        <pc:cxnChg chg="add mod">
          <ac:chgData name="Sallam Saka" userId="f204d973-d51e-47d8-884c-bdcba18d93b4" providerId="ADAL" clId="{5DBE52BC-2832-45EB-BD25-D170F535C554}" dt="2025-07-15T14:52:45.942" v="4481" actId="1076"/>
          <ac:cxnSpMkLst>
            <pc:docMk/>
            <pc:sldMk cId="787353098" sldId="265"/>
            <ac:cxnSpMk id="15" creationId="{44AA0976-982D-E71B-F4B1-04250FC1DEA8}"/>
          </ac:cxnSpMkLst>
        </pc:cxnChg>
        <pc:cxnChg chg="add mod">
          <ac:chgData name="Sallam Saka" userId="f204d973-d51e-47d8-884c-bdcba18d93b4" providerId="ADAL" clId="{5DBE52BC-2832-45EB-BD25-D170F535C554}" dt="2025-07-15T14:52:48.738" v="4482" actId="1076"/>
          <ac:cxnSpMkLst>
            <pc:docMk/>
            <pc:sldMk cId="787353098" sldId="265"/>
            <ac:cxnSpMk id="18" creationId="{F96D4F63-37E8-0263-CF22-7202222D5A1C}"/>
          </ac:cxnSpMkLst>
        </pc:cxnChg>
        <pc:cxnChg chg="add mod">
          <ac:chgData name="Sallam Saka" userId="f204d973-d51e-47d8-884c-bdcba18d93b4" providerId="ADAL" clId="{5DBE52BC-2832-45EB-BD25-D170F535C554}" dt="2025-07-15T14:52:56.114" v="4496" actId="1036"/>
          <ac:cxnSpMkLst>
            <pc:docMk/>
            <pc:sldMk cId="787353098" sldId="265"/>
            <ac:cxnSpMk id="19" creationId="{892DA27B-90C1-B9F1-B23F-E31D1E5D0BC9}"/>
          </ac:cxnSpMkLst>
        </pc:cxnChg>
        <pc:cxnChg chg="add mod">
          <ac:chgData name="Sallam Saka" userId="f204d973-d51e-47d8-884c-bdcba18d93b4" providerId="ADAL" clId="{5DBE52BC-2832-45EB-BD25-D170F535C554}" dt="2025-07-15T14:53:01.511" v="4502" actId="1036"/>
          <ac:cxnSpMkLst>
            <pc:docMk/>
            <pc:sldMk cId="787353098" sldId="265"/>
            <ac:cxnSpMk id="21" creationId="{5EB9D3D8-7991-7916-6EFD-3FF3BA343370}"/>
          </ac:cxnSpMkLst>
        </pc:cxnChg>
        <pc:cxnChg chg="add mod">
          <ac:chgData name="Sallam Saka" userId="f204d973-d51e-47d8-884c-bdcba18d93b4" providerId="ADAL" clId="{5DBE52BC-2832-45EB-BD25-D170F535C554}" dt="2025-07-15T14:53:22.974" v="4503" actId="1076"/>
          <ac:cxnSpMkLst>
            <pc:docMk/>
            <pc:sldMk cId="787353098" sldId="265"/>
            <ac:cxnSpMk id="27" creationId="{3C1F15A4-FD89-3923-98C0-B1CFF047C05D}"/>
          </ac:cxnSpMkLst>
        </pc:cxnChg>
        <pc:cxnChg chg="add mod">
          <ac:chgData name="Sallam Saka" userId="f204d973-d51e-47d8-884c-bdcba18d93b4" providerId="ADAL" clId="{5DBE52BC-2832-45EB-BD25-D170F535C554}" dt="2025-07-15T14:53:27.897" v="4504" actId="1076"/>
          <ac:cxnSpMkLst>
            <pc:docMk/>
            <pc:sldMk cId="787353098" sldId="265"/>
            <ac:cxnSpMk id="28" creationId="{3E8F0A64-0D64-19B7-0FE8-E978F6A3A020}"/>
          </ac:cxnSpMkLst>
        </pc:cxnChg>
        <pc:cxnChg chg="add mod">
          <ac:chgData name="Sallam Saka" userId="f204d973-d51e-47d8-884c-bdcba18d93b4" providerId="ADAL" clId="{5DBE52BC-2832-45EB-BD25-D170F535C554}" dt="2025-07-15T14:53:43.152" v="4509" actId="1076"/>
          <ac:cxnSpMkLst>
            <pc:docMk/>
            <pc:sldMk cId="787353098" sldId="265"/>
            <ac:cxnSpMk id="33" creationId="{6FD51EE1-F86D-B585-9676-B3019593BB5A}"/>
          </ac:cxnSpMkLst>
        </pc:cxnChg>
        <pc:cxnChg chg="add mod">
          <ac:chgData name="Sallam Saka" userId="f204d973-d51e-47d8-884c-bdcba18d93b4" providerId="ADAL" clId="{5DBE52BC-2832-45EB-BD25-D170F535C554}" dt="2025-07-15T14:53:53.873" v="4511" actId="14100"/>
          <ac:cxnSpMkLst>
            <pc:docMk/>
            <pc:sldMk cId="787353098" sldId="265"/>
            <ac:cxnSpMk id="34" creationId="{FC25CAB2-A37D-715E-DB11-8D05FBE4AFC3}"/>
          </ac:cxnSpMkLst>
        </pc:cxnChg>
        <pc:cxnChg chg="add mod">
          <ac:chgData name="Sallam Saka" userId="f204d973-d51e-47d8-884c-bdcba18d93b4" providerId="ADAL" clId="{5DBE52BC-2832-45EB-BD25-D170F535C554}" dt="2025-07-15T14:53:58.151" v="4512" actId="1076"/>
          <ac:cxnSpMkLst>
            <pc:docMk/>
            <pc:sldMk cId="787353098" sldId="265"/>
            <ac:cxnSpMk id="41" creationId="{8B6D995D-4116-A131-4FCF-F3CAA24B0D1F}"/>
          </ac:cxnSpMkLst>
        </pc:cxnChg>
        <pc:cxnChg chg="add mod">
          <ac:chgData name="Sallam Saka" userId="f204d973-d51e-47d8-884c-bdcba18d93b4" providerId="ADAL" clId="{5DBE52BC-2832-45EB-BD25-D170F535C554}" dt="2025-07-15T14:54:01.608" v="4513" actId="1076"/>
          <ac:cxnSpMkLst>
            <pc:docMk/>
            <pc:sldMk cId="787353098" sldId="265"/>
            <ac:cxnSpMk id="42" creationId="{F4E3926C-47D7-D032-DFAE-1AA5892989ED}"/>
          </ac:cxnSpMkLst>
        </pc:cxnChg>
        <pc:cxnChg chg="add mod">
          <ac:chgData name="Sallam Saka" userId="f204d973-d51e-47d8-884c-bdcba18d93b4" providerId="ADAL" clId="{5DBE52BC-2832-45EB-BD25-D170F535C554}" dt="2025-07-15T14:53:30.537" v="4505" actId="1076"/>
          <ac:cxnSpMkLst>
            <pc:docMk/>
            <pc:sldMk cId="787353098" sldId="265"/>
            <ac:cxnSpMk id="47" creationId="{9835AA02-ED53-1849-89F3-29A3B5FD8603}"/>
          </ac:cxnSpMkLst>
        </pc:cxnChg>
        <pc:cxnChg chg="add mod">
          <ac:chgData name="Sallam Saka" userId="f204d973-d51e-47d8-884c-bdcba18d93b4" providerId="ADAL" clId="{5DBE52BC-2832-45EB-BD25-D170F535C554}" dt="2025-07-15T14:53:34.072" v="4506" actId="1076"/>
          <ac:cxnSpMkLst>
            <pc:docMk/>
            <pc:sldMk cId="787353098" sldId="265"/>
            <ac:cxnSpMk id="48" creationId="{64520BE7-BFFD-B6E1-C7E3-09FD1FAFD7B8}"/>
          </ac:cxnSpMkLst>
        </pc:cxnChg>
        <pc:cxnChg chg="add mod">
          <ac:chgData name="Sallam Saka" userId="f204d973-d51e-47d8-884c-bdcba18d93b4" providerId="ADAL" clId="{5DBE52BC-2832-45EB-BD25-D170F535C554}" dt="2025-07-15T14:53:38.124" v="4507" actId="1076"/>
          <ac:cxnSpMkLst>
            <pc:docMk/>
            <pc:sldMk cId="787353098" sldId="265"/>
            <ac:cxnSpMk id="49" creationId="{31652A5B-6509-9021-1736-8D7F437256E0}"/>
          </ac:cxnSpMkLst>
        </pc:cxnChg>
        <pc:cxnChg chg="add mod">
          <ac:chgData name="Sallam Saka" userId="f204d973-d51e-47d8-884c-bdcba18d93b4" providerId="ADAL" clId="{5DBE52BC-2832-45EB-BD25-D170F535C554}" dt="2025-07-15T14:53:40.640" v="4508" actId="1076"/>
          <ac:cxnSpMkLst>
            <pc:docMk/>
            <pc:sldMk cId="787353098" sldId="265"/>
            <ac:cxnSpMk id="50" creationId="{0CA5B54A-3349-9E19-218B-57CA641C649D}"/>
          </ac:cxnSpMkLst>
        </pc:cxnChg>
      </pc:sldChg>
      <pc:sldChg chg="addSp delSp modSp add del mod ord setBg addAnim">
        <pc:chgData name="Sallam Saka" userId="f204d973-d51e-47d8-884c-bdcba18d93b4" providerId="ADAL" clId="{5DBE52BC-2832-45EB-BD25-D170F535C554}" dt="2025-07-07T16:19:18.140" v="1106" actId="47"/>
        <pc:sldMkLst>
          <pc:docMk/>
          <pc:sldMk cId="2635246491" sldId="266"/>
        </pc:sldMkLst>
      </pc:sldChg>
      <pc:sldChg chg="modSp mod modNotesTx">
        <pc:chgData name="Sallam Saka" userId="f204d973-d51e-47d8-884c-bdcba18d93b4" providerId="ADAL" clId="{5DBE52BC-2832-45EB-BD25-D170F535C554}" dt="2025-07-15T13:59:15.634" v="4216" actId="1076"/>
        <pc:sldMkLst>
          <pc:docMk/>
          <pc:sldMk cId="56333691" sldId="267"/>
        </pc:sldMkLst>
        <pc:spChg chg="mod">
          <ac:chgData name="Sallam Saka" userId="f204d973-d51e-47d8-884c-bdcba18d93b4" providerId="ADAL" clId="{5DBE52BC-2832-45EB-BD25-D170F535C554}" dt="2025-07-15T13:59:00.035" v="4214" actId="27636"/>
          <ac:spMkLst>
            <pc:docMk/>
            <pc:sldMk cId="56333691" sldId="267"/>
            <ac:spMk id="2" creationId="{B1E33F58-D219-71B0-899C-AC64DA4EA566}"/>
          </ac:spMkLst>
        </pc:spChg>
        <pc:spChg chg="mod">
          <ac:chgData name="Sallam Saka" userId="f204d973-d51e-47d8-884c-bdcba18d93b4" providerId="ADAL" clId="{5DBE52BC-2832-45EB-BD25-D170F535C554}" dt="2025-07-15T13:59:15.634" v="4216" actId="1076"/>
          <ac:spMkLst>
            <pc:docMk/>
            <pc:sldMk cId="56333691" sldId="267"/>
            <ac:spMk id="3" creationId="{02701640-DD03-C95C-2123-D0E1D90D0B9C}"/>
          </ac:spMkLst>
        </pc:spChg>
      </pc:sldChg>
      <pc:sldChg chg="addSp delSp modSp mod ord delAnim modAnim modNotesTx">
        <pc:chgData name="Sallam Saka" userId="f204d973-d51e-47d8-884c-bdcba18d93b4" providerId="ADAL" clId="{5DBE52BC-2832-45EB-BD25-D170F535C554}" dt="2025-07-18T15:08:28.437" v="4903" actId="20577"/>
        <pc:sldMkLst>
          <pc:docMk/>
          <pc:sldMk cId="3182023264" sldId="268"/>
        </pc:sldMkLst>
        <pc:spChg chg="mod">
          <ac:chgData name="Sallam Saka" userId="f204d973-d51e-47d8-884c-bdcba18d93b4" providerId="ADAL" clId="{5DBE52BC-2832-45EB-BD25-D170F535C554}" dt="2025-07-15T14:10:33.734" v="4283" actId="1076"/>
          <ac:spMkLst>
            <pc:docMk/>
            <pc:sldMk cId="3182023264" sldId="268"/>
            <ac:spMk id="19" creationId="{063791FB-A7C2-39EA-ACEC-618611B55E7F}"/>
          </ac:spMkLst>
        </pc:spChg>
        <pc:spChg chg="mod">
          <ac:chgData name="Sallam Saka" userId="f204d973-d51e-47d8-884c-bdcba18d93b4" providerId="ADAL" clId="{5DBE52BC-2832-45EB-BD25-D170F535C554}" dt="2025-07-15T14:10:37.356" v="4284" actId="1076"/>
          <ac:spMkLst>
            <pc:docMk/>
            <pc:sldMk cId="3182023264" sldId="268"/>
            <ac:spMk id="20" creationId="{A41CE1FD-7196-AFDB-300A-A2A03CD923BC}"/>
          </ac:spMkLst>
        </pc:spChg>
        <pc:spChg chg="mod">
          <ac:chgData name="Sallam Saka" userId="f204d973-d51e-47d8-884c-bdcba18d93b4" providerId="ADAL" clId="{5DBE52BC-2832-45EB-BD25-D170F535C554}" dt="2025-07-15T14:38:19.383" v="4344" actId="20577"/>
          <ac:spMkLst>
            <pc:docMk/>
            <pc:sldMk cId="3182023264" sldId="268"/>
            <ac:spMk id="22" creationId="{E7102492-FD6C-DD13-8F6B-B56F34B86660}"/>
          </ac:spMkLst>
        </pc:spChg>
        <pc:grpChg chg="add mod">
          <ac:chgData name="Sallam Saka" userId="f204d973-d51e-47d8-884c-bdcba18d93b4" providerId="ADAL" clId="{5DBE52BC-2832-45EB-BD25-D170F535C554}" dt="2025-07-15T14:10:20.047" v="4281" actId="164"/>
          <ac:grpSpMkLst>
            <pc:docMk/>
            <pc:sldMk cId="3182023264" sldId="268"/>
            <ac:grpSpMk id="17" creationId="{2D3D4328-85DC-6629-1685-A78C5E4028A1}"/>
          </ac:grpSpMkLst>
        </pc:grpChg>
        <pc:grpChg chg="add mod">
          <ac:chgData name="Sallam Saka" userId="f204d973-d51e-47d8-884c-bdcba18d93b4" providerId="ADAL" clId="{5DBE52BC-2832-45EB-BD25-D170F535C554}" dt="2025-07-15T14:10:26.137" v="4282" actId="164"/>
          <ac:grpSpMkLst>
            <pc:docMk/>
            <pc:sldMk cId="3182023264" sldId="268"/>
            <ac:grpSpMk id="18" creationId="{8363DA86-7686-FAB7-4861-2CCD4F5C3C15}"/>
          </ac:grpSpMkLst>
        </pc:grpChg>
        <pc:picChg chg="mod topLvl">
          <ac:chgData name="Sallam Saka" userId="f204d973-d51e-47d8-884c-bdcba18d93b4" providerId="ADAL" clId="{5DBE52BC-2832-45EB-BD25-D170F535C554}" dt="2025-07-15T14:10:20.047" v="4281" actId="164"/>
          <ac:picMkLst>
            <pc:docMk/>
            <pc:sldMk cId="3182023264" sldId="268"/>
            <ac:picMk id="10" creationId="{9C27173B-FD9E-8CB7-8DEA-3C5EC4D86E94}"/>
          </ac:picMkLst>
        </pc:picChg>
        <pc:picChg chg="add mod topLvl modCrop">
          <ac:chgData name="Sallam Saka" userId="f204d973-d51e-47d8-884c-bdcba18d93b4" providerId="ADAL" clId="{5DBE52BC-2832-45EB-BD25-D170F535C554}" dt="2025-07-15T14:10:26.137" v="4282" actId="164"/>
          <ac:picMkLst>
            <pc:docMk/>
            <pc:sldMk cId="3182023264" sldId="268"/>
            <ac:picMk id="11" creationId="{FB44D23B-ED55-BC57-4AC8-B0A8D42AC2D8}"/>
          </ac:picMkLst>
        </pc:picChg>
        <pc:picChg chg="mod topLvl">
          <ac:chgData name="Sallam Saka" userId="f204d973-d51e-47d8-884c-bdcba18d93b4" providerId="ADAL" clId="{5DBE52BC-2832-45EB-BD25-D170F535C554}" dt="2025-07-15T14:10:26.137" v="4282" actId="164"/>
          <ac:picMkLst>
            <pc:docMk/>
            <pc:sldMk cId="3182023264" sldId="268"/>
            <ac:picMk id="12" creationId="{A0EFA2B7-40BF-6436-EF9F-7C8F3BF9E922}"/>
          </ac:picMkLst>
        </pc:picChg>
        <pc:picChg chg="add mod modCrop">
          <ac:chgData name="Sallam Saka" userId="f204d973-d51e-47d8-884c-bdcba18d93b4" providerId="ADAL" clId="{5DBE52BC-2832-45EB-BD25-D170F535C554}" dt="2025-07-15T14:10:20.047" v="4281" actId="164"/>
          <ac:picMkLst>
            <pc:docMk/>
            <pc:sldMk cId="3182023264" sldId="268"/>
            <ac:picMk id="14" creationId="{43EB1B27-C611-174A-A02A-C9FDFFFE9BC0}"/>
          </ac:picMkLst>
        </pc:picChg>
        <pc:cxnChg chg="add mod">
          <ac:chgData name="Sallam Saka" userId="f204d973-d51e-47d8-884c-bdcba18d93b4" providerId="ADAL" clId="{5DBE52BC-2832-45EB-BD25-D170F535C554}" dt="2025-07-17T16:49:24.336" v="4837" actId="693"/>
          <ac:cxnSpMkLst>
            <pc:docMk/>
            <pc:sldMk cId="3182023264" sldId="268"/>
            <ac:cxnSpMk id="3" creationId="{B77344F0-952D-77D4-C000-B69687A7F41B}"/>
          </ac:cxnSpMkLst>
        </pc:cxnChg>
        <pc:cxnChg chg="add mod">
          <ac:chgData name="Sallam Saka" userId="f204d973-d51e-47d8-884c-bdcba18d93b4" providerId="ADAL" clId="{5DBE52BC-2832-45EB-BD25-D170F535C554}" dt="2025-07-17T16:50:26.038" v="4856" actId="1076"/>
          <ac:cxnSpMkLst>
            <pc:docMk/>
            <pc:sldMk cId="3182023264" sldId="268"/>
            <ac:cxnSpMk id="4" creationId="{4C3D99EE-9E1A-A730-8E79-7E084129BF08}"/>
          </ac:cxnSpMkLst>
        </pc:cxnChg>
        <pc:cxnChg chg="add del mod">
          <ac:chgData name="Sallam Saka" userId="f204d973-d51e-47d8-884c-bdcba18d93b4" providerId="ADAL" clId="{5DBE52BC-2832-45EB-BD25-D170F535C554}" dt="2025-07-17T16:50:33.661" v="4858" actId="478"/>
          <ac:cxnSpMkLst>
            <pc:docMk/>
            <pc:sldMk cId="3182023264" sldId="268"/>
            <ac:cxnSpMk id="6" creationId="{1C901F0C-1A2C-7034-6ACD-A78D090DA519}"/>
          </ac:cxnSpMkLst>
        </pc:cxnChg>
        <pc:cxnChg chg="add del mod">
          <ac:chgData name="Sallam Saka" userId="f204d973-d51e-47d8-884c-bdcba18d93b4" providerId="ADAL" clId="{5DBE52BC-2832-45EB-BD25-D170F535C554}" dt="2025-07-17T16:51:27.729" v="4867" actId="478"/>
          <ac:cxnSpMkLst>
            <pc:docMk/>
            <pc:sldMk cId="3182023264" sldId="268"/>
            <ac:cxnSpMk id="7" creationId="{B8F4FF11-B7AA-E787-BDF8-B9E0D993F23A}"/>
          </ac:cxnSpMkLst>
        </pc:cxnChg>
        <pc:cxnChg chg="add mod">
          <ac:chgData name="Sallam Saka" userId="f204d973-d51e-47d8-884c-bdcba18d93b4" providerId="ADAL" clId="{5DBE52BC-2832-45EB-BD25-D170F535C554}" dt="2025-07-17T16:51:30.129" v="4868"/>
          <ac:cxnSpMkLst>
            <pc:docMk/>
            <pc:sldMk cId="3182023264" sldId="268"/>
            <ac:cxnSpMk id="13" creationId="{60A66EBD-155A-19D6-C080-EC33B3FCEAE0}"/>
          </ac:cxnSpMkLst>
        </pc:cxnChg>
        <pc:cxnChg chg="add mod">
          <ac:chgData name="Sallam Saka" userId="f204d973-d51e-47d8-884c-bdcba18d93b4" providerId="ADAL" clId="{5DBE52BC-2832-45EB-BD25-D170F535C554}" dt="2025-07-17T16:51:42.098" v="4872" actId="1076"/>
          <ac:cxnSpMkLst>
            <pc:docMk/>
            <pc:sldMk cId="3182023264" sldId="268"/>
            <ac:cxnSpMk id="15" creationId="{5F844550-10CB-C3BA-E204-5DDD6A801205}"/>
          </ac:cxnSpMkLst>
        </pc:cxnChg>
        <pc:cxnChg chg="add mod">
          <ac:chgData name="Sallam Saka" userId="f204d973-d51e-47d8-884c-bdcba18d93b4" providerId="ADAL" clId="{5DBE52BC-2832-45EB-BD25-D170F535C554}" dt="2025-07-17T16:53:28.051" v="4890" actId="14100"/>
          <ac:cxnSpMkLst>
            <pc:docMk/>
            <pc:sldMk cId="3182023264" sldId="268"/>
            <ac:cxnSpMk id="16" creationId="{910F3557-1BA3-13B2-EB38-E68DB8D081F2}"/>
          </ac:cxnSpMkLst>
        </pc:cxnChg>
        <pc:cxnChg chg="mod ord">
          <ac:chgData name="Sallam Saka" userId="f204d973-d51e-47d8-884c-bdcba18d93b4" providerId="ADAL" clId="{5DBE52BC-2832-45EB-BD25-D170F535C554}" dt="2025-07-15T14:07:53.243" v="4260" actId="1037"/>
          <ac:cxnSpMkLst>
            <pc:docMk/>
            <pc:sldMk cId="3182023264" sldId="268"/>
            <ac:cxnSpMk id="23" creationId="{0BF18332-45E5-DC6D-D012-A939A67AE366}"/>
          </ac:cxnSpMkLst>
        </pc:cxnChg>
        <pc:cxnChg chg="add mod">
          <ac:chgData name="Sallam Saka" userId="f204d973-d51e-47d8-884c-bdcba18d93b4" providerId="ADAL" clId="{5DBE52BC-2832-45EB-BD25-D170F535C554}" dt="2025-07-17T16:53:18.178" v="4887" actId="14100"/>
          <ac:cxnSpMkLst>
            <pc:docMk/>
            <pc:sldMk cId="3182023264" sldId="268"/>
            <ac:cxnSpMk id="24" creationId="{EEB51C36-8CB3-B90C-8063-36317C4D6E8F}"/>
          </ac:cxnSpMkLst>
        </pc:cxnChg>
      </pc:sldChg>
      <pc:sldChg chg="addSp delSp modSp mod modAnim modNotesTx">
        <pc:chgData name="Sallam Saka" userId="f204d973-d51e-47d8-884c-bdcba18d93b4" providerId="ADAL" clId="{5DBE52BC-2832-45EB-BD25-D170F535C554}" dt="2025-07-15T15:09:43.646" v="4731"/>
        <pc:sldMkLst>
          <pc:docMk/>
          <pc:sldMk cId="3966488039" sldId="269"/>
        </pc:sldMkLst>
        <pc:spChg chg="add mod">
          <ac:chgData name="Sallam Saka" userId="f204d973-d51e-47d8-884c-bdcba18d93b4" providerId="ADAL" clId="{5DBE52BC-2832-45EB-BD25-D170F535C554}" dt="2025-07-15T13:55:37.270" v="4168" actId="1076"/>
          <ac:spMkLst>
            <pc:docMk/>
            <pc:sldMk cId="3966488039" sldId="269"/>
            <ac:spMk id="15" creationId="{E28340B0-E310-B2EF-EFC4-0A93876FE4E2}"/>
          </ac:spMkLst>
        </pc:spChg>
        <pc:spChg chg="add mod">
          <ac:chgData name="Sallam Saka" userId="f204d973-d51e-47d8-884c-bdcba18d93b4" providerId="ADAL" clId="{5DBE52BC-2832-45EB-BD25-D170F535C554}" dt="2025-07-15T15:04:48.115" v="4633" actId="2085"/>
          <ac:spMkLst>
            <pc:docMk/>
            <pc:sldMk cId="3966488039" sldId="269"/>
            <ac:spMk id="30" creationId="{6DFB2B29-A23A-C530-BF8D-58FD63202BAC}"/>
          </ac:spMkLst>
        </pc:spChg>
        <pc:spChg chg="add mod">
          <ac:chgData name="Sallam Saka" userId="f204d973-d51e-47d8-884c-bdcba18d93b4" providerId="ADAL" clId="{5DBE52BC-2832-45EB-BD25-D170F535C554}" dt="2025-07-15T15:05:07.541" v="4643" actId="14100"/>
          <ac:spMkLst>
            <pc:docMk/>
            <pc:sldMk cId="3966488039" sldId="269"/>
            <ac:spMk id="31" creationId="{34AFA87D-6554-F8F6-45BD-20E1DDAFC439}"/>
          </ac:spMkLst>
        </pc:spChg>
        <pc:spChg chg="add mod ord">
          <ac:chgData name="Sallam Saka" userId="f204d973-d51e-47d8-884c-bdcba18d93b4" providerId="ADAL" clId="{5DBE52BC-2832-45EB-BD25-D170F535C554}" dt="2025-07-15T15:07:12.220" v="4695" actId="1036"/>
          <ac:spMkLst>
            <pc:docMk/>
            <pc:sldMk cId="3966488039" sldId="269"/>
            <ac:spMk id="32" creationId="{D1E3C0AD-8AF0-801E-029E-AA8EAA992857}"/>
          </ac:spMkLst>
        </pc:spChg>
        <pc:spChg chg="add mod">
          <ac:chgData name="Sallam Saka" userId="f204d973-d51e-47d8-884c-bdcba18d93b4" providerId="ADAL" clId="{5DBE52BC-2832-45EB-BD25-D170F535C554}" dt="2025-07-15T15:07:19.459" v="4700" actId="1035"/>
          <ac:spMkLst>
            <pc:docMk/>
            <pc:sldMk cId="3966488039" sldId="269"/>
            <ac:spMk id="33" creationId="{2ECF3984-5C5B-3F7A-16CE-8F201A73C579}"/>
          </ac:spMkLst>
        </pc:spChg>
        <pc:spChg chg="add mod">
          <ac:chgData name="Sallam Saka" userId="f204d973-d51e-47d8-884c-bdcba18d93b4" providerId="ADAL" clId="{5DBE52BC-2832-45EB-BD25-D170F535C554}" dt="2025-07-15T15:08:06.281" v="4714" actId="1037"/>
          <ac:spMkLst>
            <pc:docMk/>
            <pc:sldMk cId="3966488039" sldId="269"/>
            <ac:spMk id="34" creationId="{FA4C15B8-4B62-5BB5-AFB1-9C0A34BB1776}"/>
          </ac:spMkLst>
        </pc:spChg>
        <pc:spChg chg="add mod">
          <ac:chgData name="Sallam Saka" userId="f204d973-d51e-47d8-884c-bdcba18d93b4" providerId="ADAL" clId="{5DBE52BC-2832-45EB-BD25-D170F535C554}" dt="2025-07-15T15:08:23.301" v="4721" actId="14100"/>
          <ac:spMkLst>
            <pc:docMk/>
            <pc:sldMk cId="3966488039" sldId="269"/>
            <ac:spMk id="35" creationId="{DD6B5997-76EB-1D58-B541-E0365A7D7AD4}"/>
          </ac:spMkLst>
        </pc:spChg>
        <pc:picChg chg="add mod">
          <ac:chgData name="Sallam Saka" userId="f204d973-d51e-47d8-884c-bdcba18d93b4" providerId="ADAL" clId="{5DBE52BC-2832-45EB-BD25-D170F535C554}" dt="2025-07-07T18:54:05.556" v="1930" actId="14100"/>
          <ac:picMkLst>
            <pc:docMk/>
            <pc:sldMk cId="3966488039" sldId="269"/>
            <ac:picMk id="4" creationId="{3B75B243-0D6F-0E75-F6C9-53AC15AC1C72}"/>
          </ac:picMkLst>
        </pc:picChg>
        <pc:picChg chg="add mod ord">
          <ac:chgData name="Sallam Saka" userId="f204d973-d51e-47d8-884c-bdcba18d93b4" providerId="ADAL" clId="{5DBE52BC-2832-45EB-BD25-D170F535C554}" dt="2025-07-07T16:24:03.710" v="1211" actId="14100"/>
          <ac:picMkLst>
            <pc:docMk/>
            <pc:sldMk cId="3966488039" sldId="269"/>
            <ac:picMk id="9" creationId="{8A3EF694-355E-630E-17A6-A6D209B233FA}"/>
          </ac:picMkLst>
        </pc:picChg>
        <pc:picChg chg="add mod ord">
          <ac:chgData name="Sallam Saka" userId="f204d973-d51e-47d8-884c-bdcba18d93b4" providerId="ADAL" clId="{5DBE52BC-2832-45EB-BD25-D170F535C554}" dt="2025-07-15T14:12:36.165" v="4290" actId="1076"/>
          <ac:picMkLst>
            <pc:docMk/>
            <pc:sldMk cId="3966488039" sldId="269"/>
            <ac:picMk id="10" creationId="{8A7CD84F-AA25-D7C4-360D-CD9EA48D113B}"/>
          </ac:picMkLst>
        </pc:picChg>
        <pc:cxnChg chg="mod ord">
          <ac:chgData name="Sallam Saka" userId="f204d973-d51e-47d8-884c-bdcba18d93b4" providerId="ADAL" clId="{5DBE52BC-2832-45EB-BD25-D170F535C554}" dt="2025-07-07T16:24:08.889" v="1213" actId="14100"/>
          <ac:cxnSpMkLst>
            <pc:docMk/>
            <pc:sldMk cId="3966488039" sldId="269"/>
            <ac:cxnSpMk id="5" creationId="{DE1713F3-A061-02C9-BA8F-ABA4E84356C4}"/>
          </ac:cxnSpMkLst>
        </pc:cxnChg>
        <pc:cxnChg chg="mod ord">
          <ac:chgData name="Sallam Saka" userId="f204d973-d51e-47d8-884c-bdcba18d93b4" providerId="ADAL" clId="{5DBE52BC-2832-45EB-BD25-D170F535C554}" dt="2025-07-15T14:12:40.957" v="4291" actId="166"/>
          <ac:cxnSpMkLst>
            <pc:docMk/>
            <pc:sldMk cId="3966488039" sldId="269"/>
            <ac:cxnSpMk id="8" creationId="{E2668E73-A410-0AC3-C4A7-CBE128CAAAEC}"/>
          </ac:cxnSpMkLst>
        </pc:cxnChg>
      </pc:sldChg>
      <pc:sldChg chg="modSp mod ord modNotesTx">
        <pc:chgData name="Sallam Saka" userId="f204d973-d51e-47d8-884c-bdcba18d93b4" providerId="ADAL" clId="{5DBE52BC-2832-45EB-BD25-D170F535C554}" dt="2025-07-15T14:13:04.151" v="4293" actId="403"/>
        <pc:sldMkLst>
          <pc:docMk/>
          <pc:sldMk cId="1793765436" sldId="270"/>
        </pc:sldMkLst>
        <pc:spChg chg="mod">
          <ac:chgData name="Sallam Saka" userId="f204d973-d51e-47d8-884c-bdcba18d93b4" providerId="ADAL" clId="{5DBE52BC-2832-45EB-BD25-D170F535C554}" dt="2025-07-15T14:13:04.151" v="4293" actId="403"/>
          <ac:spMkLst>
            <pc:docMk/>
            <pc:sldMk cId="1793765436" sldId="270"/>
            <ac:spMk id="2" creationId="{A46EB721-D92D-34D3-1523-E5F037A6470F}"/>
          </ac:spMkLst>
        </pc:spChg>
        <pc:spChg chg="mod">
          <ac:chgData name="Sallam Saka" userId="f204d973-d51e-47d8-884c-bdcba18d93b4" providerId="ADAL" clId="{5DBE52BC-2832-45EB-BD25-D170F535C554}" dt="2025-07-14T20:40:11.876" v="4083" actId="255"/>
          <ac:spMkLst>
            <pc:docMk/>
            <pc:sldMk cId="1793765436" sldId="270"/>
            <ac:spMk id="3" creationId="{E8F051E9-66DD-440A-1D1A-45960DC18F3F}"/>
          </ac:spMkLst>
        </pc:spChg>
      </pc:sldChg>
      <pc:sldChg chg="modSp del mod">
        <pc:chgData name="Sallam Saka" userId="f204d973-d51e-47d8-884c-bdcba18d93b4" providerId="ADAL" clId="{5DBE52BC-2832-45EB-BD25-D170F535C554}" dt="2025-07-05T18:27:26.400" v="488" actId="47"/>
        <pc:sldMkLst>
          <pc:docMk/>
          <pc:sldMk cId="4023663782" sldId="272"/>
        </pc:sldMkLst>
      </pc:sldChg>
      <pc:sldChg chg="addSp delSp modSp mod ord setBg modAnim">
        <pc:chgData name="Sallam Saka" userId="f204d973-d51e-47d8-884c-bdcba18d93b4" providerId="ADAL" clId="{5DBE52BC-2832-45EB-BD25-D170F535C554}" dt="2025-07-15T15:13:37.025" v="4744"/>
        <pc:sldMkLst>
          <pc:docMk/>
          <pc:sldMk cId="451837092" sldId="273"/>
        </pc:sldMkLst>
        <pc:spChg chg="add mod">
          <ac:chgData name="Sallam Saka" userId="f204d973-d51e-47d8-884c-bdcba18d93b4" providerId="ADAL" clId="{5DBE52BC-2832-45EB-BD25-D170F535C554}" dt="2025-07-15T15:13:22.948" v="4743" actId="1037"/>
          <ac:spMkLst>
            <pc:docMk/>
            <pc:sldMk cId="451837092" sldId="273"/>
            <ac:spMk id="9" creationId="{DAC48A2C-DB5E-D11D-2D47-AAE7A736C7A9}"/>
          </ac:spMkLst>
        </pc:spChg>
        <pc:spChg chg="add mod">
          <ac:chgData name="Sallam Saka" userId="f204d973-d51e-47d8-884c-bdcba18d93b4" providerId="ADAL" clId="{5DBE52BC-2832-45EB-BD25-D170F535C554}" dt="2025-07-15T15:13:20.961" v="4742" actId="1076"/>
          <ac:spMkLst>
            <pc:docMk/>
            <pc:sldMk cId="451837092" sldId="273"/>
            <ac:spMk id="12" creationId="{338515B2-6927-4A2E-4F57-9E50AF6CA55B}"/>
          </ac:spMkLst>
        </pc:spChg>
        <pc:spChg chg="add mod">
          <ac:chgData name="Sallam Saka" userId="f204d973-d51e-47d8-884c-bdcba18d93b4" providerId="ADAL" clId="{5DBE52BC-2832-45EB-BD25-D170F535C554}" dt="2025-07-15T13:55:23.390" v="4166" actId="1076"/>
          <ac:spMkLst>
            <pc:docMk/>
            <pc:sldMk cId="451837092" sldId="273"/>
            <ac:spMk id="22" creationId="{59AA2443-BA16-212A-CDD3-A6C8FD6DE5F3}"/>
          </ac:spMkLst>
        </pc:spChg>
        <pc:picChg chg="add mod">
          <ac:chgData name="Sallam Saka" userId="f204d973-d51e-47d8-884c-bdcba18d93b4" providerId="ADAL" clId="{5DBE52BC-2832-45EB-BD25-D170F535C554}" dt="2025-07-07T16:21:15.580" v="1129" actId="14100"/>
          <ac:picMkLst>
            <pc:docMk/>
            <pc:sldMk cId="451837092" sldId="273"/>
            <ac:picMk id="6" creationId="{E2AA9225-6C81-33FC-B432-E87DB2DCF45D}"/>
          </ac:picMkLst>
        </pc:picChg>
        <pc:picChg chg="add mod">
          <ac:chgData name="Sallam Saka" userId="f204d973-d51e-47d8-884c-bdcba18d93b4" providerId="ADAL" clId="{5DBE52BC-2832-45EB-BD25-D170F535C554}" dt="2025-07-15T14:43:14.003" v="4353" actId="1076"/>
          <ac:picMkLst>
            <pc:docMk/>
            <pc:sldMk cId="451837092" sldId="273"/>
            <ac:picMk id="7" creationId="{A46275B3-E303-4010-FA96-F1BB7FD961E4}"/>
          </ac:picMkLst>
        </pc:picChg>
        <pc:picChg chg="add mod">
          <ac:chgData name="Sallam Saka" userId="f204d973-d51e-47d8-884c-bdcba18d93b4" providerId="ADAL" clId="{5DBE52BC-2832-45EB-BD25-D170F535C554}" dt="2025-07-15T15:13:05.070" v="4738" actId="1076"/>
          <ac:picMkLst>
            <pc:docMk/>
            <pc:sldMk cId="451837092" sldId="273"/>
            <ac:picMk id="10" creationId="{8A361848-9779-15F3-AFE0-C52BC993E917}"/>
          </ac:picMkLst>
        </pc:picChg>
        <pc:cxnChg chg="add mod">
          <ac:chgData name="Sallam Saka" userId="f204d973-d51e-47d8-884c-bdcba18d93b4" providerId="ADAL" clId="{5DBE52BC-2832-45EB-BD25-D170F535C554}" dt="2025-07-07T16:21:21.874" v="1131" actId="14100"/>
          <ac:cxnSpMkLst>
            <pc:docMk/>
            <pc:sldMk cId="451837092" sldId="273"/>
            <ac:cxnSpMk id="11" creationId="{68D2F5B4-B82A-BF75-487D-37A7FF59EB48}"/>
          </ac:cxnSpMkLst>
        </pc:cxnChg>
        <pc:cxnChg chg="add mod ord">
          <ac:chgData name="Sallam Saka" userId="f204d973-d51e-47d8-884c-bdcba18d93b4" providerId="ADAL" clId="{5DBE52BC-2832-45EB-BD25-D170F535C554}" dt="2025-07-15T14:43:31.447" v="4358" actId="1036"/>
          <ac:cxnSpMkLst>
            <pc:docMk/>
            <pc:sldMk cId="451837092" sldId="273"/>
            <ac:cxnSpMk id="13" creationId="{48EF5E12-0950-0CA8-D2E8-7A0E2548FC40}"/>
          </ac:cxnSpMkLst>
        </pc:cxnChg>
      </pc:sldChg>
      <pc:sldChg chg="addSp delSp modSp del mod ord modNotesTx">
        <pc:chgData name="Sallam Saka" userId="f204d973-d51e-47d8-884c-bdcba18d93b4" providerId="ADAL" clId="{5DBE52BC-2832-45EB-BD25-D170F535C554}" dt="2025-07-07T16:25:03.310" v="1263" actId="47"/>
        <pc:sldMkLst>
          <pc:docMk/>
          <pc:sldMk cId="1457128146" sldId="274"/>
        </pc:sldMkLst>
      </pc:sldChg>
      <pc:sldChg chg="addSp delSp modSp add del mod ord">
        <pc:chgData name="Sallam Saka" userId="f204d973-d51e-47d8-884c-bdcba18d93b4" providerId="ADAL" clId="{5DBE52BC-2832-45EB-BD25-D170F535C554}" dt="2025-07-07T16:23:50.261" v="1209" actId="47"/>
        <pc:sldMkLst>
          <pc:docMk/>
          <pc:sldMk cId="722023237" sldId="276"/>
        </pc:sldMkLst>
      </pc:sldChg>
      <pc:sldChg chg="modSp new del mod ord">
        <pc:chgData name="Sallam Saka" userId="f204d973-d51e-47d8-884c-bdcba18d93b4" providerId="ADAL" clId="{5DBE52BC-2832-45EB-BD25-D170F535C554}" dt="2025-07-04T20:10:26.965" v="236" actId="47"/>
        <pc:sldMkLst>
          <pc:docMk/>
          <pc:sldMk cId="1642170144" sldId="277"/>
        </pc:sldMkLst>
      </pc:sldChg>
      <pc:sldChg chg="addSp delSp modSp new mod delAnim modAnim modNotesTx">
        <pc:chgData name="Sallam Saka" userId="f204d973-d51e-47d8-884c-bdcba18d93b4" providerId="ADAL" clId="{5DBE52BC-2832-45EB-BD25-D170F535C554}" dt="2025-07-18T15:08:33.784" v="4905" actId="20577"/>
        <pc:sldMkLst>
          <pc:docMk/>
          <pc:sldMk cId="2912614909" sldId="278"/>
        </pc:sldMkLst>
        <pc:spChg chg="mod">
          <ac:chgData name="Sallam Saka" userId="f204d973-d51e-47d8-884c-bdcba18d93b4" providerId="ADAL" clId="{5DBE52BC-2832-45EB-BD25-D170F535C554}" dt="2025-07-08T20:18:52.842" v="3522" actId="27636"/>
          <ac:spMkLst>
            <pc:docMk/>
            <pc:sldMk cId="2912614909" sldId="278"/>
            <ac:spMk id="6" creationId="{076FD1D5-ADF9-A5A0-2D6D-67A642FB2732}"/>
          </ac:spMkLst>
        </pc:spChg>
        <pc:spChg chg="add mod">
          <ac:chgData name="Sallam Saka" userId="f204d973-d51e-47d8-884c-bdcba18d93b4" providerId="ADAL" clId="{5DBE52BC-2832-45EB-BD25-D170F535C554}" dt="2025-07-17T22:19:28.084" v="4902" actId="14100"/>
          <ac:spMkLst>
            <pc:docMk/>
            <pc:sldMk cId="2912614909" sldId="278"/>
            <ac:spMk id="8" creationId="{B6BF4284-63C2-20CD-37D1-05B105E8FB44}"/>
          </ac:spMkLst>
        </pc:spChg>
        <pc:spChg chg="add mod">
          <ac:chgData name="Sallam Saka" userId="f204d973-d51e-47d8-884c-bdcba18d93b4" providerId="ADAL" clId="{5DBE52BC-2832-45EB-BD25-D170F535C554}" dt="2025-07-08T20:31:56.591" v="3788"/>
          <ac:spMkLst>
            <pc:docMk/>
            <pc:sldMk cId="2912614909" sldId="278"/>
            <ac:spMk id="9" creationId="{81059460-38A7-518E-729A-475741608166}"/>
          </ac:spMkLst>
        </pc:spChg>
        <pc:picChg chg="add mod">
          <ac:chgData name="Sallam Saka" userId="f204d973-d51e-47d8-884c-bdcba18d93b4" providerId="ADAL" clId="{5DBE52BC-2832-45EB-BD25-D170F535C554}" dt="2025-07-15T13:56:22.109" v="4178" actId="1076"/>
          <ac:picMkLst>
            <pc:docMk/>
            <pc:sldMk cId="2912614909" sldId="278"/>
            <ac:picMk id="1026" creationId="{C4847228-8927-11DF-FC85-341791184E72}"/>
          </ac:picMkLst>
        </pc:picChg>
        <pc:picChg chg="add mod">
          <ac:chgData name="Sallam Saka" userId="f204d973-d51e-47d8-884c-bdcba18d93b4" providerId="ADAL" clId="{5DBE52BC-2832-45EB-BD25-D170F535C554}" dt="2025-07-14T20:40:36.337" v="4087" actId="1076"/>
          <ac:picMkLst>
            <pc:docMk/>
            <pc:sldMk cId="2912614909" sldId="278"/>
            <ac:picMk id="1028" creationId="{984F6E6F-3690-7F88-120B-007AA4B38AA0}"/>
          </ac:picMkLst>
        </pc:picChg>
      </pc:sldChg>
      <pc:sldChg chg="modSp new mod">
        <pc:chgData name="Sallam Saka" userId="f204d973-d51e-47d8-884c-bdcba18d93b4" providerId="ADAL" clId="{5DBE52BC-2832-45EB-BD25-D170F535C554}" dt="2025-07-08T20:32:01.626" v="3795" actId="27636"/>
        <pc:sldMkLst>
          <pc:docMk/>
          <pc:sldMk cId="2411064901" sldId="279"/>
        </pc:sldMkLst>
        <pc:spChg chg="mod">
          <ac:chgData name="Sallam Saka" userId="f204d973-d51e-47d8-884c-bdcba18d93b4" providerId="ADAL" clId="{5DBE52BC-2832-45EB-BD25-D170F535C554}" dt="2025-07-07T16:09:38.013" v="1035" actId="20577"/>
          <ac:spMkLst>
            <pc:docMk/>
            <pc:sldMk cId="2411064901" sldId="279"/>
            <ac:spMk id="2" creationId="{9AED7EEF-3EAD-4323-D1D0-514916978476}"/>
          </ac:spMkLst>
        </pc:spChg>
        <pc:spChg chg="mod">
          <ac:chgData name="Sallam Saka" userId="f204d973-d51e-47d8-884c-bdcba18d93b4" providerId="ADAL" clId="{5DBE52BC-2832-45EB-BD25-D170F535C554}" dt="2025-07-08T20:32:01.626" v="3795" actId="27636"/>
          <ac:spMkLst>
            <pc:docMk/>
            <pc:sldMk cId="2411064901" sldId="279"/>
            <ac:spMk id="3" creationId="{DD633D91-DEDF-B4D2-1CD9-4F683EF72FDA}"/>
          </ac:spMkLst>
        </pc:spChg>
      </pc:sldChg>
      <pc:sldChg chg="new del">
        <pc:chgData name="Sallam Saka" userId="f204d973-d51e-47d8-884c-bdcba18d93b4" providerId="ADAL" clId="{5DBE52BC-2832-45EB-BD25-D170F535C554}" dt="2025-07-07T16:19:36.746" v="1109" actId="2696"/>
        <pc:sldMkLst>
          <pc:docMk/>
          <pc:sldMk cId="2773819253" sldId="280"/>
        </pc:sldMkLst>
      </pc:sldChg>
      <pc:sldChg chg="addSp delSp modSp new mod setBg addAnim delAnim setClrOvrMap">
        <pc:chgData name="Sallam Saka" userId="f204d973-d51e-47d8-884c-bdcba18d93b4" providerId="ADAL" clId="{5DBE52BC-2832-45EB-BD25-D170F535C554}" dt="2025-07-07T16:15:45.667" v="1069" actId="478"/>
        <pc:sldMkLst>
          <pc:docMk/>
          <pc:sldMk cId="3024117669" sldId="281"/>
        </pc:sldMkLst>
        <pc:spChg chg="mod">
          <ac:chgData name="Sallam Saka" userId="f204d973-d51e-47d8-884c-bdcba18d93b4" providerId="ADAL" clId="{5DBE52BC-2832-45EB-BD25-D170F535C554}" dt="2025-07-07T16:15:38.866" v="1067" actId="26606"/>
          <ac:spMkLst>
            <pc:docMk/>
            <pc:sldMk cId="3024117669" sldId="281"/>
            <ac:spMk id="2" creationId="{0D63B405-EE22-71A7-5D2C-8E18BF262FA0}"/>
          </ac:spMkLst>
        </pc:spChg>
        <pc:picChg chg="add">
          <ac:chgData name="Sallam Saka" userId="f204d973-d51e-47d8-884c-bdcba18d93b4" providerId="ADAL" clId="{5DBE52BC-2832-45EB-BD25-D170F535C554}" dt="2025-07-07T16:15:38.866" v="1067" actId="26606"/>
          <ac:picMkLst>
            <pc:docMk/>
            <pc:sldMk cId="3024117669" sldId="281"/>
            <ac:picMk id="15" creationId="{17456338-DC03-6278-DA37-6EA5AC0D963C}"/>
          </ac:picMkLst>
        </pc:picChg>
      </pc:sldChg>
      <pc:sldChg chg="addSp delSp modSp new del mod setBg addAnim">
        <pc:chgData name="Sallam Saka" userId="f204d973-d51e-47d8-884c-bdcba18d93b4" providerId="ADAL" clId="{5DBE52BC-2832-45EB-BD25-D170F535C554}" dt="2025-07-08T20:44:15.713" v="3796" actId="2696"/>
        <pc:sldMkLst>
          <pc:docMk/>
          <pc:sldMk cId="3589351187" sldId="282"/>
        </pc:sldMkLst>
      </pc:sldChg>
      <pc:sldChg chg="addSp delSp modSp new del mod setBg">
        <pc:chgData name="Sallam Saka" userId="f204d973-d51e-47d8-884c-bdcba18d93b4" providerId="ADAL" clId="{5DBE52BC-2832-45EB-BD25-D170F535C554}" dt="2025-07-07T20:26:28.564" v="2422" actId="47"/>
        <pc:sldMkLst>
          <pc:docMk/>
          <pc:sldMk cId="745284860" sldId="283"/>
        </pc:sldMkLst>
      </pc:sldChg>
      <pc:sldChg chg="addSp delSp modSp add mod modAnim modNotesTx">
        <pc:chgData name="Sallam Saka" userId="f204d973-d51e-47d8-884c-bdcba18d93b4" providerId="ADAL" clId="{5DBE52BC-2832-45EB-BD25-D170F535C554}" dt="2025-07-18T15:08:31.388" v="4904" actId="20577"/>
        <pc:sldMkLst>
          <pc:docMk/>
          <pc:sldMk cId="2974313499" sldId="284"/>
        </pc:sldMkLst>
        <pc:spChg chg="mod">
          <ac:chgData name="Sallam Saka" userId="f204d973-d51e-47d8-884c-bdcba18d93b4" providerId="ADAL" clId="{5DBE52BC-2832-45EB-BD25-D170F535C554}" dt="2025-07-15T13:57:07.588" v="4185" actId="403"/>
          <ac:spMkLst>
            <pc:docMk/>
            <pc:sldMk cId="2974313499" sldId="284"/>
            <ac:spMk id="6" creationId="{A6A620A8-54C5-D872-CEC8-4F98A076FB29}"/>
          </ac:spMkLst>
        </pc:spChg>
        <pc:spChg chg="mod">
          <ac:chgData name="Sallam Saka" userId="f204d973-d51e-47d8-884c-bdcba18d93b4" providerId="ADAL" clId="{5DBE52BC-2832-45EB-BD25-D170F535C554}" dt="2025-07-07T20:25:17.508" v="2414" actId="20577"/>
          <ac:spMkLst>
            <pc:docMk/>
            <pc:sldMk cId="2974313499" sldId="284"/>
            <ac:spMk id="9" creationId="{F48B2727-1E43-9D79-FFA2-008E136D4548}"/>
          </ac:spMkLst>
        </pc:spChg>
        <pc:spChg chg="mod">
          <ac:chgData name="Sallam Saka" userId="f204d973-d51e-47d8-884c-bdcba18d93b4" providerId="ADAL" clId="{5DBE52BC-2832-45EB-BD25-D170F535C554}" dt="2025-07-15T13:57:25.955" v="4187" actId="255"/>
          <ac:spMkLst>
            <pc:docMk/>
            <pc:sldMk cId="2974313499" sldId="284"/>
            <ac:spMk id="10" creationId="{F16CC0CD-7F5F-1C0C-70B0-6D73ACCDB09B}"/>
          </ac:spMkLst>
        </pc:spChg>
        <pc:picChg chg="add mod ord">
          <ac:chgData name="Sallam Saka" userId="f204d973-d51e-47d8-884c-bdcba18d93b4" providerId="ADAL" clId="{5DBE52BC-2832-45EB-BD25-D170F535C554}" dt="2025-07-14T20:40:53.501" v="4091" actId="1076"/>
          <ac:picMkLst>
            <pc:docMk/>
            <pc:sldMk cId="2974313499" sldId="284"/>
            <ac:picMk id="12" creationId="{0160FFAF-697E-BC1E-079B-8908A2D7CE68}"/>
          </ac:picMkLst>
        </pc:picChg>
        <pc:picChg chg="add mod">
          <ac:chgData name="Sallam Saka" userId="f204d973-d51e-47d8-884c-bdcba18d93b4" providerId="ADAL" clId="{5DBE52BC-2832-45EB-BD25-D170F535C554}" dt="2025-07-14T20:40:48.147" v="4090" actId="1076"/>
          <ac:picMkLst>
            <pc:docMk/>
            <pc:sldMk cId="2974313499" sldId="284"/>
            <ac:picMk id="2050" creationId="{F6A8AE43-A449-102F-22D3-DEA3A389D083}"/>
          </ac:picMkLst>
        </pc:picChg>
      </pc:sldChg>
      <pc:sldChg chg="addSp delSp modSp new mod ord">
        <pc:chgData name="Sallam Saka" userId="f204d973-d51e-47d8-884c-bdcba18d93b4" providerId="ADAL" clId="{5DBE52BC-2832-45EB-BD25-D170F535C554}" dt="2025-07-15T13:56:53.946" v="4183" actId="14100"/>
        <pc:sldMkLst>
          <pc:docMk/>
          <pc:sldMk cId="1079714986" sldId="285"/>
        </pc:sldMkLst>
        <pc:spChg chg="mod">
          <ac:chgData name="Sallam Saka" userId="f204d973-d51e-47d8-884c-bdcba18d93b4" providerId="ADAL" clId="{5DBE52BC-2832-45EB-BD25-D170F535C554}" dt="2025-07-08T22:36:56.975" v="4034" actId="1076"/>
          <ac:spMkLst>
            <pc:docMk/>
            <pc:sldMk cId="1079714986" sldId="285"/>
            <ac:spMk id="2" creationId="{56DC2101-D8A7-6912-B670-F86B2C978954}"/>
          </ac:spMkLst>
        </pc:spChg>
        <pc:spChg chg="add del mod">
          <ac:chgData name="Sallam Saka" userId="f204d973-d51e-47d8-884c-bdcba18d93b4" providerId="ADAL" clId="{5DBE52BC-2832-45EB-BD25-D170F535C554}" dt="2025-07-15T13:56:53.946" v="4183" actId="14100"/>
          <ac:spMkLst>
            <pc:docMk/>
            <pc:sldMk cId="1079714986" sldId="285"/>
            <ac:spMk id="3" creationId="{6BBC4F44-BB9D-1B23-4C90-5DE1EE0C4544}"/>
          </ac:spMkLst>
        </pc:spChg>
        <pc:spChg chg="add mod">
          <ac:chgData name="Sallam Saka" userId="f204d973-d51e-47d8-884c-bdcba18d93b4" providerId="ADAL" clId="{5DBE52BC-2832-45EB-BD25-D170F535C554}" dt="2025-07-08T18:25:28.278" v="3324" actId="20577"/>
          <ac:spMkLst>
            <pc:docMk/>
            <pc:sldMk cId="1079714986" sldId="285"/>
            <ac:spMk id="6" creationId="{FFFF6C52-A863-76EC-9CE9-3C4283AB5008}"/>
          </ac:spMkLst>
        </pc:spChg>
        <pc:picChg chg="add mod">
          <ac:chgData name="Sallam Saka" userId="f204d973-d51e-47d8-884c-bdcba18d93b4" providerId="ADAL" clId="{5DBE52BC-2832-45EB-BD25-D170F535C554}" dt="2025-07-14T20:40:25.930" v="4085" actId="1076"/>
          <ac:picMkLst>
            <pc:docMk/>
            <pc:sldMk cId="1079714986" sldId="285"/>
            <ac:picMk id="2052" creationId="{678F91E5-A562-C561-02EB-A5ECC49372ED}"/>
          </ac:picMkLst>
        </pc:picChg>
      </pc:sldChg>
      <pc:sldChg chg="modSp new mod">
        <pc:chgData name="Sallam Saka" userId="f204d973-d51e-47d8-884c-bdcba18d93b4" providerId="ADAL" clId="{5DBE52BC-2832-45EB-BD25-D170F535C554}" dt="2025-07-15T13:57:02.713" v="4184" actId="403"/>
        <pc:sldMkLst>
          <pc:docMk/>
          <pc:sldMk cId="399888809" sldId="286"/>
        </pc:sldMkLst>
        <pc:spChg chg="mod">
          <ac:chgData name="Sallam Saka" userId="f204d973-d51e-47d8-884c-bdcba18d93b4" providerId="ADAL" clId="{5DBE52BC-2832-45EB-BD25-D170F535C554}" dt="2025-07-15T13:57:02.713" v="4184" actId="403"/>
          <ac:spMkLst>
            <pc:docMk/>
            <pc:sldMk cId="399888809" sldId="286"/>
            <ac:spMk id="2" creationId="{CEC6DA5D-7A7F-12D2-3EFF-397D03162119}"/>
          </ac:spMkLst>
        </pc:spChg>
        <pc:spChg chg="mod">
          <ac:chgData name="Sallam Saka" userId="f204d973-d51e-47d8-884c-bdcba18d93b4" providerId="ADAL" clId="{5DBE52BC-2832-45EB-BD25-D170F535C554}" dt="2025-07-15T13:56:34.240" v="4179" actId="255"/>
          <ac:spMkLst>
            <pc:docMk/>
            <pc:sldMk cId="399888809" sldId="286"/>
            <ac:spMk id="3" creationId="{88F6A081-0FE9-9A3F-5569-1E3E41852AF4}"/>
          </ac:spMkLst>
        </pc:spChg>
      </pc:sldChg>
      <pc:sldMasterChg chg="modSp mod modSldLayout">
        <pc:chgData name="Sallam Saka" userId="f204d973-d51e-47d8-884c-bdcba18d93b4" providerId="ADAL" clId="{5DBE52BC-2832-45EB-BD25-D170F535C554}" dt="2025-07-08T20:13:01.012" v="3381" actId="1076"/>
        <pc:sldMasterMkLst>
          <pc:docMk/>
          <pc:sldMasterMk cId="0" sldId="2147483696"/>
        </pc:sldMasterMkLst>
        <pc:spChg chg="mod">
          <ac:chgData name="Sallam Saka" userId="f204d973-d51e-47d8-884c-bdcba18d93b4" providerId="ADAL" clId="{5DBE52BC-2832-45EB-BD25-D170F535C554}" dt="2025-07-08T20:11:44.007" v="3370" actId="1076"/>
          <ac:spMkLst>
            <pc:docMk/>
            <pc:sldMasterMk cId="0" sldId="2147483696"/>
            <ac:spMk id="6" creationId="{00000000-0000-0000-0000-000000000000}"/>
          </ac:spMkLst>
        </pc:spChg>
        <pc:sldLayoutChg chg="modSp mod">
          <pc:chgData name="Sallam Saka" userId="f204d973-d51e-47d8-884c-bdcba18d93b4" providerId="ADAL" clId="{5DBE52BC-2832-45EB-BD25-D170F535C554}" dt="2025-07-08T20:12:03.490" v="3371" actId="1076"/>
          <pc:sldLayoutMkLst>
            <pc:docMk/>
            <pc:sldMasterMk cId="0" sldId="2147483696"/>
            <pc:sldLayoutMk cId="0" sldId="2147483697"/>
          </pc:sldLayoutMkLst>
          <pc:spChg chg="mod">
            <ac:chgData name="Sallam Saka" userId="f204d973-d51e-47d8-884c-bdcba18d93b4" providerId="ADAL" clId="{5DBE52BC-2832-45EB-BD25-D170F535C554}" dt="2025-07-08T20:12:03.490" v="3371" actId="1076"/>
            <ac:spMkLst>
              <pc:docMk/>
              <pc:sldMasterMk cId="0" sldId="2147483696"/>
              <pc:sldLayoutMk cId="0" sldId="2147483697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09.977" v="3372" actId="1076"/>
          <pc:sldLayoutMkLst>
            <pc:docMk/>
            <pc:sldMasterMk cId="0" sldId="2147483696"/>
            <pc:sldLayoutMk cId="0" sldId="2147483698"/>
          </pc:sldLayoutMkLst>
          <pc:spChg chg="mod">
            <ac:chgData name="Sallam Saka" userId="f204d973-d51e-47d8-884c-bdcba18d93b4" providerId="ADAL" clId="{5DBE52BC-2832-45EB-BD25-D170F535C554}" dt="2025-07-08T20:12:09.977" v="3372" actId="1076"/>
            <ac:spMkLst>
              <pc:docMk/>
              <pc:sldMasterMk cId="0" sldId="2147483696"/>
              <pc:sldLayoutMk cId="0" sldId="2147483698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16.204" v="3373" actId="1076"/>
          <pc:sldLayoutMkLst>
            <pc:docMk/>
            <pc:sldMasterMk cId="0" sldId="2147483696"/>
            <pc:sldLayoutMk cId="0" sldId="2147483699"/>
          </pc:sldLayoutMkLst>
          <pc:spChg chg="mod">
            <ac:chgData name="Sallam Saka" userId="f204d973-d51e-47d8-884c-bdcba18d93b4" providerId="ADAL" clId="{5DBE52BC-2832-45EB-BD25-D170F535C554}" dt="2025-07-08T20:12:16.204" v="3373" actId="1076"/>
            <ac:spMkLst>
              <pc:docMk/>
              <pc:sldMasterMk cId="0" sldId="2147483696"/>
              <pc:sldLayoutMk cId="0" sldId="2147483699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22.954" v="3374" actId="1076"/>
          <pc:sldLayoutMkLst>
            <pc:docMk/>
            <pc:sldMasterMk cId="0" sldId="2147483696"/>
            <pc:sldLayoutMk cId="0" sldId="2147483700"/>
          </pc:sldLayoutMkLst>
          <pc:spChg chg="mod">
            <ac:chgData name="Sallam Saka" userId="f204d973-d51e-47d8-884c-bdcba18d93b4" providerId="ADAL" clId="{5DBE52BC-2832-45EB-BD25-D170F535C554}" dt="2025-07-08T20:12:22.954" v="3374" actId="1076"/>
            <ac:spMkLst>
              <pc:docMk/>
              <pc:sldMasterMk cId="0" sldId="2147483696"/>
              <pc:sldLayoutMk cId="0" sldId="2147483700"/>
              <ac:spMk id="10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29.397" v="3375" actId="1076"/>
          <pc:sldLayoutMkLst>
            <pc:docMk/>
            <pc:sldMasterMk cId="0" sldId="2147483696"/>
            <pc:sldLayoutMk cId="0" sldId="2147483701"/>
          </pc:sldLayoutMkLst>
          <pc:spChg chg="mod">
            <ac:chgData name="Sallam Saka" userId="f204d973-d51e-47d8-884c-bdcba18d93b4" providerId="ADAL" clId="{5DBE52BC-2832-45EB-BD25-D170F535C554}" dt="2025-07-08T20:12:29.397" v="3375" actId="1076"/>
            <ac:spMkLst>
              <pc:docMk/>
              <pc:sldMasterMk cId="0" sldId="2147483696"/>
              <pc:sldLayoutMk cId="0" sldId="2147483701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35.022" v="3376" actId="1076"/>
          <pc:sldLayoutMkLst>
            <pc:docMk/>
            <pc:sldMasterMk cId="0" sldId="2147483696"/>
            <pc:sldLayoutMk cId="0" sldId="2147483702"/>
          </pc:sldLayoutMkLst>
          <pc:spChg chg="mod">
            <ac:chgData name="Sallam Saka" userId="f204d973-d51e-47d8-884c-bdcba18d93b4" providerId="ADAL" clId="{5DBE52BC-2832-45EB-BD25-D170F535C554}" dt="2025-07-08T20:12:35.022" v="3376" actId="1076"/>
            <ac:spMkLst>
              <pc:docMk/>
              <pc:sldMasterMk cId="0" sldId="2147483696"/>
              <pc:sldLayoutMk cId="0" sldId="2147483702"/>
              <ac:spMk id="5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39.894" v="3377" actId="1076"/>
          <pc:sldLayoutMkLst>
            <pc:docMk/>
            <pc:sldMasterMk cId="0" sldId="2147483696"/>
            <pc:sldLayoutMk cId="0" sldId="2147483703"/>
          </pc:sldLayoutMkLst>
          <pc:spChg chg="mod">
            <ac:chgData name="Sallam Saka" userId="f204d973-d51e-47d8-884c-bdcba18d93b4" providerId="ADAL" clId="{5DBE52BC-2832-45EB-BD25-D170F535C554}" dt="2025-07-08T20:12:39.894" v="3377" actId="1076"/>
            <ac:spMkLst>
              <pc:docMk/>
              <pc:sldMasterMk cId="0" sldId="2147483696"/>
              <pc:sldLayoutMk cId="0" sldId="2147483703"/>
              <ac:spMk id="4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47.271" v="3378" actId="1076"/>
          <pc:sldLayoutMkLst>
            <pc:docMk/>
            <pc:sldMasterMk cId="0" sldId="2147483696"/>
            <pc:sldLayoutMk cId="0" sldId="2147483704"/>
          </pc:sldLayoutMkLst>
          <pc:spChg chg="mod">
            <ac:chgData name="Sallam Saka" userId="f204d973-d51e-47d8-884c-bdcba18d93b4" providerId="ADAL" clId="{5DBE52BC-2832-45EB-BD25-D170F535C554}" dt="2025-07-08T20:12:47.271" v="3378" actId="1076"/>
            <ac:spMkLst>
              <pc:docMk/>
              <pc:sldMasterMk cId="0" sldId="2147483696"/>
              <pc:sldLayoutMk cId="0" sldId="2147483704"/>
              <ac:spMk id="11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52.239" v="3379" actId="1076"/>
          <pc:sldLayoutMkLst>
            <pc:docMk/>
            <pc:sldMasterMk cId="0" sldId="2147483696"/>
            <pc:sldLayoutMk cId="0" sldId="2147483705"/>
          </pc:sldLayoutMkLst>
          <pc:spChg chg="mod">
            <ac:chgData name="Sallam Saka" userId="f204d973-d51e-47d8-884c-bdcba18d93b4" providerId="ADAL" clId="{5DBE52BC-2832-45EB-BD25-D170F535C554}" dt="2025-07-08T20:12:52.239" v="3379" actId="1076"/>
            <ac:spMkLst>
              <pc:docMk/>
              <pc:sldMasterMk cId="0" sldId="2147483696"/>
              <pc:sldLayoutMk cId="0" sldId="2147483705"/>
              <ac:spMk id="10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56.310" v="3380" actId="1076"/>
          <pc:sldLayoutMkLst>
            <pc:docMk/>
            <pc:sldMasterMk cId="0" sldId="2147483696"/>
            <pc:sldLayoutMk cId="0" sldId="2147483706"/>
          </pc:sldLayoutMkLst>
          <pc:spChg chg="mod">
            <ac:chgData name="Sallam Saka" userId="f204d973-d51e-47d8-884c-bdcba18d93b4" providerId="ADAL" clId="{5DBE52BC-2832-45EB-BD25-D170F535C554}" dt="2025-07-08T20:12:56.310" v="3380" actId="1076"/>
            <ac:spMkLst>
              <pc:docMk/>
              <pc:sldMasterMk cId="0" sldId="2147483696"/>
              <pc:sldLayoutMk cId="0" sldId="2147483706"/>
              <ac:spMk id="6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3:01.012" v="3381" actId="1076"/>
          <pc:sldLayoutMkLst>
            <pc:docMk/>
            <pc:sldMasterMk cId="0" sldId="2147483696"/>
            <pc:sldLayoutMk cId="0" sldId="2147483707"/>
          </pc:sldLayoutMkLst>
          <pc:spChg chg="mod">
            <ac:chgData name="Sallam Saka" userId="f204d973-d51e-47d8-884c-bdcba18d93b4" providerId="ADAL" clId="{5DBE52BC-2832-45EB-BD25-D170F535C554}" dt="2025-07-08T20:13:01.012" v="3381" actId="1076"/>
            <ac:spMkLst>
              <pc:docMk/>
              <pc:sldMasterMk cId="0" sldId="2147483696"/>
              <pc:sldLayoutMk cId="0" sldId="2147483707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442DD8-A1C1-5243-32BC-4E05FD7760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12B5D-ABBF-5AEB-C481-979F42D0C5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33C30-B7E7-4080-9C70-75AC29AD909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54844-E2D7-D9B7-C50D-012D127F04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FC9AA-A550-BFE1-2A95-580841A80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D611-CB4F-44EA-9B4C-C8AEA1A74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969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6EA57-E00F-4EA4-8324-57F699D5F3B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1CBF8-1438-49AC-8524-04FF51CA9B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6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3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0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77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35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81BD3-0C42-BFC4-CCF9-81E6671D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999C38-32B6-599C-C0C7-AB9FBBC2B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30FCE-4A65-5EAC-651D-48D539F8F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61452-E831-5AA9-2B6C-CD92DF08B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77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23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64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26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89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2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72D-C864-4260-9695-DE72F2C3DC59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B3E-AA8D-444D-B4C0-0BA292B3630C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6FF0-8AAB-4689-A4E7-51B4E11975FD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40B3-2366-49F1-A3D9-6CC7C4D7FCCE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2E3D-C0B7-43E4-A024-214A2690058A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94D1-00ED-4FDB-998D-E2672FBBF4C2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A78D-3582-4D5A-A41F-774723BEAE38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1-5FCE-43B4-95D3-EA0D3CCC93AF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A1BE-0714-4174-B26A-60B9B3036729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75A4-08C5-430B-A942-B1EF97C038F1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CB1FBC-A380-4CB0-BB6A-2458CBD6DD5C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AF78EA4-54E5-41EC-B46D-FBE1A4CE6570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000" y="1800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atmospheric-chemistry-experiment/instruments/ace-fts" TargetMode="External"/><Relationship Id="rId2" Type="http://schemas.openxmlformats.org/officeDocument/2006/relationships/hyperlink" Target="https://doi.org/10.1139/p04-00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atmospheric-chemistry-experiment/instruments/ace-f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C5FC-99E7-F610-5B6B-CB894B7D2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769" y="2200132"/>
            <a:ext cx="9848461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Satellite &amp; Ground‑Based Ozone Measurements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38E7-8927-F72F-56BF-CED351C48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011" y="4100906"/>
            <a:ext cx="7443975" cy="1239894"/>
          </a:xfrm>
        </p:spPr>
        <p:txBody>
          <a:bodyPr>
            <a:noAutofit/>
          </a:bodyPr>
          <a:lstStyle/>
          <a:p>
            <a:r>
              <a:rPr lang="en-CA" sz="2500" dirty="0"/>
              <a:t>By: Sallam Saka</a:t>
            </a:r>
          </a:p>
          <a:p>
            <a:r>
              <a:rPr lang="en-CA" sz="2500" dirty="0"/>
              <a:t>Supervisors: Professor Kaley Walker and Dr. Paul Jeffery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D525E-9C66-181E-43BE-8269230F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5B243-0D6F-0E75-F6C9-53AC15AC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7" y="-8389"/>
            <a:ext cx="6387543" cy="34155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3EF694-355E-630E-17A6-A6D209B233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4457" y="3448878"/>
            <a:ext cx="6387544" cy="34290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1713F3-A061-02C9-BA8F-ABA4E84356C4}"/>
              </a:ext>
            </a:extLst>
          </p:cNvPr>
          <p:cNvCxnSpPr>
            <a:cxnSpLocks/>
          </p:cNvCxnSpPr>
          <p:nvPr/>
        </p:nvCxnSpPr>
        <p:spPr>
          <a:xfrm flipH="1">
            <a:off x="5804457" y="3419855"/>
            <a:ext cx="6440810" cy="290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E28340B0-E310-B2EF-EFC4-0A93876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53029"/>
            <a:ext cx="4106184" cy="11463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400" dirty="0"/>
              <a:t>OSIRIS vs ACE-FTS OZONE PROFILE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E2D77-7BED-3133-31AD-920AAC1D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7CD84F-AA25-D7C4-360D-CD9EA48D11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1" y="2129431"/>
            <a:ext cx="5804445" cy="2638893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68E73-A410-0AC3-C4A7-CBE128CAAAEC}"/>
              </a:ext>
            </a:extLst>
          </p:cNvPr>
          <p:cNvCxnSpPr>
            <a:cxnSpLocks/>
          </p:cNvCxnSpPr>
          <p:nvPr/>
        </p:nvCxnSpPr>
        <p:spPr>
          <a:xfrm flipV="1">
            <a:off x="5804457" y="-21879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DFB2B29-A23A-C530-BF8D-58FD63202BAC}"/>
              </a:ext>
            </a:extLst>
          </p:cNvPr>
          <p:cNvSpPr/>
          <p:nvPr/>
        </p:nvSpPr>
        <p:spPr>
          <a:xfrm>
            <a:off x="7345680" y="256032"/>
            <a:ext cx="3316222" cy="5907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AFA87D-6554-F8F6-45BD-20E1DDAFC439}"/>
              </a:ext>
            </a:extLst>
          </p:cNvPr>
          <p:cNvSpPr/>
          <p:nvPr/>
        </p:nvSpPr>
        <p:spPr>
          <a:xfrm>
            <a:off x="7348463" y="2450591"/>
            <a:ext cx="3316222" cy="4371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E3C0AD-8AF0-801E-029E-AA8EAA992857}"/>
              </a:ext>
            </a:extLst>
          </p:cNvPr>
          <p:cNvSpPr/>
          <p:nvPr/>
        </p:nvSpPr>
        <p:spPr>
          <a:xfrm>
            <a:off x="7315200" y="3719116"/>
            <a:ext cx="3364992" cy="6273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CF3984-5C5B-3F7A-16CE-8F201A73C579}"/>
              </a:ext>
            </a:extLst>
          </p:cNvPr>
          <p:cNvSpPr/>
          <p:nvPr/>
        </p:nvSpPr>
        <p:spPr>
          <a:xfrm>
            <a:off x="7321295" y="5925867"/>
            <a:ext cx="3364991" cy="464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4C15B8-4B62-5BB5-AFB1-9C0A34BB1776}"/>
              </a:ext>
            </a:extLst>
          </p:cNvPr>
          <p:cNvSpPr/>
          <p:nvPr/>
        </p:nvSpPr>
        <p:spPr>
          <a:xfrm>
            <a:off x="1521219" y="2355472"/>
            <a:ext cx="2760305" cy="473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6B5997-76EB-1D58-B541-E0365A7D7AD4}"/>
              </a:ext>
            </a:extLst>
          </p:cNvPr>
          <p:cNvSpPr/>
          <p:nvPr/>
        </p:nvSpPr>
        <p:spPr>
          <a:xfrm>
            <a:off x="1527581" y="3923644"/>
            <a:ext cx="2760305" cy="464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4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AA9225-6C81-33FC-B432-E87DB2DC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576" y="3433286"/>
            <a:ext cx="6407423" cy="343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361848-9779-15F3-AFE0-C52BC993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77" y="0"/>
            <a:ext cx="6407422" cy="34107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2F5B4-B82A-BF75-487D-37A7FF59EB48}"/>
              </a:ext>
            </a:extLst>
          </p:cNvPr>
          <p:cNvCxnSpPr>
            <a:cxnSpLocks/>
          </p:cNvCxnSpPr>
          <p:nvPr/>
        </p:nvCxnSpPr>
        <p:spPr>
          <a:xfrm flipH="1" flipV="1">
            <a:off x="5784576" y="3424714"/>
            <a:ext cx="6407424" cy="4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59AA2443-BA16-212A-CDD3-A6C8FD6D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0" y="456213"/>
            <a:ext cx="4553055" cy="11463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400" dirty="0"/>
              <a:t>OSIRIS vs ACE-FTS OZONE Partial COLUMN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296BB-A91D-BF7F-A355-5083AE66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275B3-E303-4010-FA96-F1BB7FD96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734641"/>
            <a:ext cx="5784574" cy="33972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EF5E12-0950-0CA8-D2E8-7A0E2548FC40}"/>
              </a:ext>
            </a:extLst>
          </p:cNvPr>
          <p:cNvCxnSpPr>
            <a:cxnSpLocks/>
          </p:cNvCxnSpPr>
          <p:nvPr/>
        </p:nvCxnSpPr>
        <p:spPr>
          <a:xfrm flipV="1">
            <a:off x="5784576" y="0"/>
            <a:ext cx="0" cy="68663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AC48A2C-DB5E-D11D-2D47-AAE7A736C7A9}"/>
              </a:ext>
            </a:extLst>
          </p:cNvPr>
          <p:cNvSpPr/>
          <p:nvPr/>
        </p:nvSpPr>
        <p:spPr>
          <a:xfrm>
            <a:off x="8037095" y="2029326"/>
            <a:ext cx="296760" cy="818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515B2-6927-4A2E-4F57-9E50AF6CA55B}"/>
              </a:ext>
            </a:extLst>
          </p:cNvPr>
          <p:cNvSpPr/>
          <p:nvPr/>
        </p:nvSpPr>
        <p:spPr>
          <a:xfrm>
            <a:off x="8045116" y="5534525"/>
            <a:ext cx="252658" cy="6093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8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B721-D92D-34D3-1523-E5F037A6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Next </a:t>
            </a:r>
            <a:r>
              <a:rPr lang="en-CA" dirty="0" err="1"/>
              <a:t>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51E9-66DD-440A-1D1A-45960DC1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Analysis of the Averaging Kernels of the PEARL FTIR instrument to allow for more accurate comparisons</a:t>
            </a:r>
          </a:p>
          <a:p>
            <a:r>
              <a:rPr lang="en-US" sz="2200" dirty="0"/>
              <a:t>Refining coincidence criteria</a:t>
            </a:r>
          </a:p>
          <a:p>
            <a:r>
              <a:rPr lang="en-US" sz="2200" dirty="0"/>
              <a:t>Examining seasonality of agreement</a:t>
            </a:r>
          </a:p>
          <a:p>
            <a:r>
              <a:rPr lang="en-US" sz="2200" dirty="0"/>
              <a:t>Examining agreement overtime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6F61C-0776-94C1-9552-8EE006D2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6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7EEF-3EAD-4323-D1D0-51491697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3D91-DEDF-B4D2-1CD9-4F683EF7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Bernath, P. F., et al. (2005), Atmospheric Chemistry Experiment (ACE): Mission overview, </a:t>
            </a:r>
            <a:r>
              <a:rPr lang="en-US" dirty="0" err="1">
                <a:solidFill>
                  <a:srgbClr val="646464"/>
                </a:solidFill>
              </a:rPr>
              <a:t>Geophys</a:t>
            </a:r>
            <a:r>
              <a:rPr lang="en-US" dirty="0">
                <a:solidFill>
                  <a:srgbClr val="646464"/>
                </a:solidFill>
              </a:rPr>
              <a:t>. Res. Lett., 32, L15S01, doi:10.1029/2005GL022386</a:t>
            </a:r>
          </a:p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McLinden, C. A., and Coauthors, 2012: OSIRIS: A Decade of Scattered Light. Bull. Amer. Meteor. Soc., 93, 1845–1863, https://doi.org/10.1175/BAMS-D-11-00135.1</a:t>
            </a:r>
          </a:p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Llewellyn, E. J., et al. 2004. The OSIRIS instrument on the Odin spacecraft. Canadian Journal of Physics. 82(6): 411-422. </a:t>
            </a:r>
            <a:r>
              <a:rPr lang="en-US" dirty="0">
                <a:solidFill>
                  <a:srgbClr val="646464"/>
                </a:solidFill>
                <a:hlinkClick r:id="rId2"/>
              </a:rPr>
              <a:t>https://doi.org/10.1139/p04-005</a:t>
            </a:r>
            <a:endParaRPr lang="en-US" dirty="0">
              <a:solidFill>
                <a:srgbClr val="646464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https://eureka.physics.utoronto.ca/Eureka2020/Our_Instruments.html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  <a:hlinkClick r:id="rId3"/>
              </a:rPr>
              <a:t>https://uwaterloo.ca/atmospheric-chemistry-experiment/instruments/ace-fts</a:t>
            </a:r>
            <a:endParaRPr lang="en-US" dirty="0">
              <a:solidFill>
                <a:srgbClr val="646464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Ross J. </a:t>
            </a:r>
            <a:r>
              <a:rPr lang="en-US" dirty="0" err="1">
                <a:solidFill>
                  <a:srgbClr val="646464"/>
                </a:solidFill>
              </a:rPr>
              <a:t>Salawitch</a:t>
            </a:r>
            <a:r>
              <a:rPr lang="en-US" dirty="0">
                <a:solidFill>
                  <a:srgbClr val="646464"/>
                </a:solidFill>
              </a:rPr>
              <a:t>, Laura A. McBride, Chelsea R. Thompson, Eric L. Fleming, Richard L. McKenzie, Karen H. Rosenlof, Sarah J. Doherty, David W. Fahey, Twenty Questions and Answers About the Ozone Layer: 2022 Update, Scientific Assessment of Ozone Depletion: 2022, 75 pp., World Meteorological Organization, Geneva, Switzerland, 2023.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https://www.nasa.gov/image-article/scientific-satellite-atmospheric-chemistry-experiment-1-scisat-1/</a:t>
            </a:r>
          </a:p>
          <a:p>
            <a:pPr>
              <a:buAutoNum type="arabicPeriod"/>
            </a:pPr>
            <a:endParaRPr lang="en-US" dirty="0">
              <a:solidFill>
                <a:srgbClr val="646464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0223A-2FB6-67A9-82E3-3207DC5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6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3D black question marks with one yellow question mark">
            <a:extLst>
              <a:ext uri="{FF2B5EF4-FFF2-40B4-BE49-F238E27FC236}">
                <a16:creationId xmlns:a16="http://schemas.microsoft.com/office/drawing/2014/main" id="{17456338-DC03-6278-DA37-6EA5AC0D96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8990" r="6122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3B405-EE22-71A7-5D2C-8E18BF26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ANY QUESTIONS?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73780-2D61-44A1-F2DB-3EF9B56A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101-D8A7-6912-B670-F86B2C97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35" y="797166"/>
            <a:ext cx="5255129" cy="1188720"/>
          </a:xfrm>
        </p:spPr>
        <p:txBody>
          <a:bodyPr/>
          <a:lstStyle/>
          <a:p>
            <a:r>
              <a:rPr lang="en-US" dirty="0"/>
              <a:t>OZONE’S SIGNIFICANCE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4F44-BB9D-1B23-4C90-5DE1EE0C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47" y="2403265"/>
            <a:ext cx="4915948" cy="3101983"/>
          </a:xfrm>
        </p:spPr>
        <p:txBody>
          <a:bodyPr>
            <a:noAutofit/>
          </a:bodyPr>
          <a:lstStyle/>
          <a:p>
            <a:r>
              <a:rPr lang="en-CA" sz="2300" dirty="0"/>
              <a:t>Why Ozone Matters:</a:t>
            </a:r>
          </a:p>
          <a:p>
            <a:pPr lvl="1"/>
            <a:r>
              <a:rPr lang="en-CA" sz="2300" dirty="0"/>
              <a:t>Critical UV shield for Earth</a:t>
            </a:r>
          </a:p>
          <a:p>
            <a:pPr lvl="1"/>
            <a:r>
              <a:rPr lang="en-CA" sz="2300" dirty="0"/>
              <a:t>Impacts climate &amp; ecosystems</a:t>
            </a:r>
          </a:p>
          <a:p>
            <a:pPr lvl="1"/>
            <a:r>
              <a:rPr lang="en-CA" sz="2300" dirty="0"/>
              <a:t>Photochemically destroyed, causing seasonal ozone holes </a:t>
            </a:r>
          </a:p>
          <a:p>
            <a:r>
              <a:rPr lang="en-CA" sz="2300" dirty="0"/>
              <a:t>Challenge: Instruments measure ozone differently which creates data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F6C52-A863-76EC-9CE9-3C4283AB5008}"/>
              </a:ext>
            </a:extLst>
          </p:cNvPr>
          <p:cNvSpPr txBox="1"/>
          <p:nvPr/>
        </p:nvSpPr>
        <p:spPr>
          <a:xfrm>
            <a:off x="457199" y="6126480"/>
            <a:ext cx="10026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Ross J. </a:t>
            </a:r>
            <a:r>
              <a:rPr lang="en-US" sz="1000" dirty="0" err="1">
                <a:solidFill>
                  <a:srgbClr val="646464"/>
                </a:solidFill>
              </a:rPr>
              <a:t>Salawitch</a:t>
            </a:r>
            <a:r>
              <a:rPr lang="en-US" sz="1000" dirty="0">
                <a:solidFill>
                  <a:srgbClr val="646464"/>
                </a:solidFill>
              </a:rPr>
              <a:t>, Laura A. McBride, Chelsea R. Thompson, Eric L. Fleming, Richard L. McKenzie, Karen H. Rosenlof, Sarah J. Doherty, David W. Fahey, Twenty Questions and Answers About the Ozone Layer: 2022 Update, Scientific Assessment of Ozone Depletion: 2022, 75 pp., World Meteorological Organization, Geneva, Switzerland, 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ED3EB-F20E-CF0B-B9A2-C7E9342D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UV radiation diagram, entering stratosphere, ozone layer and troposphere">
            <a:extLst>
              <a:ext uri="{FF2B5EF4-FFF2-40B4-BE49-F238E27FC236}">
                <a16:creationId xmlns:a16="http://schemas.microsoft.com/office/drawing/2014/main" id="{678F91E5-A562-C561-02EB-A5ECC49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2780"/>
            <a:ext cx="5698981" cy="298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DA5D-7A7F-12D2-3EFF-397D031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616" y="1024327"/>
            <a:ext cx="8234768" cy="1188720"/>
          </a:xfrm>
        </p:spPr>
        <p:txBody>
          <a:bodyPr>
            <a:normAutofit/>
          </a:bodyPr>
          <a:lstStyle/>
          <a:p>
            <a:r>
              <a:rPr lang="en-US" sz="3200" dirty="0"/>
              <a:t>Validating Ozone Data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A081-0FE9-9A3F-5569-1E3E4185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48591"/>
            <a:ext cx="7847142" cy="3101983"/>
          </a:xfrm>
        </p:spPr>
        <p:txBody>
          <a:bodyPr>
            <a:noAutofit/>
          </a:bodyPr>
          <a:lstStyle/>
          <a:p>
            <a:r>
              <a:rPr lang="en-CA" sz="2300" dirty="0"/>
              <a:t>Objective:  Assess consistency of ozone data across ACE-FTS, OSIRIS, and PEARL FTIR</a:t>
            </a:r>
          </a:p>
          <a:p>
            <a:r>
              <a:rPr lang="en-CA" sz="2300" dirty="0"/>
              <a:t>Approach: Compare individual and aggregated measurements of the instruments</a:t>
            </a:r>
          </a:p>
          <a:p>
            <a:r>
              <a:rPr lang="en-CA" sz="2300" dirty="0"/>
              <a:t>Why This Work Matters:</a:t>
            </a:r>
          </a:p>
          <a:p>
            <a:pPr lvl="1"/>
            <a:r>
              <a:rPr lang="en-CA" sz="2300" dirty="0"/>
              <a:t>Ensures reliable ozone data is consistently retrieved from instruments</a:t>
            </a:r>
          </a:p>
          <a:p>
            <a:pPr lvl="1"/>
            <a:r>
              <a:rPr lang="en-CA" sz="2300" dirty="0"/>
              <a:t>Enables evidence-based policies (e.g., Montreal Protocol)</a:t>
            </a:r>
          </a:p>
          <a:p>
            <a:endParaRPr lang="en-CA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E8E89-1311-D152-4A71-73E14AF8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6FD1D5-ADF9-A5A0-2D6D-67A642FB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72" y="731520"/>
            <a:ext cx="8612455" cy="1188720"/>
          </a:xfrm>
        </p:spPr>
        <p:txBody>
          <a:bodyPr>
            <a:normAutofit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BF4284-63C2-20CD-37D1-05B105E8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8716" y="2155803"/>
            <a:ext cx="6373262" cy="3489988"/>
          </a:xfrm>
        </p:spPr>
        <p:txBody>
          <a:bodyPr>
            <a:noAutofit/>
          </a:bodyPr>
          <a:lstStyle/>
          <a:p>
            <a:r>
              <a:rPr lang="en-CA" sz="2300" dirty="0"/>
              <a:t>ACE-FTS stands for Atmospheric Chemistry Experiment Fourier Transform Spectrometer</a:t>
            </a:r>
          </a:p>
          <a:p>
            <a:r>
              <a:rPr lang="en-CA" sz="2300" dirty="0"/>
              <a:t>ACE-FTS is one of the two main instruments on SCISAT</a:t>
            </a:r>
          </a:p>
          <a:p>
            <a:r>
              <a:rPr lang="en-CA" sz="2300" dirty="0"/>
              <a:t>SCISAT was launched in 2003</a:t>
            </a:r>
          </a:p>
          <a:p>
            <a:r>
              <a:rPr lang="en-CA" sz="2300" dirty="0"/>
              <a:t>ACE-FTS measures in the limb viewing geometry</a:t>
            </a:r>
          </a:p>
          <a:p>
            <a:r>
              <a:rPr lang="en-US" sz="2300" dirty="0"/>
              <a:t>ACE‑FTS applies Fourier transform to interferograms to yield absorption spectra</a:t>
            </a:r>
            <a:endParaRPr lang="en-CA" sz="2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59460-38A7-518E-729A-475741608166}"/>
              </a:ext>
            </a:extLst>
          </p:cNvPr>
          <p:cNvSpPr txBox="1"/>
          <p:nvPr/>
        </p:nvSpPr>
        <p:spPr>
          <a:xfrm>
            <a:off x="457200" y="6126480"/>
            <a:ext cx="97688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Bernath, P. F., et al. (2005), Atmospheric Chemistry Experiment (ACE): Mission overview, </a:t>
            </a:r>
            <a:r>
              <a:rPr lang="en-US" sz="1000" dirty="0" err="1">
                <a:solidFill>
                  <a:srgbClr val="646464"/>
                </a:solidFill>
              </a:rPr>
              <a:t>Geophys</a:t>
            </a:r>
            <a:r>
              <a:rPr lang="en-US" sz="1000" dirty="0">
                <a:solidFill>
                  <a:srgbClr val="646464"/>
                </a:solidFill>
              </a:rPr>
              <a:t>. Res. Lett., 32, L15S01, doi:10.1029/2005GL022386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  <a:hlinkClick r:id="rId3"/>
              </a:rPr>
              <a:t>https://uwaterloo.ca/atmospheric-chemistry-experiment/instruments/ace-fts</a:t>
            </a:r>
            <a:endParaRPr lang="en-US" sz="1000" dirty="0">
              <a:solidFill>
                <a:srgbClr val="646464"/>
              </a:solidFill>
            </a:endParaRP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https://www.nasa.gov/image-article/scientific-satellite-atmospheric-chemistry-experiment-1-scisat-1/</a:t>
            </a:r>
          </a:p>
        </p:txBody>
      </p:sp>
      <p:pic>
        <p:nvPicPr>
          <p:cNvPr id="1028" name="Picture 4" descr="Side view of FTS interferometer">
            <a:extLst>
              <a:ext uri="{FF2B5EF4-FFF2-40B4-BE49-F238E27FC236}">
                <a16:creationId xmlns:a16="http://schemas.microsoft.com/office/drawing/2014/main" id="{984F6E6F-3690-7F88-120B-007AA4B3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02" y="2445154"/>
            <a:ext cx="2181138" cy="29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288A5-7634-38BC-ED3C-5A58EF19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Scientific Satellite Atmospheric Chemistry Experiment 1 (SciSAT-1)">
            <a:extLst>
              <a:ext uri="{FF2B5EF4-FFF2-40B4-BE49-F238E27FC236}">
                <a16:creationId xmlns:a16="http://schemas.microsoft.com/office/drawing/2014/main" id="{C4847228-8927-11DF-FC85-341791184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78" y="2246076"/>
            <a:ext cx="4191486" cy="314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856F4-B741-F0D4-DCAE-BA261D16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620A8-54C5-D872-CEC8-4F98A076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745"/>
            <a:ext cx="7729728" cy="1188720"/>
          </a:xfrm>
        </p:spPr>
        <p:txBody>
          <a:bodyPr>
            <a:normAutofit/>
          </a:bodyPr>
          <a:lstStyle/>
          <a:p>
            <a:r>
              <a:rPr lang="en-CA" sz="3200" dirty="0"/>
              <a:t>Osiris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B2727-1E43-9D79-FFA2-008E136D4548}"/>
              </a:ext>
            </a:extLst>
          </p:cNvPr>
          <p:cNvSpPr txBox="1"/>
          <p:nvPr/>
        </p:nvSpPr>
        <p:spPr>
          <a:xfrm>
            <a:off x="457200" y="6126480"/>
            <a:ext cx="9768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McLinden, C. A., and Coauthors, 2012: OSIRIS: A Decade of Scattered Light. Bull. Amer. Meteor. Soc., 93, 1845–1863, https://doi.org/10.1175/BAMS-D-11-00135.1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Llewellyn, E. J., et al. 2004. The OSIRIS instrument on the Odin spacecraft. Canadian Journal of Physics. 82(6): 411-422. https://doi.org/10.1139/p04-005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6CC0CD-7F5F-1C0C-70B0-6D73ACCD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0281" y="2130425"/>
            <a:ext cx="5313421" cy="2597150"/>
          </a:xfrm>
        </p:spPr>
        <p:txBody>
          <a:bodyPr>
            <a:noAutofit/>
          </a:bodyPr>
          <a:lstStyle/>
          <a:p>
            <a:r>
              <a:rPr lang="en-CA" sz="2300" dirty="0"/>
              <a:t>OSIRIS stands for Optical Spectrograph and InfraRed Imaging System</a:t>
            </a:r>
          </a:p>
          <a:p>
            <a:r>
              <a:rPr lang="en-CA" sz="2300" dirty="0"/>
              <a:t>OSIRIS is on-board the Odin satellite</a:t>
            </a:r>
          </a:p>
          <a:p>
            <a:r>
              <a:rPr lang="en-CA" sz="2300" dirty="0"/>
              <a:t>Odin was launched in 2001</a:t>
            </a:r>
          </a:p>
          <a:p>
            <a:r>
              <a:rPr lang="en-US" sz="2300" dirty="0"/>
              <a:t>OSIRIS is also pointed toward the limb of earth’s atmosphere</a:t>
            </a:r>
          </a:p>
          <a:p>
            <a:r>
              <a:rPr lang="en-US" sz="2300" dirty="0"/>
              <a:t>IRI observes both scattered sunlight and airglow emission</a:t>
            </a:r>
            <a:endParaRPr lang="en-CA" sz="2300" dirty="0"/>
          </a:p>
          <a:p>
            <a:r>
              <a:rPr lang="en-CA" sz="2300" dirty="0"/>
              <a:t>OS obtains spectra of scattered sunlight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A8AE43-A449-102F-22D3-DEA3A389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2" y="2777005"/>
            <a:ext cx="3598877" cy="25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8" descr="A diagram of the sun and earth&#10;&#10;AI-generated content may be incorrect.">
            <a:extLst>
              <a:ext uri="{FF2B5EF4-FFF2-40B4-BE49-F238E27FC236}">
                <a16:creationId xmlns:a16="http://schemas.microsoft.com/office/drawing/2014/main" id="{0160FFAF-697E-BC1E-079B-8908A2D7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4" y="2777005"/>
            <a:ext cx="6405999" cy="2466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E58AF-D2D2-38B9-44B4-476877A8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867A-3907-26F3-B77B-2E621362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0468"/>
            <a:ext cx="7729728" cy="1188720"/>
          </a:xfrm>
        </p:spPr>
        <p:txBody>
          <a:bodyPr>
            <a:normAutofit/>
          </a:bodyPr>
          <a:lstStyle/>
          <a:p>
            <a:r>
              <a:rPr lang="en-CA" sz="3200" dirty="0"/>
              <a:t>PEARL FTIR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F899-0003-11DD-8D27-1542F1D5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10" y="2421881"/>
            <a:ext cx="6466290" cy="2166898"/>
          </a:xfrm>
        </p:spPr>
        <p:txBody>
          <a:bodyPr>
            <a:noAutofit/>
          </a:bodyPr>
          <a:lstStyle/>
          <a:p>
            <a:r>
              <a:rPr lang="en-CA" sz="2300" dirty="0"/>
              <a:t>PEARL FTIR stands for </a:t>
            </a:r>
            <a:r>
              <a:rPr lang="en-US" sz="2300" dirty="0"/>
              <a:t>Polar Environment Atmospheric Research Laboratory Fourier-Transform Infra-Red Spectrometer</a:t>
            </a:r>
            <a:endParaRPr lang="en-CA" sz="2300" dirty="0"/>
          </a:p>
          <a:p>
            <a:r>
              <a:rPr lang="en-CA" sz="2300" dirty="0"/>
              <a:t>PEARL FTIR is a ground-based instrument</a:t>
            </a:r>
          </a:p>
          <a:p>
            <a:r>
              <a:rPr lang="en-CA" sz="2300" dirty="0"/>
              <a:t>PEARL FTIR is also known as Bruker FTIR</a:t>
            </a:r>
          </a:p>
          <a:p>
            <a:r>
              <a:rPr lang="en-CA" sz="2300" dirty="0"/>
              <a:t>Installed permanently at PEARL in July, 2006</a:t>
            </a:r>
          </a:p>
          <a:p>
            <a:r>
              <a:rPr lang="en-CA" sz="2300" dirty="0"/>
              <a:t>Measures atmospheric solar absorption while the sun has risen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125E3-CA90-5995-4C23-D4F6B9782029}"/>
              </a:ext>
            </a:extLst>
          </p:cNvPr>
          <p:cNvSpPr txBox="1"/>
          <p:nvPr/>
        </p:nvSpPr>
        <p:spPr>
          <a:xfrm>
            <a:off x="457200" y="6224659"/>
            <a:ext cx="40366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https://eureka.physics.utoronto.ca/Eureka2020/Our_Instruments.html</a:t>
            </a:r>
          </a:p>
        </p:txBody>
      </p:sp>
      <p:pic>
        <p:nvPicPr>
          <p:cNvPr id="3074" name="Picture 2" descr="Bruker FTS">
            <a:extLst>
              <a:ext uri="{FF2B5EF4-FFF2-40B4-BE49-F238E27FC236}">
                <a16:creationId xmlns:a16="http://schemas.microsoft.com/office/drawing/2014/main" id="{EDF2E7ED-F233-7A83-F262-5198EE1A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421881"/>
            <a:ext cx="4364937" cy="32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A1C12-B62F-C3A4-C1A9-BDAAFB2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2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605676-4273-BBEE-A5F9-B82B5EF1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7212"/>
            <a:ext cx="6040118" cy="6140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DB449-03FF-37B3-5371-ADC848A92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716696"/>
            <a:ext cx="6095999" cy="614130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CEDE207-2D29-3BA0-8137-E728DEB0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125" y="64057"/>
            <a:ext cx="2093870" cy="588579"/>
          </a:xfrm>
        </p:spPr>
        <p:txBody>
          <a:bodyPr>
            <a:noAutofit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DA9F779-9C45-C0C7-3740-B7ADB7A824FF}"/>
              </a:ext>
            </a:extLst>
          </p:cNvPr>
          <p:cNvSpPr txBox="1">
            <a:spLocks/>
          </p:cNvSpPr>
          <p:nvPr/>
        </p:nvSpPr>
        <p:spPr bwMode="black">
          <a:xfrm>
            <a:off x="8097062" y="64057"/>
            <a:ext cx="2093871" cy="5885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OSIRIS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B48F1-5C12-993D-A3CA-B6EBE26FE468}"/>
              </a:ext>
            </a:extLst>
          </p:cNvPr>
          <p:cNvCxnSpPr>
            <a:cxnSpLocks/>
          </p:cNvCxnSpPr>
          <p:nvPr/>
        </p:nvCxnSpPr>
        <p:spPr>
          <a:xfrm flipV="1">
            <a:off x="6071649" y="0"/>
            <a:ext cx="0" cy="6857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E9378-F876-01D9-A3E4-A8DAA4F6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AE8BFE-78CC-EEAA-670D-720ADDC0F2FB}"/>
              </a:ext>
            </a:extLst>
          </p:cNvPr>
          <p:cNvCxnSpPr>
            <a:cxnSpLocks/>
          </p:cNvCxnSpPr>
          <p:nvPr/>
        </p:nvCxnSpPr>
        <p:spPr>
          <a:xfrm flipH="1">
            <a:off x="620785" y="1904301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6D2841-7173-391E-7E47-18AF279C393D}"/>
              </a:ext>
            </a:extLst>
          </p:cNvPr>
          <p:cNvCxnSpPr>
            <a:cxnSpLocks/>
          </p:cNvCxnSpPr>
          <p:nvPr/>
        </p:nvCxnSpPr>
        <p:spPr>
          <a:xfrm flipH="1">
            <a:off x="620785" y="2780950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AA0976-982D-E71B-F4B1-04250FC1DEA8}"/>
              </a:ext>
            </a:extLst>
          </p:cNvPr>
          <p:cNvCxnSpPr>
            <a:cxnSpLocks/>
          </p:cNvCxnSpPr>
          <p:nvPr/>
        </p:nvCxnSpPr>
        <p:spPr>
          <a:xfrm flipH="1">
            <a:off x="2870433" y="1904301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6D4F63-37E8-0263-CF22-7202222D5A1C}"/>
              </a:ext>
            </a:extLst>
          </p:cNvPr>
          <p:cNvCxnSpPr>
            <a:cxnSpLocks/>
          </p:cNvCxnSpPr>
          <p:nvPr/>
        </p:nvCxnSpPr>
        <p:spPr>
          <a:xfrm flipH="1">
            <a:off x="2870433" y="2780950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2DA27B-90C1-B9F1-B23F-E31D1E5D0BC9}"/>
              </a:ext>
            </a:extLst>
          </p:cNvPr>
          <p:cNvCxnSpPr>
            <a:cxnSpLocks/>
          </p:cNvCxnSpPr>
          <p:nvPr/>
        </p:nvCxnSpPr>
        <p:spPr>
          <a:xfrm flipH="1">
            <a:off x="446015" y="4757956"/>
            <a:ext cx="2154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B9D3D8-7991-7916-6EFD-3FF3BA343370}"/>
              </a:ext>
            </a:extLst>
          </p:cNvPr>
          <p:cNvCxnSpPr>
            <a:cxnSpLocks/>
          </p:cNvCxnSpPr>
          <p:nvPr/>
        </p:nvCxnSpPr>
        <p:spPr>
          <a:xfrm flipH="1">
            <a:off x="446015" y="5615031"/>
            <a:ext cx="2154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1F15A4-FD89-3923-98C0-B1CFF047C05D}"/>
              </a:ext>
            </a:extLst>
          </p:cNvPr>
          <p:cNvCxnSpPr>
            <a:cxnSpLocks/>
          </p:cNvCxnSpPr>
          <p:nvPr/>
        </p:nvCxnSpPr>
        <p:spPr>
          <a:xfrm flipH="1">
            <a:off x="2870433" y="4757956"/>
            <a:ext cx="22384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8F0A64-0D64-19B7-0FE8-E978F6A3A020}"/>
              </a:ext>
            </a:extLst>
          </p:cNvPr>
          <p:cNvCxnSpPr>
            <a:cxnSpLocks/>
          </p:cNvCxnSpPr>
          <p:nvPr/>
        </p:nvCxnSpPr>
        <p:spPr>
          <a:xfrm flipH="1">
            <a:off x="2870433" y="5615031"/>
            <a:ext cx="223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D51EE1-F86D-B585-9676-B3019593BB5A}"/>
              </a:ext>
            </a:extLst>
          </p:cNvPr>
          <p:cNvCxnSpPr>
            <a:cxnSpLocks/>
          </p:cNvCxnSpPr>
          <p:nvPr/>
        </p:nvCxnSpPr>
        <p:spPr>
          <a:xfrm flipH="1" flipV="1">
            <a:off x="6543413" y="4746771"/>
            <a:ext cx="2182535" cy="11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5CAB2-A37D-715E-DB11-8D05FBE4AFC3}"/>
              </a:ext>
            </a:extLst>
          </p:cNvPr>
          <p:cNvCxnSpPr>
            <a:cxnSpLocks/>
          </p:cNvCxnSpPr>
          <p:nvPr/>
        </p:nvCxnSpPr>
        <p:spPr>
          <a:xfrm flipH="1">
            <a:off x="6543413" y="5615031"/>
            <a:ext cx="2190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6D995D-4116-A131-4FCF-F3CAA24B0D1F}"/>
              </a:ext>
            </a:extLst>
          </p:cNvPr>
          <p:cNvCxnSpPr>
            <a:cxnSpLocks/>
          </p:cNvCxnSpPr>
          <p:nvPr/>
        </p:nvCxnSpPr>
        <p:spPr>
          <a:xfrm flipH="1">
            <a:off x="8918896" y="4750965"/>
            <a:ext cx="2263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E3926C-47D7-D032-DFAE-1AA5892989ED}"/>
              </a:ext>
            </a:extLst>
          </p:cNvPr>
          <p:cNvCxnSpPr>
            <a:cxnSpLocks/>
          </p:cNvCxnSpPr>
          <p:nvPr/>
        </p:nvCxnSpPr>
        <p:spPr>
          <a:xfrm flipH="1">
            <a:off x="8910507" y="5615031"/>
            <a:ext cx="2272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35AA02-ED53-1849-89F3-29A3B5FD8603}"/>
              </a:ext>
            </a:extLst>
          </p:cNvPr>
          <p:cNvCxnSpPr>
            <a:cxnSpLocks/>
          </p:cNvCxnSpPr>
          <p:nvPr/>
        </p:nvCxnSpPr>
        <p:spPr>
          <a:xfrm flipH="1">
            <a:off x="6462319" y="1904301"/>
            <a:ext cx="2263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520BE7-BFFD-B6E1-C7E3-09FD1FAFD7B8}"/>
              </a:ext>
            </a:extLst>
          </p:cNvPr>
          <p:cNvCxnSpPr>
            <a:cxnSpLocks/>
          </p:cNvCxnSpPr>
          <p:nvPr/>
        </p:nvCxnSpPr>
        <p:spPr>
          <a:xfrm flipH="1">
            <a:off x="6462319" y="2780950"/>
            <a:ext cx="2272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652A5B-6509-9021-1736-8D7F437256E0}"/>
              </a:ext>
            </a:extLst>
          </p:cNvPr>
          <p:cNvCxnSpPr>
            <a:cxnSpLocks/>
          </p:cNvCxnSpPr>
          <p:nvPr/>
        </p:nvCxnSpPr>
        <p:spPr>
          <a:xfrm flipH="1">
            <a:off x="8988803" y="1904301"/>
            <a:ext cx="2193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A5B54A-3349-9E19-218B-57CA641C649D}"/>
              </a:ext>
            </a:extLst>
          </p:cNvPr>
          <p:cNvCxnSpPr>
            <a:cxnSpLocks/>
          </p:cNvCxnSpPr>
          <p:nvPr/>
        </p:nvCxnSpPr>
        <p:spPr>
          <a:xfrm flipH="1">
            <a:off x="8988803" y="2769765"/>
            <a:ext cx="2193722" cy="11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E081339-DFDF-132B-6EC1-4D91FA48FE61}"/>
              </a:ext>
            </a:extLst>
          </p:cNvPr>
          <p:cNvSpPr/>
          <p:nvPr/>
        </p:nvSpPr>
        <p:spPr>
          <a:xfrm>
            <a:off x="713064" y="2021747"/>
            <a:ext cx="1468074" cy="671093"/>
          </a:xfrm>
          <a:prstGeom prst="round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ADC8AA2-17B5-AF67-EE14-A3B95A2E79CA}"/>
              </a:ext>
            </a:extLst>
          </p:cNvPr>
          <p:cNvSpPr/>
          <p:nvPr/>
        </p:nvSpPr>
        <p:spPr>
          <a:xfrm>
            <a:off x="876649" y="4840421"/>
            <a:ext cx="1468074" cy="671093"/>
          </a:xfrm>
          <a:prstGeom prst="round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3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063791FB-A7C2-39EA-ACEC-618611B5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22" y="876084"/>
            <a:ext cx="2093870" cy="588579"/>
          </a:xfrm>
        </p:spPr>
        <p:txBody>
          <a:bodyPr>
            <a:normAutofit fontScale="90000"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1CE1FD-7196-AFDB-300A-A2A03CD923BC}"/>
              </a:ext>
            </a:extLst>
          </p:cNvPr>
          <p:cNvSpPr txBox="1">
            <a:spLocks/>
          </p:cNvSpPr>
          <p:nvPr/>
        </p:nvSpPr>
        <p:spPr bwMode="black">
          <a:xfrm>
            <a:off x="8113107" y="876084"/>
            <a:ext cx="2093871" cy="5885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500" dirty="0"/>
              <a:t>OSIRIS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102492-FD6C-DD13-8F6B-B56F34B86660}"/>
              </a:ext>
            </a:extLst>
          </p:cNvPr>
          <p:cNvSpPr txBox="1">
            <a:spLocks/>
          </p:cNvSpPr>
          <p:nvPr/>
        </p:nvSpPr>
        <p:spPr bwMode="black">
          <a:xfrm>
            <a:off x="4148362" y="55280"/>
            <a:ext cx="3895275" cy="756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Osiris vs ace-fts PLOT DISCREPANCY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ACD33-113D-4148-DA9B-A37063F0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3DA86-7686-FAB7-4861-2CCD4F5C3C15}"/>
              </a:ext>
            </a:extLst>
          </p:cNvPr>
          <p:cNvGrpSpPr/>
          <p:nvPr/>
        </p:nvGrpSpPr>
        <p:grpSpPr>
          <a:xfrm>
            <a:off x="6096000" y="1464663"/>
            <a:ext cx="6096002" cy="5393338"/>
            <a:chOff x="6096000" y="1464663"/>
            <a:chExt cx="6096002" cy="53933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EFA2B7-40BF-6436-EF9F-7C8F3BF9E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840" t="-463" r="17851" b="96859"/>
            <a:stretch>
              <a:fillRect/>
            </a:stretch>
          </p:blipFill>
          <p:spPr>
            <a:xfrm>
              <a:off x="6096000" y="1464663"/>
              <a:ext cx="6096002" cy="29382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44D23B-ED55-BC57-4AC8-B0A8D42AC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-1" t="53324" r="51911"/>
            <a:stretch>
              <a:fillRect/>
            </a:stretch>
          </p:blipFill>
          <p:spPr>
            <a:xfrm>
              <a:off x="6125131" y="1720645"/>
              <a:ext cx="6066870" cy="513735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3D4328-85DC-6629-1685-A78C5E4028A1}"/>
              </a:ext>
            </a:extLst>
          </p:cNvPr>
          <p:cNvGrpSpPr/>
          <p:nvPr/>
        </p:nvGrpSpPr>
        <p:grpSpPr>
          <a:xfrm>
            <a:off x="-3248" y="1505739"/>
            <a:ext cx="6075551" cy="5352261"/>
            <a:chOff x="-3248" y="1505739"/>
            <a:chExt cx="6075551" cy="53522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27173B-FD9E-8CB7-8DEA-3C5EC4D8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101" t="97" r="18486" b="96603"/>
            <a:stretch>
              <a:fillRect/>
            </a:stretch>
          </p:blipFill>
          <p:spPr>
            <a:xfrm>
              <a:off x="-3248" y="1505739"/>
              <a:ext cx="6075551" cy="2705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EB1B27-C611-174A-A02A-C9FDFFFE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3211" r="51815"/>
            <a:stretch>
              <a:fillRect/>
            </a:stretch>
          </p:blipFill>
          <p:spPr>
            <a:xfrm>
              <a:off x="-1" y="1720644"/>
              <a:ext cx="6063917" cy="5137356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18332-45E5-DC6D-D012-A939A67AE366}"/>
              </a:ext>
            </a:extLst>
          </p:cNvPr>
          <p:cNvCxnSpPr>
            <a:cxnSpLocks/>
          </p:cNvCxnSpPr>
          <p:nvPr/>
        </p:nvCxnSpPr>
        <p:spPr>
          <a:xfrm flipV="1">
            <a:off x="6072305" y="800200"/>
            <a:ext cx="24574" cy="605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344F0-952D-77D4-C000-B69687A7F41B}"/>
              </a:ext>
            </a:extLst>
          </p:cNvPr>
          <p:cNvCxnSpPr/>
          <p:nvPr/>
        </p:nvCxnSpPr>
        <p:spPr>
          <a:xfrm>
            <a:off x="3129094" y="3573710"/>
            <a:ext cx="0" cy="27432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3D99EE-9E1A-A730-8E79-7E084129BF08}"/>
              </a:ext>
            </a:extLst>
          </p:cNvPr>
          <p:cNvCxnSpPr/>
          <p:nvPr/>
        </p:nvCxnSpPr>
        <p:spPr>
          <a:xfrm>
            <a:off x="9812923" y="3573710"/>
            <a:ext cx="0" cy="27432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A66EBD-155A-19D6-C080-EC33B3FCEAE0}"/>
              </a:ext>
            </a:extLst>
          </p:cNvPr>
          <p:cNvCxnSpPr>
            <a:cxnSpLocks/>
          </p:cNvCxnSpPr>
          <p:nvPr/>
        </p:nvCxnSpPr>
        <p:spPr>
          <a:xfrm>
            <a:off x="4173473" y="3722914"/>
            <a:ext cx="0" cy="259399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844550-10CB-C3BA-E204-5DDD6A801205}"/>
              </a:ext>
            </a:extLst>
          </p:cNvPr>
          <p:cNvCxnSpPr>
            <a:cxnSpLocks/>
          </p:cNvCxnSpPr>
          <p:nvPr/>
        </p:nvCxnSpPr>
        <p:spPr>
          <a:xfrm>
            <a:off x="10596044" y="3722914"/>
            <a:ext cx="0" cy="259399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0F3557-1BA3-13B2-EB38-E68DB8D081F2}"/>
              </a:ext>
            </a:extLst>
          </p:cNvPr>
          <p:cNvCxnSpPr>
            <a:cxnSpLocks/>
          </p:cNvCxnSpPr>
          <p:nvPr/>
        </p:nvCxnSpPr>
        <p:spPr>
          <a:xfrm>
            <a:off x="5669481" y="4133461"/>
            <a:ext cx="0" cy="21834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B51C36-8CB3-B90C-8063-36317C4D6E8F}"/>
              </a:ext>
            </a:extLst>
          </p:cNvPr>
          <p:cNvCxnSpPr>
            <a:cxnSpLocks/>
          </p:cNvCxnSpPr>
          <p:nvPr/>
        </p:nvCxnSpPr>
        <p:spPr>
          <a:xfrm>
            <a:off x="11463791" y="4049486"/>
            <a:ext cx="0" cy="226742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3F58-D219-71B0-899C-AC64DA4E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891" y="1117973"/>
            <a:ext cx="8624218" cy="118872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INDIVIDUAL MEASUREMENT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1640-DD03-C95C-2123-D0E1D90D0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743" y="2638044"/>
                <a:ext cx="8691330" cy="3101983"/>
              </a:xfrm>
            </p:spPr>
            <p:txBody>
              <a:bodyPr>
                <a:noAutofit/>
              </a:bodyPr>
              <a:lstStyle/>
              <a:p>
                <a:r>
                  <a:rPr lang="en-CA" sz="2300" dirty="0"/>
                  <a:t>Different Perspective: Finding coincident pairs of measurements</a:t>
                </a:r>
              </a:p>
              <a:p>
                <a:r>
                  <a:rPr lang="en-CA" sz="2300" dirty="0"/>
                  <a:t>Coincidence criteria: 500km and 8 hours</a:t>
                </a:r>
              </a:p>
              <a:p>
                <a:r>
                  <a:rPr lang="en-CA" sz="2300" dirty="0"/>
                  <a:t>Statistics computed: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𝑅𝑒𝑙𝑎𝑡𝑖𝑣𝑒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=100%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30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23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𝑃𝑒𝑎𝑟𝑠𝑜𝑛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CA" sz="23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CA" sz="2300" i="1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CA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CA" sz="23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1640-DD03-C95C-2123-D0E1D90D0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743" y="2638044"/>
                <a:ext cx="8691330" cy="3101983"/>
              </a:xfrm>
              <a:blipFill>
                <a:blip r:embed="rId3"/>
                <a:stretch>
                  <a:fillRect l="-842" t="-1768" b="-90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27C6-4B48-4AF7-5FCE-B44936EF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36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  <wetp:taskpane dockstate="right" visibility="0" width="438" row="1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4F649B54-B333-475E-A611-1BD1557CD906}">
  <we:reference id="c22bf5f7-55ef-4467-ac55-88a268666587" version="1.0.0.4" store="EXCatalog" storeType="EXCatalog"/>
  <we:alternateReferences>
    <we:reference id="WA200006038" version="1.0.0.4" store="en-US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ppt/webextensions/webextension2.xml><?xml version="1.0" encoding="utf-8"?>
<we:webextension xmlns:we="http://schemas.microsoft.com/office/webextensions/webextension/2010/11" id="{E4D495C4-4BFC-4E24-948D-7B7E3E9DF14C}">
  <we:reference id="4b785c87-866c-4bad-85d8-5d1ae467ac9a" version="3.18.2.0" store="EXCatalog" storeType="EXCatalog"/>
  <we:alternateReferences>
    <we:reference id="WA104381909" version="3.18.2.0" store="en-CA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D5C3D70-341F-4741-A5CE-231A846794D3}">
  <we:reference id="e22f1a2d-2826-4e63-97f6-33b99c0ae228" version="2.0.0.0" store="EXCatalog" storeType="EXCatalog"/>
  <we:alternateReferences>
    <we:reference id="WA104379370" version="2.0.0.0" store="en-US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2466</TotalTime>
  <Words>811</Words>
  <Application>Microsoft Office PowerPoint</Application>
  <PresentationFormat>Widescreen</PresentationFormat>
  <Paragraphs>93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Cambria Math</vt:lpstr>
      <vt:lpstr>Gill Sans MT</vt:lpstr>
      <vt:lpstr>Parcel</vt:lpstr>
      <vt:lpstr>Comparative Analysis of Satellite &amp; Ground‑Based Ozone Measurements</vt:lpstr>
      <vt:lpstr>OZONE’S SIGNIFICANCE</vt:lpstr>
      <vt:lpstr>Validating Ozone Data</vt:lpstr>
      <vt:lpstr>ACE-FTS</vt:lpstr>
      <vt:lpstr>Osiris</vt:lpstr>
      <vt:lpstr>PEARL FTIR</vt:lpstr>
      <vt:lpstr>ACE-FTS</vt:lpstr>
      <vt:lpstr>ACE-FTS</vt:lpstr>
      <vt:lpstr>INDIVIDUAL MEASUREMENT COMPARISONS</vt:lpstr>
      <vt:lpstr>OSIRIS vs ACE-FTS OZONE PROFILE PLOTS</vt:lpstr>
      <vt:lpstr>OSIRIS vs ACE-FTS OZONE Partial COLUMN PLOTS</vt:lpstr>
      <vt:lpstr>POTENTIAL Next stepS</vt:lpstr>
      <vt:lpstr>REFERENCES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Sallam Saka</dc:creator>
  <cp:lastModifiedBy>Sallam Saka</cp:lastModifiedBy>
  <cp:revision>2</cp:revision>
  <dcterms:created xsi:type="dcterms:W3CDTF">2025-06-24T23:15:09Z</dcterms:created>
  <dcterms:modified xsi:type="dcterms:W3CDTF">2025-07-18T15:08:40Z</dcterms:modified>
</cp:coreProperties>
</file>