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9D37F-1C26-4E0F-BC9B-44503EEA51D6}" v="11" dt="2025-07-21T14:56:38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lam Saka" userId="f204d973-d51e-47d8-884c-bdcba18d93b4" providerId="ADAL" clId="{C589D37F-1C26-4E0F-BC9B-44503EEA51D6}"/>
    <pc:docChg chg="custSel modSld">
      <pc:chgData name="Sallam Saka" userId="f204d973-d51e-47d8-884c-bdcba18d93b4" providerId="ADAL" clId="{C589D37F-1C26-4E0F-BC9B-44503EEA51D6}" dt="2025-07-21T14:56:38.306" v="13" actId="167"/>
      <pc:docMkLst>
        <pc:docMk/>
      </pc:docMkLst>
      <pc:sldChg chg="addSp delSp modSp mod">
        <pc:chgData name="Sallam Saka" userId="f204d973-d51e-47d8-884c-bdcba18d93b4" providerId="ADAL" clId="{C589D37F-1C26-4E0F-BC9B-44503EEA51D6}" dt="2025-07-21T14:56:38.306" v="13" actId="167"/>
        <pc:sldMkLst>
          <pc:docMk/>
          <pc:sldMk cId="2477520959" sldId="256"/>
        </pc:sldMkLst>
        <pc:spChg chg="del">
          <ac:chgData name="Sallam Saka" userId="f204d973-d51e-47d8-884c-bdcba18d93b4" providerId="ADAL" clId="{C589D37F-1C26-4E0F-BC9B-44503EEA51D6}" dt="2025-07-21T14:56:33.259" v="11" actId="478"/>
          <ac:spMkLst>
            <pc:docMk/>
            <pc:sldMk cId="2477520959" sldId="256"/>
            <ac:spMk id="6" creationId="{D3A0A3AB-54CA-CC21-D989-5C57109BA4E1}"/>
          </ac:spMkLst>
        </pc:spChg>
        <pc:picChg chg="add mod">
          <ac:chgData name="Sallam Saka" userId="f204d973-d51e-47d8-884c-bdcba18d93b4" providerId="ADAL" clId="{C589D37F-1C26-4E0F-BC9B-44503EEA51D6}" dt="2025-07-21T14:56:38.306" v="13" actId="167"/>
          <ac:picMkLst>
            <pc:docMk/>
            <pc:sldMk cId="2477520959" sldId="256"/>
            <ac:picMk id="21" creationId="{B0D692F9-93AA-8B17-3B86-9CC89390056B}"/>
          </ac:picMkLst>
        </pc:picChg>
        <pc:picChg chg="del">
          <ac:chgData name="Sallam Saka" userId="f204d973-d51e-47d8-884c-bdcba18d93b4" providerId="ADAL" clId="{C589D37F-1C26-4E0F-BC9B-44503EEA51D6}" dt="2025-07-21T14:56:32.198" v="10" actId="478"/>
          <ac:picMkLst>
            <pc:docMk/>
            <pc:sldMk cId="2477520959" sldId="256"/>
            <ac:picMk id="1028" creationId="{E119D040-1322-A82D-48C8-71C39E654740}"/>
          </ac:picMkLst>
        </pc:picChg>
      </pc:sldChg>
      <pc:sldChg chg="addSp delSp modSp mod">
        <pc:chgData name="Sallam Saka" userId="f204d973-d51e-47d8-884c-bdcba18d93b4" providerId="ADAL" clId="{C589D37F-1C26-4E0F-BC9B-44503EEA51D6}" dt="2025-07-21T14:56:25.177" v="9" actId="167"/>
        <pc:sldMkLst>
          <pc:docMk/>
          <pc:sldMk cId="2044640368" sldId="257"/>
        </pc:sldMkLst>
        <pc:spChg chg="del">
          <ac:chgData name="Sallam Saka" userId="f204d973-d51e-47d8-884c-bdcba18d93b4" providerId="ADAL" clId="{C589D37F-1C26-4E0F-BC9B-44503EEA51D6}" dt="2025-07-21T14:56:21.538" v="7" actId="478"/>
          <ac:spMkLst>
            <pc:docMk/>
            <pc:sldMk cId="2044640368" sldId="257"/>
            <ac:spMk id="5" creationId="{6C8C2D5C-9AEA-0B88-AFBB-D10DC5ABCE33}"/>
          </ac:spMkLst>
        </pc:spChg>
        <pc:picChg chg="del">
          <ac:chgData name="Sallam Saka" userId="f204d973-d51e-47d8-884c-bdcba18d93b4" providerId="ADAL" clId="{C589D37F-1C26-4E0F-BC9B-44503EEA51D6}" dt="2025-07-21T14:56:20.498" v="6" actId="478"/>
          <ac:picMkLst>
            <pc:docMk/>
            <pc:sldMk cId="2044640368" sldId="257"/>
            <ac:picMk id="4" creationId="{435EFC3E-4DF5-20CD-8831-8631B39FC10E}"/>
          </ac:picMkLst>
        </pc:picChg>
        <pc:picChg chg="add mod">
          <ac:chgData name="Sallam Saka" userId="f204d973-d51e-47d8-884c-bdcba18d93b4" providerId="ADAL" clId="{C589D37F-1C26-4E0F-BC9B-44503EEA51D6}" dt="2025-07-21T14:56:25.177" v="9" actId="167"/>
          <ac:picMkLst>
            <pc:docMk/>
            <pc:sldMk cId="2044640368" sldId="257"/>
            <ac:picMk id="17" creationId="{2D8A0AE9-C3BF-6F07-E47C-51A4B8904A03}"/>
          </ac:picMkLst>
        </pc:picChg>
      </pc:sldChg>
      <pc:sldChg chg="addSp delSp modSp mod">
        <pc:chgData name="Sallam Saka" userId="f204d973-d51e-47d8-884c-bdcba18d93b4" providerId="ADAL" clId="{C589D37F-1C26-4E0F-BC9B-44503EEA51D6}" dt="2025-07-21T14:56:12.464" v="5" actId="167"/>
        <pc:sldMkLst>
          <pc:docMk/>
          <pc:sldMk cId="3463206551" sldId="258"/>
        </pc:sldMkLst>
        <pc:spChg chg="del">
          <ac:chgData name="Sallam Saka" userId="f204d973-d51e-47d8-884c-bdcba18d93b4" providerId="ADAL" clId="{C589D37F-1C26-4E0F-BC9B-44503EEA51D6}" dt="2025-07-21T14:56:07.945" v="3" actId="478"/>
          <ac:spMkLst>
            <pc:docMk/>
            <pc:sldMk cId="3463206551" sldId="258"/>
            <ac:spMk id="5" creationId="{0BA23FA3-7181-8CE7-6029-A9153E17D717}"/>
          </ac:spMkLst>
        </pc:spChg>
        <pc:picChg chg="del">
          <ac:chgData name="Sallam Saka" userId="f204d973-d51e-47d8-884c-bdcba18d93b4" providerId="ADAL" clId="{C589D37F-1C26-4E0F-BC9B-44503EEA51D6}" dt="2025-07-21T14:56:06.919" v="2" actId="478"/>
          <ac:picMkLst>
            <pc:docMk/>
            <pc:sldMk cId="3463206551" sldId="258"/>
            <ac:picMk id="4" creationId="{F7062B3F-BF39-56C2-049E-69CF3D8CCB50}"/>
          </ac:picMkLst>
        </pc:picChg>
        <pc:picChg chg="add mod">
          <ac:chgData name="Sallam Saka" userId="f204d973-d51e-47d8-884c-bdcba18d93b4" providerId="ADAL" clId="{C589D37F-1C26-4E0F-BC9B-44503EEA51D6}" dt="2025-07-21T14:56:12.464" v="5" actId="167"/>
          <ac:picMkLst>
            <pc:docMk/>
            <pc:sldMk cId="3463206551" sldId="258"/>
            <ac:picMk id="23" creationId="{D2569DAC-F419-258B-D6BD-2C2F8A1F7A6C}"/>
          </ac:picMkLst>
        </pc:picChg>
      </pc:sldChg>
      <pc:sldChg chg="modSp">
        <pc:chgData name="Sallam Saka" userId="f204d973-d51e-47d8-884c-bdcba18d93b4" providerId="ADAL" clId="{C589D37F-1C26-4E0F-BC9B-44503EEA51D6}" dt="2025-07-21T14:56:02.163" v="1" actId="1076"/>
        <pc:sldMkLst>
          <pc:docMk/>
          <pc:sldMk cId="2496888068" sldId="259"/>
        </pc:sldMkLst>
        <pc:picChg chg="mod">
          <ac:chgData name="Sallam Saka" userId="f204d973-d51e-47d8-884c-bdcba18d93b4" providerId="ADAL" clId="{C589D37F-1C26-4E0F-BC9B-44503EEA51D6}" dt="2025-07-21T14:56:02.163" v="1" actId="1076"/>
          <ac:picMkLst>
            <pc:docMk/>
            <pc:sldMk cId="2496888068" sldId="259"/>
            <ac:picMk id="2050" creationId="{035227D4-9A02-C204-55DF-115C1C441E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0099-99A1-3A7B-5411-2BA17C1AC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C406E-02BA-A6C8-C825-BB8D02EE6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E505-02FF-58BF-BC82-7C7FBB25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D553-6F8D-CD68-CE65-7B81B1E1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77A5-BCEF-6F14-BBBD-5DE427C4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79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1500-972D-1C28-9755-3505B9D7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7DCC0-FF31-24B2-D7AE-6B6B0DA6F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01F1-0E3F-AB41-28A4-8CEBA9A8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4C59-94A6-57BF-BC78-CBB51C3D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74C6-0AEA-0DF0-6A46-21E119A5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7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F67A1-7EE4-6374-741F-46417B015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494A8-F135-6270-A1F3-74893FFA7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6A18-768C-7B9C-9507-85B4F935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9C0D-4D25-97E0-8A20-393B8AF3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ECDA-F008-9047-91E7-6780A75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3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28FA-50E1-C018-83B4-B0A02313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6FF3-8119-83A6-2A2E-04A5F5C7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74DC-3BD6-3D79-998B-6B5B4945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C9C0-6A0E-583E-191B-FBF0956B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477F-217D-2A90-7C2E-A3C9568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2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1F36-05F1-DAC4-0FD0-2DF7BD97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67B9C-87B6-B1FC-0627-A78E049D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2BF1-1299-EDF0-AF12-62160122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C75D-F833-7BE3-204D-4ADD8C3E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A5C41-3230-CB97-ADCF-B44E2B66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01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D0A-06A1-D7AB-1B46-E02F134A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FF41-5C22-4B47-C5A4-9510B901F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49AC9-A491-C9C3-B5A8-96BBBFD1C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ACCC-D9BF-558D-205F-62A18492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4D306-AEA3-ECB8-9FA1-9251412A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2006F-E419-05DD-E1C8-38F6F4F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56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EF41-65D4-DCDB-CED8-8F34BEDD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0673-FA38-E380-93B1-EC2E607C1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FF4F-0D90-2D5A-2610-F3BF0363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BC3B0-025D-8859-F1AF-BD685D68C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7028E-23C5-0378-260A-BFA134543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E6D62-DE82-D9CA-A5CC-B11E633F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7C5FC-3747-80AE-72C3-F68572CE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D1A3C-2875-8A03-594C-A564C4D4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65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0873-F5BC-78CF-1F9D-CCCBC4E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6B363-F051-2A9B-DBB8-6E23E8A3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9C3E3-24F4-4CAB-31C9-A6821E3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A6AAD-3979-26D6-CDB4-41824941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49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90C75-5702-0A8E-C65C-7BCB194A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1C599-9CD8-191C-D834-7751722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11790-9C54-5C1A-89CD-66307B6A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85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5ED2-4F97-B01E-1697-CC809992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38AD-B875-F83C-195C-BD42CAA3E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49461-7C21-1588-7325-598489E11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4090A-4457-1A59-8C40-67274417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F024C-A4FA-EC9D-E8B0-10EA4EAB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03E2E-DB81-EFBF-72E6-DC8C2411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18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ACED-EBFA-B508-465F-CD1ADC68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7A6E5-87BA-7956-A5F5-D2071B939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FBC7-5F50-F6AD-BBD5-71E08E8E8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C2C4E-87D7-3F1A-126F-333124EA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1425B-AF62-BCD8-3423-231C3882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83E1F-DFC2-9954-9075-8B9050D0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35817-FAB3-6A2C-BF5A-CF33F05C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180EA-65FC-C6A8-B41B-A7FB0EAA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0DF2-C3CE-EBF2-4775-61BEA26D3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472A8-03AA-4A9A-8766-B18388DFC63A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F2EF-4596-40C5-B14F-BCA7C861A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F102-48F2-0F73-9D55-4D3E4EDE0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3A5EF-965B-4302-8E3A-974EB2A29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3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the layers of the Earth's atmosphere, Atmosphere layers infographic. Layers  of Earth atmosphere horizontal banner with exosphere and troposphere,  physics and chemistry for education 39651898 PNG">
            <a:extLst>
              <a:ext uri="{FF2B5EF4-FFF2-40B4-BE49-F238E27FC236}">
                <a16:creationId xmlns:a16="http://schemas.microsoft.com/office/drawing/2014/main" id="{B0D692F9-93AA-8B17-3B86-9CC893900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0" t="9585" r="27097" b="10706"/>
          <a:stretch>
            <a:fillRect/>
          </a:stretch>
        </p:blipFill>
        <p:spPr bwMode="auto">
          <a:xfrm>
            <a:off x="731966" y="422787"/>
            <a:ext cx="5564764" cy="544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Sun Facts | Information, History, Size, Formation &amp; Definition">
            <a:extLst>
              <a:ext uri="{FF2B5EF4-FFF2-40B4-BE49-F238E27FC236}">
                <a16:creationId xmlns:a16="http://schemas.microsoft.com/office/drawing/2014/main" id="{FB9BC3BA-1503-0E43-3532-254E9E87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19" y="2107175"/>
            <a:ext cx="3524865" cy="264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83119-52A7-4A3F-C954-A4674A3D3628}"/>
              </a:ext>
            </a:extLst>
          </p:cNvPr>
          <p:cNvCxnSpPr>
            <a:cxnSpLocks/>
          </p:cNvCxnSpPr>
          <p:nvPr/>
        </p:nvCxnSpPr>
        <p:spPr>
          <a:xfrm flipH="1" flipV="1">
            <a:off x="3464504" y="2107175"/>
            <a:ext cx="4902747" cy="1345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9CE3C5-7AA1-5C44-DB3B-5A21DD864441}"/>
              </a:ext>
            </a:extLst>
          </p:cNvPr>
          <p:cNvCxnSpPr>
            <a:cxnSpLocks/>
          </p:cNvCxnSpPr>
          <p:nvPr/>
        </p:nvCxnSpPr>
        <p:spPr>
          <a:xfrm flipH="1" flipV="1">
            <a:off x="3464504" y="2107175"/>
            <a:ext cx="4145664" cy="4197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CF307A-D379-C3C2-AD25-D7D7D0822EFA}"/>
              </a:ext>
            </a:extLst>
          </p:cNvPr>
          <p:cNvCxnSpPr>
            <a:cxnSpLocks/>
          </p:cNvCxnSpPr>
          <p:nvPr/>
        </p:nvCxnSpPr>
        <p:spPr>
          <a:xfrm flipH="1" flipV="1">
            <a:off x="3464504" y="2107175"/>
            <a:ext cx="3811367" cy="86133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0F136A-6C24-1AF4-8CD5-FBC2787C3A7B}"/>
              </a:ext>
            </a:extLst>
          </p:cNvPr>
          <p:cNvCxnSpPr>
            <a:cxnSpLocks/>
          </p:cNvCxnSpPr>
          <p:nvPr/>
        </p:nvCxnSpPr>
        <p:spPr>
          <a:xfrm flipH="1" flipV="1">
            <a:off x="3464504" y="2107175"/>
            <a:ext cx="4361973" cy="25256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2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the layers of the Earth's atmosphere, Atmosphere layers infographic. Layers  of Earth atmosphere horizontal banner with exosphere and troposphere,  physics and chemistry for education 39651898 PNG">
            <a:extLst>
              <a:ext uri="{FF2B5EF4-FFF2-40B4-BE49-F238E27FC236}">
                <a16:creationId xmlns:a16="http://schemas.microsoft.com/office/drawing/2014/main" id="{2D8A0AE9-C3BF-6F07-E47C-51A4B8904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0" t="9585" r="27097" b="10706"/>
          <a:stretch>
            <a:fillRect/>
          </a:stretch>
        </p:blipFill>
        <p:spPr bwMode="auto">
          <a:xfrm>
            <a:off x="731966" y="422787"/>
            <a:ext cx="5564764" cy="544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he Sun Facts | Information, History, Size, Formation &amp; Definition">
            <a:extLst>
              <a:ext uri="{FF2B5EF4-FFF2-40B4-BE49-F238E27FC236}">
                <a16:creationId xmlns:a16="http://schemas.microsoft.com/office/drawing/2014/main" id="{F7259269-BAB2-6D71-6748-D5DAC449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979" y="1498606"/>
            <a:ext cx="3524865" cy="264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C1AAE4-F4A2-966C-C9CF-9A18C3BE3B35}"/>
              </a:ext>
            </a:extLst>
          </p:cNvPr>
          <p:cNvCxnSpPr>
            <a:cxnSpLocks/>
          </p:cNvCxnSpPr>
          <p:nvPr/>
        </p:nvCxnSpPr>
        <p:spPr>
          <a:xfrm flipH="1">
            <a:off x="3464504" y="1632462"/>
            <a:ext cx="5010901" cy="4747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63F816-E358-0B60-6F18-C6FC464C68A5}"/>
              </a:ext>
            </a:extLst>
          </p:cNvPr>
          <p:cNvCxnSpPr>
            <a:cxnSpLocks/>
          </p:cNvCxnSpPr>
          <p:nvPr/>
        </p:nvCxnSpPr>
        <p:spPr>
          <a:xfrm flipH="1" flipV="1">
            <a:off x="3464504" y="2107175"/>
            <a:ext cx="4027677" cy="2208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570BBC-01B0-2C86-CCB5-D864CA16DDDE}"/>
              </a:ext>
            </a:extLst>
          </p:cNvPr>
          <p:cNvCxnSpPr>
            <a:cxnSpLocks/>
          </p:cNvCxnSpPr>
          <p:nvPr/>
        </p:nvCxnSpPr>
        <p:spPr>
          <a:xfrm flipH="1" flipV="1">
            <a:off x="3464504" y="2107175"/>
            <a:ext cx="3989298" cy="4416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E37B9E-293D-0A57-C468-39169C738DFE}"/>
              </a:ext>
            </a:extLst>
          </p:cNvPr>
          <p:cNvCxnSpPr>
            <a:cxnSpLocks/>
          </p:cNvCxnSpPr>
          <p:nvPr/>
        </p:nvCxnSpPr>
        <p:spPr>
          <a:xfrm flipH="1">
            <a:off x="3464504" y="2005781"/>
            <a:ext cx="4275665" cy="101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4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the layers of the Earth's atmosphere, Atmosphere layers infographic. Layers  of Earth atmosphere horizontal banner with exosphere and troposphere,  physics and chemistry for education 39651898 PNG">
            <a:extLst>
              <a:ext uri="{FF2B5EF4-FFF2-40B4-BE49-F238E27FC236}">
                <a16:creationId xmlns:a16="http://schemas.microsoft.com/office/drawing/2014/main" id="{D2569DAC-F419-258B-D6BD-2C2F8A1F7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0" t="9585" r="27097" b="10706"/>
          <a:stretch>
            <a:fillRect/>
          </a:stretch>
        </p:blipFill>
        <p:spPr bwMode="auto">
          <a:xfrm>
            <a:off x="731966" y="422787"/>
            <a:ext cx="5564764" cy="544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he Sun Facts | Information, History, Size, Formation &amp; Definition">
            <a:extLst>
              <a:ext uri="{FF2B5EF4-FFF2-40B4-BE49-F238E27FC236}">
                <a16:creationId xmlns:a16="http://schemas.microsoft.com/office/drawing/2014/main" id="{62A0C436-1B13-F782-1081-E5B8B907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972" y="598737"/>
            <a:ext cx="3524865" cy="264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1587F7-D8A2-E923-A8FE-9473BE64CFDB}"/>
              </a:ext>
            </a:extLst>
          </p:cNvPr>
          <p:cNvCxnSpPr>
            <a:cxnSpLocks/>
          </p:cNvCxnSpPr>
          <p:nvPr/>
        </p:nvCxnSpPr>
        <p:spPr>
          <a:xfrm flipH="1">
            <a:off x="3464504" y="747252"/>
            <a:ext cx="4843754" cy="13599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DBE9D2-D910-B819-3AFB-82D6DFACA374}"/>
              </a:ext>
            </a:extLst>
          </p:cNvPr>
          <p:cNvCxnSpPr>
            <a:cxnSpLocks/>
          </p:cNvCxnSpPr>
          <p:nvPr/>
        </p:nvCxnSpPr>
        <p:spPr>
          <a:xfrm flipH="1">
            <a:off x="3464504" y="1508438"/>
            <a:ext cx="3989298" cy="5987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707A1C-1DF5-1169-FDA6-31AC0F3842B2}"/>
              </a:ext>
            </a:extLst>
          </p:cNvPr>
          <p:cNvCxnSpPr>
            <a:cxnSpLocks/>
          </p:cNvCxnSpPr>
          <p:nvPr/>
        </p:nvCxnSpPr>
        <p:spPr>
          <a:xfrm flipH="1">
            <a:off x="3464504" y="1920561"/>
            <a:ext cx="3828020" cy="1866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A6B1B4-7004-04A8-6A80-6762CE0F0FA2}"/>
              </a:ext>
            </a:extLst>
          </p:cNvPr>
          <p:cNvCxnSpPr>
            <a:cxnSpLocks/>
          </p:cNvCxnSpPr>
          <p:nvPr/>
        </p:nvCxnSpPr>
        <p:spPr>
          <a:xfrm flipH="1">
            <a:off x="3464504" y="1219200"/>
            <a:ext cx="4096502" cy="8879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043564-C3C1-E784-2D2F-2C38CE25A6D8}"/>
              </a:ext>
            </a:extLst>
          </p:cNvPr>
          <p:cNvCxnSpPr>
            <a:cxnSpLocks/>
          </p:cNvCxnSpPr>
          <p:nvPr/>
        </p:nvCxnSpPr>
        <p:spPr>
          <a:xfrm flipH="1" flipV="1">
            <a:off x="3514348" y="2107175"/>
            <a:ext cx="3939454" cy="2892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81EBA6-5A0F-1571-B4A3-CA1B5DF5D56A}"/>
              </a:ext>
            </a:extLst>
          </p:cNvPr>
          <p:cNvCxnSpPr>
            <a:cxnSpLocks/>
          </p:cNvCxnSpPr>
          <p:nvPr/>
        </p:nvCxnSpPr>
        <p:spPr>
          <a:xfrm flipH="1" flipV="1">
            <a:off x="3514348" y="2107175"/>
            <a:ext cx="4144981" cy="6261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20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layers of the Earth's atmosphere, Atmosphere layers infographic. Layers  of Earth atmosphere horizontal banner with exosphere and troposphere,  physics and chemistry for education 39651898 PNG">
            <a:extLst>
              <a:ext uri="{FF2B5EF4-FFF2-40B4-BE49-F238E27FC236}">
                <a16:creationId xmlns:a16="http://schemas.microsoft.com/office/drawing/2014/main" id="{035227D4-9A02-C204-55DF-115C1C441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0" t="9585" r="27097" b="10706"/>
          <a:stretch>
            <a:fillRect/>
          </a:stretch>
        </p:blipFill>
        <p:spPr bwMode="auto">
          <a:xfrm>
            <a:off x="731966" y="422787"/>
            <a:ext cx="5564764" cy="544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727E16-3F9E-84FF-79D9-410C594474EE}"/>
              </a:ext>
            </a:extLst>
          </p:cNvPr>
          <p:cNvCxnSpPr>
            <a:cxnSpLocks/>
          </p:cNvCxnSpPr>
          <p:nvPr/>
        </p:nvCxnSpPr>
        <p:spPr>
          <a:xfrm flipH="1">
            <a:off x="3464504" y="285135"/>
            <a:ext cx="2722712" cy="18220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62777-28A2-C339-56F7-97718FCF0ED4}"/>
              </a:ext>
            </a:extLst>
          </p:cNvPr>
          <p:cNvCxnSpPr>
            <a:cxnSpLocks/>
          </p:cNvCxnSpPr>
          <p:nvPr/>
        </p:nvCxnSpPr>
        <p:spPr>
          <a:xfrm flipH="1">
            <a:off x="3464504" y="1290897"/>
            <a:ext cx="2316860" cy="8162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1459B-F620-D871-AF3D-A2905217B79A}"/>
              </a:ext>
            </a:extLst>
          </p:cNvPr>
          <p:cNvCxnSpPr>
            <a:cxnSpLocks/>
          </p:cNvCxnSpPr>
          <p:nvPr/>
        </p:nvCxnSpPr>
        <p:spPr>
          <a:xfrm flipH="1">
            <a:off x="3464504" y="1622470"/>
            <a:ext cx="2326696" cy="48470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4D7F2F-3254-5ADF-108D-5DED5D5E4C7E}"/>
              </a:ext>
            </a:extLst>
          </p:cNvPr>
          <p:cNvCxnSpPr>
            <a:cxnSpLocks/>
          </p:cNvCxnSpPr>
          <p:nvPr/>
        </p:nvCxnSpPr>
        <p:spPr>
          <a:xfrm flipH="1">
            <a:off x="3464504" y="879671"/>
            <a:ext cx="2326696" cy="12275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E13F5-C30B-2EB4-4104-8EA2704ADDB3}"/>
              </a:ext>
            </a:extLst>
          </p:cNvPr>
          <p:cNvCxnSpPr>
            <a:cxnSpLocks/>
          </p:cNvCxnSpPr>
          <p:nvPr/>
        </p:nvCxnSpPr>
        <p:spPr>
          <a:xfrm flipH="1">
            <a:off x="3514348" y="1920562"/>
            <a:ext cx="2434168" cy="1866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F9E32-5D86-4920-B8BB-EE84C6CF1531}"/>
              </a:ext>
            </a:extLst>
          </p:cNvPr>
          <p:cNvCxnSpPr>
            <a:cxnSpLocks/>
          </p:cNvCxnSpPr>
          <p:nvPr/>
        </p:nvCxnSpPr>
        <p:spPr>
          <a:xfrm flipH="1" flipV="1">
            <a:off x="3514348" y="2107175"/>
            <a:ext cx="2886454" cy="1435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FA2036-4C1D-3DF8-BAD7-14C97E79FDCD}"/>
              </a:ext>
            </a:extLst>
          </p:cNvPr>
          <p:cNvCxnSpPr>
            <a:cxnSpLocks/>
          </p:cNvCxnSpPr>
          <p:nvPr/>
        </p:nvCxnSpPr>
        <p:spPr>
          <a:xfrm flipH="1" flipV="1">
            <a:off x="3514348" y="2107175"/>
            <a:ext cx="3365775" cy="2980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The Sun Facts | Information, History, Size, Formation &amp; Definition">
            <a:extLst>
              <a:ext uri="{FF2B5EF4-FFF2-40B4-BE49-F238E27FC236}">
                <a16:creationId xmlns:a16="http://schemas.microsoft.com/office/drawing/2014/main" id="{F24A8257-7A29-6A9B-C30F-8D7B69FC0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59" y="-73129"/>
            <a:ext cx="3524865" cy="264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Sallam Saka</dc:creator>
  <cp:lastModifiedBy>Sallam Saka</cp:lastModifiedBy>
  <cp:revision>1</cp:revision>
  <dcterms:created xsi:type="dcterms:W3CDTF">2025-07-21T13:31:39Z</dcterms:created>
  <dcterms:modified xsi:type="dcterms:W3CDTF">2025-07-21T14:56:46Z</dcterms:modified>
</cp:coreProperties>
</file>