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7"/>
  </p:notesMasterIdLst>
  <p:sldIdLst>
    <p:sldId id="256" r:id="rId2"/>
    <p:sldId id="257" r:id="rId3"/>
    <p:sldId id="259" r:id="rId4"/>
    <p:sldId id="260" r:id="rId5"/>
    <p:sldId id="263" r:id="rId6"/>
    <p:sldId id="261" r:id="rId7"/>
    <p:sldId id="264" r:id="rId8"/>
    <p:sldId id="262" r:id="rId9"/>
    <p:sldId id="258"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57A54-8BD3-45C1-896A-A820E7B30042}" v="94" dt="2025-06-25T22:23:44.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9852" autoAdjust="0"/>
  </p:normalViewPr>
  <p:slideViewPr>
    <p:cSldViewPr snapToGrid="0">
      <p:cViewPr>
        <p:scale>
          <a:sx n="73" d="100"/>
          <a:sy n="73" d="100"/>
        </p:scale>
        <p:origin x="979"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am Saka" userId="f204d973-d51e-47d8-884c-bdcba18d93b4" providerId="ADAL" clId="{2C357A54-8BD3-45C1-896A-A820E7B30042}"/>
    <pc:docChg chg="undo redo custSel addSld delSld modSld">
      <pc:chgData name="Sallam Saka" userId="f204d973-d51e-47d8-884c-bdcba18d93b4" providerId="ADAL" clId="{2C357A54-8BD3-45C1-896A-A820E7B30042}" dt="2025-06-25T22:30:31.620" v="6794" actId="20577"/>
      <pc:docMkLst>
        <pc:docMk/>
      </pc:docMkLst>
      <pc:sldChg chg="addSp delSp modSp mod">
        <pc:chgData name="Sallam Saka" userId="f204d973-d51e-47d8-884c-bdcba18d93b4" providerId="ADAL" clId="{2C357A54-8BD3-45C1-896A-A820E7B30042}" dt="2025-06-24T23:21:58.156" v="113" actId="22"/>
        <pc:sldMkLst>
          <pc:docMk/>
          <pc:sldMk cId="1819153595" sldId="256"/>
        </pc:sldMkLst>
        <pc:spChg chg="mod">
          <ac:chgData name="Sallam Saka" userId="f204d973-d51e-47d8-884c-bdcba18d93b4" providerId="ADAL" clId="{2C357A54-8BD3-45C1-896A-A820E7B30042}" dt="2025-06-24T23:20:14.963" v="21" actId="20577"/>
          <ac:spMkLst>
            <pc:docMk/>
            <pc:sldMk cId="1819153595" sldId="256"/>
            <ac:spMk id="2" creationId="{430DC5FC-99E7-F610-5B6B-CB894B7D29FD}"/>
          </ac:spMkLst>
        </pc:spChg>
        <pc:spChg chg="mod">
          <ac:chgData name="Sallam Saka" userId="f204d973-d51e-47d8-884c-bdcba18d93b4" providerId="ADAL" clId="{2C357A54-8BD3-45C1-896A-A820E7B30042}" dt="2025-06-24T23:21:32.699" v="109" actId="20577"/>
          <ac:spMkLst>
            <pc:docMk/>
            <pc:sldMk cId="1819153595" sldId="256"/>
            <ac:spMk id="3" creationId="{8CF238E7-8927-F72F-56BF-CED351C48FB3}"/>
          </ac:spMkLst>
        </pc:spChg>
        <pc:spChg chg="add del">
          <ac:chgData name="Sallam Saka" userId="f204d973-d51e-47d8-884c-bdcba18d93b4" providerId="ADAL" clId="{2C357A54-8BD3-45C1-896A-A820E7B30042}" dt="2025-06-24T23:21:58.156" v="113" actId="22"/>
          <ac:spMkLst>
            <pc:docMk/>
            <pc:sldMk cId="1819153595" sldId="256"/>
            <ac:spMk id="5" creationId="{AAFBD659-EF79-0ADB-8B19-16290ABDF213}"/>
          </ac:spMkLst>
        </pc:spChg>
      </pc:sldChg>
      <pc:sldChg chg="new del">
        <pc:chgData name="Sallam Saka" userId="f204d973-d51e-47d8-884c-bdcba18d93b4" providerId="ADAL" clId="{2C357A54-8BD3-45C1-896A-A820E7B30042}" dt="2025-06-24T23:21:57.454" v="112" actId="680"/>
        <pc:sldMkLst>
          <pc:docMk/>
          <pc:sldMk cId="3244522652" sldId="257"/>
        </pc:sldMkLst>
      </pc:sldChg>
      <pc:sldChg chg="modSp new mod modNotesTx">
        <pc:chgData name="Sallam Saka" userId="f204d973-d51e-47d8-884c-bdcba18d93b4" providerId="ADAL" clId="{2C357A54-8BD3-45C1-896A-A820E7B30042}" dt="2025-06-25T00:35:31.231" v="3017" actId="20577"/>
        <pc:sldMkLst>
          <pc:docMk/>
          <pc:sldMk cId="3996344196" sldId="257"/>
        </pc:sldMkLst>
        <pc:spChg chg="mod">
          <ac:chgData name="Sallam Saka" userId="f204d973-d51e-47d8-884c-bdcba18d93b4" providerId="ADAL" clId="{2C357A54-8BD3-45C1-896A-A820E7B30042}" dt="2025-06-24T23:36:24.740" v="721"/>
          <ac:spMkLst>
            <pc:docMk/>
            <pc:sldMk cId="3996344196" sldId="257"/>
            <ac:spMk id="2" creationId="{6FDDD9C5-9C38-A771-7AFD-7B81C6AAFEE2}"/>
          </ac:spMkLst>
        </pc:spChg>
        <pc:spChg chg="mod">
          <ac:chgData name="Sallam Saka" userId="f204d973-d51e-47d8-884c-bdcba18d93b4" providerId="ADAL" clId="{2C357A54-8BD3-45C1-896A-A820E7B30042}" dt="2025-06-24T23:52:25.306" v="1046" actId="20577"/>
          <ac:spMkLst>
            <pc:docMk/>
            <pc:sldMk cId="3996344196" sldId="257"/>
            <ac:spMk id="3" creationId="{24B5179B-BB30-AD0C-1DCF-716CA826FF68}"/>
          </ac:spMkLst>
        </pc:spChg>
      </pc:sldChg>
      <pc:sldChg chg="modSp new mod modNotesTx">
        <pc:chgData name="Sallam Saka" userId="f204d973-d51e-47d8-884c-bdcba18d93b4" providerId="ADAL" clId="{2C357A54-8BD3-45C1-896A-A820E7B30042}" dt="2025-06-25T15:12:08.170" v="3268" actId="20577"/>
        <pc:sldMkLst>
          <pc:docMk/>
          <pc:sldMk cId="3785794011" sldId="258"/>
        </pc:sldMkLst>
        <pc:spChg chg="mod">
          <ac:chgData name="Sallam Saka" userId="f204d973-d51e-47d8-884c-bdcba18d93b4" providerId="ADAL" clId="{2C357A54-8BD3-45C1-896A-A820E7B30042}" dt="2025-06-24T23:43:14.546" v="743" actId="20577"/>
          <ac:spMkLst>
            <pc:docMk/>
            <pc:sldMk cId="3785794011" sldId="258"/>
            <ac:spMk id="2" creationId="{228F138A-B317-6587-5172-0DFDDFB41F5C}"/>
          </ac:spMkLst>
        </pc:spChg>
        <pc:spChg chg="mod">
          <ac:chgData name="Sallam Saka" userId="f204d973-d51e-47d8-884c-bdcba18d93b4" providerId="ADAL" clId="{2C357A54-8BD3-45C1-896A-A820E7B30042}" dt="2025-06-25T15:10:55.853" v="3129" actId="20577"/>
          <ac:spMkLst>
            <pc:docMk/>
            <pc:sldMk cId="3785794011" sldId="258"/>
            <ac:spMk id="3" creationId="{98C48321-60F6-D765-157A-57E04F264760}"/>
          </ac:spMkLst>
        </pc:spChg>
      </pc:sldChg>
      <pc:sldChg chg="modSp new mod modNotesTx">
        <pc:chgData name="Sallam Saka" userId="f204d973-d51e-47d8-884c-bdcba18d93b4" providerId="ADAL" clId="{2C357A54-8BD3-45C1-896A-A820E7B30042}" dt="2025-06-25T15:19:24.504" v="3650" actId="20577"/>
        <pc:sldMkLst>
          <pc:docMk/>
          <pc:sldMk cId="326719808" sldId="259"/>
        </pc:sldMkLst>
        <pc:spChg chg="mod">
          <ac:chgData name="Sallam Saka" userId="f204d973-d51e-47d8-884c-bdcba18d93b4" providerId="ADAL" clId="{2C357A54-8BD3-45C1-896A-A820E7B30042}" dt="2025-06-24T23:46:35.854" v="956" actId="20577"/>
          <ac:spMkLst>
            <pc:docMk/>
            <pc:sldMk cId="326719808" sldId="259"/>
            <ac:spMk id="2" creationId="{4A4FDD70-7A9F-17AE-594B-CA246B93F8DD}"/>
          </ac:spMkLst>
        </pc:spChg>
        <pc:spChg chg="mod">
          <ac:chgData name="Sallam Saka" userId="f204d973-d51e-47d8-884c-bdcba18d93b4" providerId="ADAL" clId="{2C357A54-8BD3-45C1-896A-A820E7B30042}" dt="2025-06-25T00:32:52.963" v="2367" actId="20577"/>
          <ac:spMkLst>
            <pc:docMk/>
            <pc:sldMk cId="326719808" sldId="259"/>
            <ac:spMk id="3" creationId="{83D43D85-A5FA-277E-0DEE-2D0D16A57C8E}"/>
          </ac:spMkLst>
        </pc:spChg>
      </pc:sldChg>
      <pc:sldChg chg="addSp delSp modSp new mod modNotesTx">
        <pc:chgData name="Sallam Saka" userId="f204d973-d51e-47d8-884c-bdcba18d93b4" providerId="ADAL" clId="{2C357A54-8BD3-45C1-896A-A820E7B30042}" dt="2025-06-25T16:40:02.675" v="4892" actId="6549"/>
        <pc:sldMkLst>
          <pc:docMk/>
          <pc:sldMk cId="3115839712" sldId="260"/>
        </pc:sldMkLst>
        <pc:spChg chg="mod">
          <ac:chgData name="Sallam Saka" userId="f204d973-d51e-47d8-884c-bdcba18d93b4" providerId="ADAL" clId="{2C357A54-8BD3-45C1-896A-A820E7B30042}" dt="2025-06-25T15:12:18.286" v="3276" actId="20577"/>
          <ac:spMkLst>
            <pc:docMk/>
            <pc:sldMk cId="3115839712" sldId="260"/>
            <ac:spMk id="2" creationId="{A10AF237-F5FA-D561-A35E-D9602B2E504C}"/>
          </ac:spMkLst>
        </pc:spChg>
        <pc:spChg chg="mod">
          <ac:chgData name="Sallam Saka" userId="f204d973-d51e-47d8-884c-bdcba18d93b4" providerId="ADAL" clId="{2C357A54-8BD3-45C1-896A-A820E7B30042}" dt="2025-06-25T16:39:32.675" v="4887" actId="21"/>
          <ac:spMkLst>
            <pc:docMk/>
            <pc:sldMk cId="3115839712" sldId="260"/>
            <ac:spMk id="3" creationId="{C98573D0-F533-77A5-F747-9017C082053A}"/>
          </ac:spMkLst>
        </pc:spChg>
        <pc:spChg chg="add mod">
          <ac:chgData name="Sallam Saka" userId="f204d973-d51e-47d8-884c-bdcba18d93b4" providerId="ADAL" clId="{2C357A54-8BD3-45C1-896A-A820E7B30042}" dt="2025-06-25T15:34:47.628" v="3811"/>
          <ac:spMkLst>
            <pc:docMk/>
            <pc:sldMk cId="3115839712" sldId="260"/>
            <ac:spMk id="4" creationId="{9CBAC6E6-01D0-E740-EF33-C6CDF4EFD614}"/>
          </ac:spMkLst>
        </pc:spChg>
        <pc:spChg chg="add mod">
          <ac:chgData name="Sallam Saka" userId="f204d973-d51e-47d8-884c-bdcba18d93b4" providerId="ADAL" clId="{2C357A54-8BD3-45C1-896A-A820E7B30042}" dt="2025-06-25T16:40:02.675" v="4892" actId="6549"/>
          <ac:spMkLst>
            <pc:docMk/>
            <pc:sldMk cId="3115839712" sldId="260"/>
            <ac:spMk id="5" creationId="{DFDD764A-EDD7-ACBB-21CA-873C557B1452}"/>
          </ac:spMkLst>
        </pc:spChg>
        <pc:picChg chg="add del">
          <ac:chgData name="Sallam Saka" userId="f204d973-d51e-47d8-884c-bdcba18d93b4" providerId="ADAL" clId="{2C357A54-8BD3-45C1-896A-A820E7B30042}" dt="2025-06-25T16:00:23.473" v="3922" actId="22"/>
          <ac:picMkLst>
            <pc:docMk/>
            <pc:sldMk cId="3115839712" sldId="260"/>
            <ac:picMk id="7" creationId="{273D485A-77A1-8ED9-D55F-39597244BAFD}"/>
          </ac:picMkLst>
        </pc:picChg>
        <pc:picChg chg="add del">
          <ac:chgData name="Sallam Saka" userId="f204d973-d51e-47d8-884c-bdcba18d93b4" providerId="ADAL" clId="{2C357A54-8BD3-45C1-896A-A820E7B30042}" dt="2025-06-25T16:00:26.498" v="3924" actId="22"/>
          <ac:picMkLst>
            <pc:docMk/>
            <pc:sldMk cId="3115839712" sldId="260"/>
            <ac:picMk id="9" creationId="{0A4BFFF6-33A2-AF20-74DD-1A01D6E135E8}"/>
          </ac:picMkLst>
        </pc:picChg>
        <pc:picChg chg="add del mod">
          <ac:chgData name="Sallam Saka" userId="f204d973-d51e-47d8-884c-bdcba18d93b4" providerId="ADAL" clId="{2C357A54-8BD3-45C1-896A-A820E7B30042}" dt="2025-06-25T15:49:38.184" v="3920" actId="21"/>
          <ac:picMkLst>
            <pc:docMk/>
            <pc:sldMk cId="3115839712" sldId="260"/>
            <ac:picMk id="1026" creationId="{FEE58B97-2451-D6CD-4C0D-94AF709C9BA3}"/>
          </ac:picMkLst>
        </pc:picChg>
      </pc:sldChg>
      <pc:sldChg chg="addSp delSp modSp new mod modNotesTx">
        <pc:chgData name="Sallam Saka" userId="f204d973-d51e-47d8-884c-bdcba18d93b4" providerId="ADAL" clId="{2C357A54-8BD3-45C1-896A-A820E7B30042}" dt="2025-06-25T18:21:17.691" v="5331" actId="20577"/>
        <pc:sldMkLst>
          <pc:docMk/>
          <pc:sldMk cId="1698663498" sldId="261"/>
        </pc:sldMkLst>
        <pc:spChg chg="mod">
          <ac:chgData name="Sallam Saka" userId="f204d973-d51e-47d8-884c-bdcba18d93b4" providerId="ADAL" clId="{2C357A54-8BD3-45C1-896A-A820E7B30042}" dt="2025-06-25T15:12:24.250" v="3283" actId="20577"/>
          <ac:spMkLst>
            <pc:docMk/>
            <pc:sldMk cId="1698663498" sldId="261"/>
            <ac:spMk id="2" creationId="{1AAD20B9-82AF-74D4-AEEC-8835A41FE362}"/>
          </ac:spMkLst>
        </pc:spChg>
        <pc:spChg chg="mod">
          <ac:chgData name="Sallam Saka" userId="f204d973-d51e-47d8-884c-bdcba18d93b4" providerId="ADAL" clId="{2C357A54-8BD3-45C1-896A-A820E7B30042}" dt="2025-06-25T18:21:07.327" v="5325" actId="20577"/>
          <ac:spMkLst>
            <pc:docMk/>
            <pc:sldMk cId="1698663498" sldId="261"/>
            <ac:spMk id="3" creationId="{127DF538-3A2C-6D79-A95B-94A8B89BF874}"/>
          </ac:spMkLst>
        </pc:spChg>
        <pc:spChg chg="add mod">
          <ac:chgData name="Sallam Saka" userId="f204d973-d51e-47d8-884c-bdcba18d93b4" providerId="ADAL" clId="{2C357A54-8BD3-45C1-896A-A820E7B30042}" dt="2025-06-25T16:34:48.042" v="4877"/>
          <ac:spMkLst>
            <pc:docMk/>
            <pc:sldMk cId="1698663498" sldId="261"/>
            <ac:spMk id="4" creationId="{6F358CD9-055D-C8EE-C816-91D4BEDB5D3B}"/>
          </ac:spMkLst>
        </pc:spChg>
        <pc:spChg chg="add mod">
          <ac:chgData name="Sallam Saka" userId="f204d973-d51e-47d8-884c-bdcba18d93b4" providerId="ADAL" clId="{2C357A54-8BD3-45C1-896A-A820E7B30042}" dt="2025-06-25T16:34:52.703" v="4880"/>
          <ac:spMkLst>
            <pc:docMk/>
            <pc:sldMk cId="1698663498" sldId="261"/>
            <ac:spMk id="5" creationId="{8545D35E-D8BD-FE00-69A3-50E3EFCDBBD8}"/>
          </ac:spMkLst>
        </pc:spChg>
        <pc:spChg chg="add del">
          <ac:chgData name="Sallam Saka" userId="f204d973-d51e-47d8-884c-bdcba18d93b4" providerId="ADAL" clId="{2C357A54-8BD3-45C1-896A-A820E7B30042}" dt="2025-06-25T16:39:06.162" v="4884" actId="22"/>
          <ac:spMkLst>
            <pc:docMk/>
            <pc:sldMk cId="1698663498" sldId="261"/>
            <ac:spMk id="7" creationId="{7AD9EDC9-A9E2-E95F-9850-2D436EA3540A}"/>
          </ac:spMkLst>
        </pc:spChg>
        <pc:spChg chg="add mod">
          <ac:chgData name="Sallam Saka" userId="f204d973-d51e-47d8-884c-bdcba18d93b4" providerId="ADAL" clId="{2C357A54-8BD3-45C1-896A-A820E7B30042}" dt="2025-06-25T17:15:27.632" v="5307" actId="20577"/>
          <ac:spMkLst>
            <pc:docMk/>
            <pc:sldMk cId="1698663498" sldId="261"/>
            <ac:spMk id="8" creationId="{19DEF9B9-1BB5-DCDB-1CB4-24979F5354BC}"/>
          </ac:spMkLst>
        </pc:spChg>
      </pc:sldChg>
      <pc:sldChg chg="addSp modSp new mod">
        <pc:chgData name="Sallam Saka" userId="f204d973-d51e-47d8-884c-bdcba18d93b4" providerId="ADAL" clId="{2C357A54-8BD3-45C1-896A-A820E7B30042}" dt="2025-06-25T18:42:02.377" v="5646" actId="20577"/>
        <pc:sldMkLst>
          <pc:docMk/>
          <pc:sldMk cId="1720524664" sldId="262"/>
        </pc:sldMkLst>
        <pc:spChg chg="mod">
          <ac:chgData name="Sallam Saka" userId="f204d973-d51e-47d8-884c-bdcba18d93b4" providerId="ADAL" clId="{2C357A54-8BD3-45C1-896A-A820E7B30042}" dt="2025-06-25T15:12:30.886" v="3294" actId="20577"/>
          <ac:spMkLst>
            <pc:docMk/>
            <pc:sldMk cId="1720524664" sldId="262"/>
            <ac:spMk id="2" creationId="{4E1D867A-3907-26F3-B77B-2E6213623970}"/>
          </ac:spMkLst>
        </pc:spChg>
        <pc:spChg chg="mod">
          <ac:chgData name="Sallam Saka" userId="f204d973-d51e-47d8-884c-bdcba18d93b4" providerId="ADAL" clId="{2C357A54-8BD3-45C1-896A-A820E7B30042}" dt="2025-06-25T18:42:02.377" v="5646" actId="20577"/>
          <ac:spMkLst>
            <pc:docMk/>
            <pc:sldMk cId="1720524664" sldId="262"/>
            <ac:spMk id="3" creationId="{EBD5F899-0003-11DD-8D27-1542F1D54871}"/>
          </ac:spMkLst>
        </pc:spChg>
        <pc:spChg chg="add mod">
          <ac:chgData name="Sallam Saka" userId="f204d973-d51e-47d8-884c-bdcba18d93b4" providerId="ADAL" clId="{2C357A54-8BD3-45C1-896A-A820E7B30042}" dt="2025-06-25T18:36:48.284" v="5482" actId="20577"/>
          <ac:spMkLst>
            <pc:docMk/>
            <pc:sldMk cId="1720524664" sldId="262"/>
            <ac:spMk id="4" creationId="{6F5125E3-CA90-5995-4C23-D4F6B9782029}"/>
          </ac:spMkLst>
        </pc:spChg>
      </pc:sldChg>
      <pc:sldChg chg="addSp delSp modSp new mod modNotesTx">
        <pc:chgData name="Sallam Saka" userId="f204d973-d51e-47d8-884c-bdcba18d93b4" providerId="ADAL" clId="{2C357A54-8BD3-45C1-896A-A820E7B30042}" dt="2025-06-25T16:49:45.598" v="4947" actId="20577"/>
        <pc:sldMkLst>
          <pc:docMk/>
          <pc:sldMk cId="1802762808" sldId="263"/>
        </pc:sldMkLst>
        <pc:spChg chg="mod">
          <ac:chgData name="Sallam Saka" userId="f204d973-d51e-47d8-884c-bdcba18d93b4" providerId="ADAL" clId="{2C357A54-8BD3-45C1-896A-A820E7B30042}" dt="2025-06-25T16:49:45.598" v="4947" actId="20577"/>
          <ac:spMkLst>
            <pc:docMk/>
            <pc:sldMk cId="1802762808" sldId="263"/>
            <ac:spMk id="2" creationId="{0AB5D44B-E76F-8C50-8F71-67FA4C8EC1FD}"/>
          </ac:spMkLst>
        </pc:spChg>
        <pc:spChg chg="del">
          <ac:chgData name="Sallam Saka" userId="f204d973-d51e-47d8-884c-bdcba18d93b4" providerId="ADAL" clId="{2C357A54-8BD3-45C1-896A-A820E7B30042}" dt="2025-06-25T16:00:29.898" v="3926" actId="22"/>
          <ac:spMkLst>
            <pc:docMk/>
            <pc:sldMk cId="1802762808" sldId="263"/>
            <ac:spMk id="3" creationId="{C2305095-3023-06C2-1800-82A37DB46FB8}"/>
          </ac:spMkLst>
        </pc:spChg>
        <pc:picChg chg="add mod ord">
          <ac:chgData name="Sallam Saka" userId="f204d973-d51e-47d8-884c-bdcba18d93b4" providerId="ADAL" clId="{2C357A54-8BD3-45C1-896A-A820E7B30042}" dt="2025-06-25T16:00:29.898" v="3926" actId="22"/>
          <ac:picMkLst>
            <pc:docMk/>
            <pc:sldMk cId="1802762808" sldId="263"/>
            <ac:picMk id="5" creationId="{5093AC52-076A-19B3-548B-24FB5D266B1C}"/>
          </ac:picMkLst>
        </pc:picChg>
      </pc:sldChg>
      <pc:sldChg chg="addSp delSp modSp new mod">
        <pc:chgData name="Sallam Saka" userId="f204d973-d51e-47d8-884c-bdcba18d93b4" providerId="ADAL" clId="{2C357A54-8BD3-45C1-896A-A820E7B30042}" dt="2025-06-25T16:49:40.555" v="4939" actId="20577"/>
        <pc:sldMkLst>
          <pc:docMk/>
          <pc:sldMk cId="3022207675" sldId="264"/>
        </pc:sldMkLst>
        <pc:spChg chg="mod">
          <ac:chgData name="Sallam Saka" userId="f204d973-d51e-47d8-884c-bdcba18d93b4" providerId="ADAL" clId="{2C357A54-8BD3-45C1-896A-A820E7B30042}" dt="2025-06-25T16:49:40.555" v="4939" actId="20577"/>
          <ac:spMkLst>
            <pc:docMk/>
            <pc:sldMk cId="3022207675" sldId="264"/>
            <ac:spMk id="2" creationId="{7FF0FC23-4914-3EA5-8765-713C6EE3180A}"/>
          </ac:spMkLst>
        </pc:spChg>
        <pc:spChg chg="add del">
          <ac:chgData name="Sallam Saka" userId="f204d973-d51e-47d8-884c-bdcba18d93b4" providerId="ADAL" clId="{2C357A54-8BD3-45C1-896A-A820E7B30042}" dt="2025-06-25T16:49:27.653" v="4912" actId="22"/>
          <ac:spMkLst>
            <pc:docMk/>
            <pc:sldMk cId="3022207675" sldId="264"/>
            <ac:spMk id="3" creationId="{A5B01D6A-BEDA-0AE7-F0CB-0A94451621DC}"/>
          </ac:spMkLst>
        </pc:spChg>
        <pc:picChg chg="add del mod ord">
          <ac:chgData name="Sallam Saka" userId="f204d973-d51e-47d8-884c-bdcba18d93b4" providerId="ADAL" clId="{2C357A54-8BD3-45C1-896A-A820E7B30042}" dt="2025-06-25T16:48:32.043" v="4899" actId="22"/>
          <ac:picMkLst>
            <pc:docMk/>
            <pc:sldMk cId="3022207675" sldId="264"/>
            <ac:picMk id="5" creationId="{1EB882AE-7698-C5D6-4618-790BC01E3DC9}"/>
          </ac:picMkLst>
        </pc:picChg>
        <pc:picChg chg="add del mod ord">
          <ac:chgData name="Sallam Saka" userId="f204d973-d51e-47d8-884c-bdcba18d93b4" providerId="ADAL" clId="{2C357A54-8BD3-45C1-896A-A820E7B30042}" dt="2025-06-25T16:49:06.399" v="4911" actId="22"/>
          <ac:picMkLst>
            <pc:docMk/>
            <pc:sldMk cId="3022207675" sldId="264"/>
            <ac:picMk id="7" creationId="{4CFA1426-CBD5-C6B6-281D-F32F48CEAD4B}"/>
          </ac:picMkLst>
        </pc:picChg>
        <pc:picChg chg="add mod ord">
          <ac:chgData name="Sallam Saka" userId="f204d973-d51e-47d8-884c-bdcba18d93b4" providerId="ADAL" clId="{2C357A54-8BD3-45C1-896A-A820E7B30042}" dt="2025-06-25T16:49:27.653" v="4912" actId="22"/>
          <ac:picMkLst>
            <pc:docMk/>
            <pc:sldMk cId="3022207675" sldId="264"/>
            <ac:picMk id="9" creationId="{58A53F7E-36DE-6D3E-9C02-3E148F2EFD41}"/>
          </ac:picMkLst>
        </pc:picChg>
      </pc:sldChg>
      <pc:sldChg chg="addSp delSp modSp new mod setBg modNotesTx">
        <pc:chgData name="Sallam Saka" userId="f204d973-d51e-47d8-884c-bdcba18d93b4" providerId="ADAL" clId="{2C357A54-8BD3-45C1-896A-A820E7B30042}" dt="2025-06-25T22:24:16.435" v="6766" actId="255"/>
        <pc:sldMkLst>
          <pc:docMk/>
          <pc:sldMk cId="787353098" sldId="265"/>
        </pc:sldMkLst>
        <pc:spChg chg="del mod ord">
          <ac:chgData name="Sallam Saka" userId="f204d973-d51e-47d8-884c-bdcba18d93b4" providerId="ADAL" clId="{2C357A54-8BD3-45C1-896A-A820E7B30042}" dt="2025-06-25T18:49:11.725" v="5653" actId="478"/>
          <ac:spMkLst>
            <pc:docMk/>
            <pc:sldMk cId="787353098" sldId="265"/>
            <ac:spMk id="2" creationId="{B482808D-EF07-96BF-B35D-07304F648A52}"/>
          </ac:spMkLst>
        </pc:spChg>
        <pc:spChg chg="del">
          <ac:chgData name="Sallam Saka" userId="f204d973-d51e-47d8-884c-bdcba18d93b4" providerId="ADAL" clId="{2C357A54-8BD3-45C1-896A-A820E7B30042}" dt="2025-06-25T18:48:41.843" v="5648" actId="22"/>
          <ac:spMkLst>
            <pc:docMk/>
            <pc:sldMk cId="787353098" sldId="265"/>
            <ac:spMk id="3" creationId="{33973D1F-4445-9163-B92D-5F0A1CCABB83}"/>
          </ac:spMkLst>
        </pc:spChg>
        <pc:spChg chg="add del">
          <ac:chgData name="Sallam Saka" userId="f204d973-d51e-47d8-884c-bdcba18d93b4" providerId="ADAL" clId="{2C357A54-8BD3-45C1-896A-A820E7B30042}" dt="2025-06-25T18:53:16.486" v="5657" actId="931"/>
          <ac:spMkLst>
            <pc:docMk/>
            <pc:sldMk cId="787353098" sldId="265"/>
            <ac:spMk id="9" creationId="{A2A07205-0626-578A-953B-72A7859B3A04}"/>
          </ac:spMkLst>
        </pc:spChg>
        <pc:spChg chg="add del mod">
          <ac:chgData name="Sallam Saka" userId="f204d973-d51e-47d8-884c-bdcba18d93b4" providerId="ADAL" clId="{2C357A54-8BD3-45C1-896A-A820E7B30042}" dt="2025-06-25T19:02:33.323" v="5668" actId="478"/>
          <ac:spMkLst>
            <pc:docMk/>
            <pc:sldMk cId="787353098" sldId="265"/>
            <ac:spMk id="12" creationId="{4A5C94A2-65DD-27B0-2BC6-9F10A6663C56}"/>
          </ac:spMkLst>
        </pc:spChg>
        <pc:spChg chg="add mod">
          <ac:chgData name="Sallam Saka" userId="f204d973-d51e-47d8-884c-bdcba18d93b4" providerId="ADAL" clId="{2C357A54-8BD3-45C1-896A-A820E7B30042}" dt="2025-06-25T19:07:19.073" v="5851" actId="1076"/>
          <ac:spMkLst>
            <pc:docMk/>
            <pc:sldMk cId="787353098" sldId="265"/>
            <ac:spMk id="17" creationId="{BCEDE207-2D29-3BA0-8137-E728DEB0B53F}"/>
          </ac:spMkLst>
        </pc:spChg>
        <pc:spChg chg="add mod">
          <ac:chgData name="Sallam Saka" userId="f204d973-d51e-47d8-884c-bdcba18d93b4" providerId="ADAL" clId="{2C357A54-8BD3-45C1-896A-A820E7B30042}" dt="2025-06-25T19:04:24.374" v="5746"/>
          <ac:spMkLst>
            <pc:docMk/>
            <pc:sldMk cId="787353098" sldId="265"/>
            <ac:spMk id="18" creationId="{9B35AA09-F6BE-E195-C359-5AD11520CFB8}"/>
          </ac:spMkLst>
        </pc:spChg>
        <pc:spChg chg="add mod">
          <ac:chgData name="Sallam Saka" userId="f204d973-d51e-47d8-884c-bdcba18d93b4" providerId="ADAL" clId="{2C357A54-8BD3-45C1-896A-A820E7B30042}" dt="2025-06-25T19:04:27.370" v="5751"/>
          <ac:spMkLst>
            <pc:docMk/>
            <pc:sldMk cId="787353098" sldId="265"/>
            <ac:spMk id="19" creationId="{735C3FCD-CA8C-F630-4934-32FC01976C8C}"/>
          </ac:spMkLst>
        </pc:spChg>
        <pc:spChg chg="add mod">
          <ac:chgData name="Sallam Saka" userId="f204d973-d51e-47d8-884c-bdcba18d93b4" providerId="ADAL" clId="{2C357A54-8BD3-45C1-896A-A820E7B30042}" dt="2025-06-25T22:24:16.435" v="6766" actId="255"/>
          <ac:spMkLst>
            <pc:docMk/>
            <pc:sldMk cId="787353098" sldId="265"/>
            <ac:spMk id="20" creationId="{ADA9F779-9C45-C0C7-3740-B7ADB7A824FF}"/>
          </ac:spMkLst>
        </pc:spChg>
        <pc:picChg chg="add del mod ord modCrop">
          <ac:chgData name="Sallam Saka" userId="f204d973-d51e-47d8-884c-bdcba18d93b4" providerId="ADAL" clId="{2C357A54-8BD3-45C1-896A-A820E7B30042}" dt="2025-06-25T18:57:18.967" v="5661" actId="478"/>
          <ac:picMkLst>
            <pc:docMk/>
            <pc:sldMk cId="787353098" sldId="265"/>
            <ac:picMk id="5" creationId="{25BD9269-144C-6F5E-6F4A-15940ACFC49C}"/>
          </ac:picMkLst>
        </pc:picChg>
        <pc:picChg chg="add del mod">
          <ac:chgData name="Sallam Saka" userId="f204d973-d51e-47d8-884c-bdcba18d93b4" providerId="ADAL" clId="{2C357A54-8BD3-45C1-896A-A820E7B30042}" dt="2025-06-25T19:02:30.188" v="5667" actId="478"/>
          <ac:picMkLst>
            <pc:docMk/>
            <pc:sldMk cId="787353098" sldId="265"/>
            <ac:picMk id="7" creationId="{7744A196-0EA5-DFBE-A92F-D52835E2D468}"/>
          </ac:picMkLst>
        </pc:picChg>
        <pc:picChg chg="add mod">
          <ac:chgData name="Sallam Saka" userId="f204d973-d51e-47d8-884c-bdcba18d93b4" providerId="ADAL" clId="{2C357A54-8BD3-45C1-896A-A820E7B30042}" dt="2025-06-25T19:03:28.780" v="5680" actId="14100"/>
          <ac:picMkLst>
            <pc:docMk/>
            <pc:sldMk cId="787353098" sldId="265"/>
            <ac:picMk id="10" creationId="{AE605676-4273-BBEE-A5F9-B82B5EF126E7}"/>
          </ac:picMkLst>
        </pc:picChg>
        <pc:picChg chg="add del mod">
          <ac:chgData name="Sallam Saka" userId="f204d973-d51e-47d8-884c-bdcba18d93b4" providerId="ADAL" clId="{2C357A54-8BD3-45C1-896A-A820E7B30042}" dt="2025-06-25T19:02:41.879" v="5671" actId="478"/>
          <ac:picMkLst>
            <pc:docMk/>
            <pc:sldMk cId="787353098" sldId="265"/>
            <ac:picMk id="14" creationId="{9B64F075-149D-735E-E465-DA6ED1D1CE31}"/>
          </ac:picMkLst>
        </pc:picChg>
        <pc:picChg chg="add mod">
          <ac:chgData name="Sallam Saka" userId="f204d973-d51e-47d8-884c-bdcba18d93b4" providerId="ADAL" clId="{2C357A54-8BD3-45C1-896A-A820E7B30042}" dt="2025-06-25T19:03:31.275" v="5681" actId="14100"/>
          <ac:picMkLst>
            <pc:docMk/>
            <pc:sldMk cId="787353098" sldId="265"/>
            <ac:picMk id="16" creationId="{A71DB449-03FF-37B3-5371-ADC848A92267}"/>
          </ac:picMkLst>
        </pc:picChg>
        <pc:inkChg chg="add del">
          <ac:chgData name="Sallam Saka" userId="f204d973-d51e-47d8-884c-bdcba18d93b4" providerId="ADAL" clId="{2C357A54-8BD3-45C1-896A-A820E7B30042}" dt="2025-06-25T19:07:37.485" v="5855" actId="9405"/>
          <ac:inkMkLst>
            <pc:docMk/>
            <pc:sldMk cId="787353098" sldId="265"/>
            <ac:inkMk id="21" creationId="{42B1DDD8-0C54-0383-5B57-711B063611C1}"/>
          </ac:inkMkLst>
        </pc:inkChg>
        <pc:inkChg chg="add">
          <ac:chgData name="Sallam Saka" userId="f204d973-d51e-47d8-884c-bdcba18d93b4" providerId="ADAL" clId="{2C357A54-8BD3-45C1-896A-A820E7B30042}" dt="2025-06-25T19:07:34.362" v="5853"/>
          <ac:inkMkLst>
            <pc:docMk/>
            <pc:sldMk cId="787353098" sldId="265"/>
            <ac:inkMk id="22" creationId="{28ED67E4-3300-7E41-C769-4339EAE94D9F}"/>
          </ac:inkMkLst>
        </pc:inkChg>
        <pc:cxnChg chg="add mod">
          <ac:chgData name="Sallam Saka" userId="f204d973-d51e-47d8-884c-bdcba18d93b4" providerId="ADAL" clId="{2C357A54-8BD3-45C1-896A-A820E7B30042}" dt="2025-06-25T19:09:07.112" v="5864" actId="1038"/>
          <ac:cxnSpMkLst>
            <pc:docMk/>
            <pc:sldMk cId="787353098" sldId="265"/>
            <ac:cxnSpMk id="24" creationId="{F5CB48F1-5C12-993D-A3CA-B6EBE26FE468}"/>
          </ac:cxnSpMkLst>
        </pc:cxnChg>
      </pc:sldChg>
      <pc:sldChg chg="addSp delSp modSp new mod modNotesTx">
        <pc:chgData name="Sallam Saka" userId="f204d973-d51e-47d8-884c-bdcba18d93b4" providerId="ADAL" clId="{2C357A54-8BD3-45C1-896A-A820E7B30042}" dt="2025-06-25T22:25:50.723" v="6780" actId="20577"/>
        <pc:sldMkLst>
          <pc:docMk/>
          <pc:sldMk cId="2635246491" sldId="266"/>
        </pc:sldMkLst>
        <pc:spChg chg="del">
          <ac:chgData name="Sallam Saka" userId="f204d973-d51e-47d8-884c-bdcba18d93b4" providerId="ADAL" clId="{2C357A54-8BD3-45C1-896A-A820E7B30042}" dt="2025-06-25T20:08:13.624" v="6533" actId="478"/>
          <ac:spMkLst>
            <pc:docMk/>
            <pc:sldMk cId="2635246491" sldId="266"/>
            <ac:spMk id="2" creationId="{F461ECDF-194F-0963-0946-85ADCF1C76A1}"/>
          </ac:spMkLst>
        </pc:spChg>
        <pc:spChg chg="del">
          <ac:chgData name="Sallam Saka" userId="f204d973-d51e-47d8-884c-bdcba18d93b4" providerId="ADAL" clId="{2C357A54-8BD3-45C1-896A-A820E7B30042}" dt="2025-06-25T20:08:11.624" v="6532" actId="478"/>
          <ac:spMkLst>
            <pc:docMk/>
            <pc:sldMk cId="2635246491" sldId="266"/>
            <ac:spMk id="3" creationId="{822CDA63-87CD-7E97-6EEB-609778187B02}"/>
          </ac:spMkLst>
        </pc:spChg>
        <pc:spChg chg="add mod">
          <ac:chgData name="Sallam Saka" userId="f204d973-d51e-47d8-884c-bdcba18d93b4" providerId="ADAL" clId="{2C357A54-8BD3-45C1-896A-A820E7B30042}" dt="2025-06-25T22:25:50.723" v="6780" actId="20577"/>
          <ac:spMkLst>
            <pc:docMk/>
            <pc:sldMk cId="2635246491" sldId="266"/>
            <ac:spMk id="12" creationId="{24C40DBC-A911-9BF3-6E80-0130B12C596F}"/>
          </ac:spMkLst>
        </pc:spChg>
        <pc:grpChg chg="add mod">
          <ac:chgData name="Sallam Saka" userId="f204d973-d51e-47d8-884c-bdcba18d93b4" providerId="ADAL" clId="{2C357A54-8BD3-45C1-896A-A820E7B30042}" dt="2025-06-25T22:00:17.150" v="6627" actId="1076"/>
          <ac:grpSpMkLst>
            <pc:docMk/>
            <pc:sldMk cId="2635246491" sldId="266"/>
            <ac:grpSpMk id="11" creationId="{FBBFF5EB-21CA-2963-A5C5-D876AD4464FA}"/>
          </ac:grpSpMkLst>
        </pc:grpChg>
        <pc:picChg chg="add del">
          <ac:chgData name="Sallam Saka" userId="f204d973-d51e-47d8-884c-bdcba18d93b4" providerId="ADAL" clId="{2C357A54-8BD3-45C1-896A-A820E7B30042}" dt="2025-06-25T19:28:42.283" v="6526" actId="22"/>
          <ac:picMkLst>
            <pc:docMk/>
            <pc:sldMk cId="2635246491" sldId="266"/>
            <ac:picMk id="5" creationId="{F9043ED7-2C7E-6135-6F5C-452599598E88}"/>
          </ac:picMkLst>
        </pc:picChg>
        <pc:picChg chg="add mod ord modCrop">
          <ac:chgData name="Sallam Saka" userId="f204d973-d51e-47d8-884c-bdcba18d93b4" providerId="ADAL" clId="{2C357A54-8BD3-45C1-896A-A820E7B30042}" dt="2025-06-25T20:14:10.022" v="6601" actId="164"/>
          <ac:picMkLst>
            <pc:docMk/>
            <pc:sldMk cId="2635246491" sldId="266"/>
            <ac:picMk id="7" creationId="{C027E1F7-9BE4-85B2-66CB-63B1C9A72DF9}"/>
          </ac:picMkLst>
        </pc:picChg>
        <pc:picChg chg="add del mod modCrop">
          <ac:chgData name="Sallam Saka" userId="f204d973-d51e-47d8-884c-bdcba18d93b4" providerId="ADAL" clId="{2C357A54-8BD3-45C1-896A-A820E7B30042}" dt="2025-06-25T20:13:24.460" v="6591" actId="478"/>
          <ac:picMkLst>
            <pc:docMk/>
            <pc:sldMk cId="2635246491" sldId="266"/>
            <ac:picMk id="9" creationId="{F3EFEA7D-315F-CB24-66C1-EB2ED860B7CC}"/>
          </ac:picMkLst>
        </pc:picChg>
        <pc:picChg chg="add mod modCrop">
          <ac:chgData name="Sallam Saka" userId="f204d973-d51e-47d8-884c-bdcba18d93b4" providerId="ADAL" clId="{2C357A54-8BD3-45C1-896A-A820E7B30042}" dt="2025-06-25T20:14:10.022" v="6601" actId="164"/>
          <ac:picMkLst>
            <pc:docMk/>
            <pc:sldMk cId="2635246491" sldId="266"/>
            <ac:picMk id="10" creationId="{F6D63B18-6C06-13E7-8576-7084473443C3}"/>
          </ac:picMkLst>
        </pc:picChg>
      </pc:sldChg>
      <pc:sldChg chg="new">
        <pc:chgData name="Sallam Saka" userId="f204d973-d51e-47d8-884c-bdcba18d93b4" providerId="ADAL" clId="{2C357A54-8BD3-45C1-896A-A820E7B30042}" dt="2025-06-25T20:14:57.703" v="6616" actId="680"/>
        <pc:sldMkLst>
          <pc:docMk/>
          <pc:sldMk cId="56333691" sldId="267"/>
        </pc:sldMkLst>
      </pc:sldChg>
      <pc:sldChg chg="addSp delSp modSp new mod">
        <pc:chgData name="Sallam Saka" userId="f204d973-d51e-47d8-884c-bdcba18d93b4" providerId="ADAL" clId="{2C357A54-8BD3-45C1-896A-A820E7B30042}" dt="2025-06-25T22:24:05.488" v="6765" actId="255"/>
        <pc:sldMkLst>
          <pc:docMk/>
          <pc:sldMk cId="3182023264" sldId="268"/>
        </pc:sldMkLst>
        <pc:spChg chg="del mod">
          <ac:chgData name="Sallam Saka" userId="f204d973-d51e-47d8-884c-bdcba18d93b4" providerId="ADAL" clId="{2C357A54-8BD3-45C1-896A-A820E7B30042}" dt="2025-06-25T22:20:00.452" v="6715" actId="478"/>
          <ac:spMkLst>
            <pc:docMk/>
            <pc:sldMk cId="3182023264" sldId="268"/>
            <ac:spMk id="2" creationId="{09BFAC75-54B1-7D01-E1C9-769EBB05C3D8}"/>
          </ac:spMkLst>
        </pc:spChg>
        <pc:spChg chg="del">
          <ac:chgData name="Sallam Saka" userId="f204d973-d51e-47d8-884c-bdcba18d93b4" providerId="ADAL" clId="{2C357A54-8BD3-45C1-896A-A820E7B30042}" dt="2025-06-25T22:10:15.696" v="6634" actId="478"/>
          <ac:spMkLst>
            <pc:docMk/>
            <pc:sldMk cId="3182023264" sldId="268"/>
            <ac:spMk id="3" creationId="{A4F26033-E61A-1039-D1A8-006912079406}"/>
          </ac:spMkLst>
        </pc:spChg>
        <pc:spChg chg="del">
          <ac:chgData name="Sallam Saka" userId="f204d973-d51e-47d8-884c-bdcba18d93b4" providerId="ADAL" clId="{2C357A54-8BD3-45C1-896A-A820E7B30042}" dt="2025-06-25T22:09:59.650" v="6631" actId="22"/>
          <ac:spMkLst>
            <pc:docMk/>
            <pc:sldMk cId="3182023264" sldId="268"/>
            <ac:spMk id="4" creationId="{055535BD-3BE8-3068-8818-46A5CC69B55C}"/>
          </ac:spMkLst>
        </pc:spChg>
        <pc:spChg chg="add del mod">
          <ac:chgData name="Sallam Saka" userId="f204d973-d51e-47d8-884c-bdcba18d93b4" providerId="ADAL" clId="{2C357A54-8BD3-45C1-896A-A820E7B30042}" dt="2025-06-25T22:18:22.008" v="6700" actId="478"/>
          <ac:spMkLst>
            <pc:docMk/>
            <pc:sldMk cId="3182023264" sldId="268"/>
            <ac:spMk id="14" creationId="{F19E28ED-12EF-3EB6-0B20-B38BF1E9964E}"/>
          </ac:spMkLst>
        </pc:spChg>
        <pc:spChg chg="add del mod">
          <ac:chgData name="Sallam Saka" userId="f204d973-d51e-47d8-884c-bdcba18d93b4" providerId="ADAL" clId="{2C357A54-8BD3-45C1-896A-A820E7B30042}" dt="2025-06-25T22:20:02.627" v="6716" actId="478"/>
          <ac:spMkLst>
            <pc:docMk/>
            <pc:sldMk cId="3182023264" sldId="268"/>
            <ac:spMk id="18" creationId="{9DF6CF75-FFF3-2355-9D4C-79ADD047FBC2}"/>
          </ac:spMkLst>
        </pc:spChg>
        <pc:spChg chg="add mod">
          <ac:chgData name="Sallam Saka" userId="f204d973-d51e-47d8-884c-bdcba18d93b4" providerId="ADAL" clId="{2C357A54-8BD3-45C1-896A-A820E7B30042}" dt="2025-06-25T22:23:09.938" v="6758" actId="1076"/>
          <ac:spMkLst>
            <pc:docMk/>
            <pc:sldMk cId="3182023264" sldId="268"/>
            <ac:spMk id="19" creationId="{063791FB-A7C2-39EA-ACEC-618611B55E7F}"/>
          </ac:spMkLst>
        </pc:spChg>
        <pc:spChg chg="add mod">
          <ac:chgData name="Sallam Saka" userId="f204d973-d51e-47d8-884c-bdcba18d93b4" providerId="ADAL" clId="{2C357A54-8BD3-45C1-896A-A820E7B30042}" dt="2025-06-25T22:24:05.488" v="6765" actId="255"/>
          <ac:spMkLst>
            <pc:docMk/>
            <pc:sldMk cId="3182023264" sldId="268"/>
            <ac:spMk id="20" creationId="{A41CE1FD-7196-AFDB-300A-A2A03CD923BC}"/>
          </ac:spMkLst>
        </pc:spChg>
        <pc:spChg chg="add mod">
          <ac:chgData name="Sallam Saka" userId="f204d973-d51e-47d8-884c-bdcba18d93b4" providerId="ADAL" clId="{2C357A54-8BD3-45C1-896A-A820E7B30042}" dt="2025-06-25T22:23:03.572" v="6757" actId="1076"/>
          <ac:spMkLst>
            <pc:docMk/>
            <pc:sldMk cId="3182023264" sldId="268"/>
            <ac:spMk id="22" creationId="{E7102492-FD6C-DD13-8F6B-B56F34B86660}"/>
          </ac:spMkLst>
        </pc:spChg>
        <pc:grpChg chg="add mod">
          <ac:chgData name="Sallam Saka" userId="f204d973-d51e-47d8-884c-bdcba18d93b4" providerId="ADAL" clId="{2C357A54-8BD3-45C1-896A-A820E7B30042}" dt="2025-06-25T22:22:57.444" v="6756" actId="14100"/>
          <ac:grpSpMkLst>
            <pc:docMk/>
            <pc:sldMk cId="3182023264" sldId="268"/>
            <ac:grpSpMk id="11" creationId="{1EC8DB55-7239-3F5D-6BDF-E53F8E8D3C8D}"/>
          </ac:grpSpMkLst>
        </pc:grpChg>
        <pc:grpChg chg="add mod">
          <ac:chgData name="Sallam Saka" userId="f204d973-d51e-47d8-884c-bdcba18d93b4" providerId="ADAL" clId="{2C357A54-8BD3-45C1-896A-A820E7B30042}" dt="2025-06-25T22:23:22.881" v="6760" actId="14100"/>
          <ac:grpSpMkLst>
            <pc:docMk/>
            <pc:sldMk cId="3182023264" sldId="268"/>
            <ac:grpSpMk id="16" creationId="{ABA456BA-8571-EC80-46D3-B3B41652B64E}"/>
          </ac:grpSpMkLst>
        </pc:grpChg>
        <pc:picChg chg="add del mod ord modCrop">
          <ac:chgData name="Sallam Saka" userId="f204d973-d51e-47d8-884c-bdcba18d93b4" providerId="ADAL" clId="{2C357A54-8BD3-45C1-896A-A820E7B30042}" dt="2025-06-25T22:18:12.489" v="6697" actId="21"/>
          <ac:picMkLst>
            <pc:docMk/>
            <pc:sldMk cId="3182023264" sldId="268"/>
            <ac:picMk id="6" creationId="{E59250D2-47E6-4188-F8EF-9ACA62700943}"/>
          </ac:picMkLst>
        </pc:picChg>
        <pc:picChg chg="add mod modCrop">
          <ac:chgData name="Sallam Saka" userId="f204d973-d51e-47d8-884c-bdcba18d93b4" providerId="ADAL" clId="{2C357A54-8BD3-45C1-896A-A820E7B30042}" dt="2025-06-25T22:15:54.360" v="6688" actId="164"/>
          <ac:picMkLst>
            <pc:docMk/>
            <pc:sldMk cId="3182023264" sldId="268"/>
            <ac:picMk id="8" creationId="{30D8A99A-11CC-EABE-2789-BBC207CCB786}"/>
          </ac:picMkLst>
        </pc:picChg>
        <pc:picChg chg="add mod modCrop">
          <ac:chgData name="Sallam Saka" userId="f204d973-d51e-47d8-884c-bdcba18d93b4" providerId="ADAL" clId="{2C357A54-8BD3-45C1-896A-A820E7B30042}" dt="2025-06-25T22:15:54.360" v="6688" actId="164"/>
          <ac:picMkLst>
            <pc:docMk/>
            <pc:sldMk cId="3182023264" sldId="268"/>
            <ac:picMk id="9" creationId="{C622486C-FC38-B043-7F3A-F7C1573C4415}"/>
          </ac:picMkLst>
        </pc:picChg>
        <pc:picChg chg="add del mod">
          <ac:chgData name="Sallam Saka" userId="f204d973-d51e-47d8-884c-bdcba18d93b4" providerId="ADAL" clId="{2C357A54-8BD3-45C1-896A-A820E7B30042}" dt="2025-06-25T22:16:41.233" v="6694" actId="478"/>
          <ac:picMkLst>
            <pc:docMk/>
            <pc:sldMk cId="3182023264" sldId="268"/>
            <ac:picMk id="10" creationId="{86E208AC-5197-541F-76D4-EA090EE5FA92}"/>
          </ac:picMkLst>
        </pc:picChg>
        <pc:picChg chg="add mod">
          <ac:chgData name="Sallam Saka" userId="f204d973-d51e-47d8-884c-bdcba18d93b4" providerId="ADAL" clId="{2C357A54-8BD3-45C1-896A-A820E7B30042}" dt="2025-06-25T22:18:19.993" v="6699" actId="164"/>
          <ac:picMkLst>
            <pc:docMk/>
            <pc:sldMk cId="3182023264" sldId="268"/>
            <ac:picMk id="12" creationId="{A0EFA2B7-40BF-6436-EF9F-7C8F3BF9E922}"/>
          </ac:picMkLst>
        </pc:picChg>
        <pc:picChg chg="add mod">
          <ac:chgData name="Sallam Saka" userId="f204d973-d51e-47d8-884c-bdcba18d93b4" providerId="ADAL" clId="{2C357A54-8BD3-45C1-896A-A820E7B30042}" dt="2025-06-25T22:18:19.993" v="6699" actId="164"/>
          <ac:picMkLst>
            <pc:docMk/>
            <pc:sldMk cId="3182023264" sldId="268"/>
            <ac:picMk id="15" creationId="{E59250D2-47E6-4188-F8EF-9ACA62700943}"/>
          </ac:picMkLst>
        </pc:picChg>
        <pc:picChg chg="add del">
          <ac:chgData name="Sallam Saka" userId="f204d973-d51e-47d8-884c-bdcba18d93b4" providerId="ADAL" clId="{2C357A54-8BD3-45C1-896A-A820E7B30042}" dt="2025-06-25T22:21:01.589" v="6728" actId="478"/>
          <ac:picMkLst>
            <pc:docMk/>
            <pc:sldMk cId="3182023264" sldId="268"/>
            <ac:picMk id="21" creationId="{D28E26F1-665A-50F3-BD4A-C529EC9C5ACE}"/>
          </ac:picMkLst>
        </pc:picChg>
        <pc:cxnChg chg="add mod">
          <ac:chgData name="Sallam Saka" userId="f204d973-d51e-47d8-884c-bdcba18d93b4" providerId="ADAL" clId="{2C357A54-8BD3-45C1-896A-A820E7B30042}" dt="2025-06-25T22:23:49.798" v="6764" actId="14100"/>
          <ac:cxnSpMkLst>
            <pc:docMk/>
            <pc:sldMk cId="3182023264" sldId="268"/>
            <ac:cxnSpMk id="23" creationId="{0BF18332-45E5-DC6D-D012-A939A67AE366}"/>
          </ac:cxnSpMkLst>
        </pc:cxnChg>
      </pc:sldChg>
      <pc:sldChg chg="new">
        <pc:chgData name="Sallam Saka" userId="f204d973-d51e-47d8-884c-bdcba18d93b4" providerId="ADAL" clId="{2C357A54-8BD3-45C1-896A-A820E7B30042}" dt="2025-06-25T22:30:12.774" v="6781" actId="680"/>
        <pc:sldMkLst>
          <pc:docMk/>
          <pc:sldMk cId="3966488039" sldId="269"/>
        </pc:sldMkLst>
      </pc:sldChg>
      <pc:sldChg chg="modSp new mod">
        <pc:chgData name="Sallam Saka" userId="f204d973-d51e-47d8-884c-bdcba18d93b4" providerId="ADAL" clId="{2C357A54-8BD3-45C1-896A-A820E7B30042}" dt="2025-06-25T22:30:31.620" v="6794" actId="20577"/>
        <pc:sldMkLst>
          <pc:docMk/>
          <pc:sldMk cId="1793765436" sldId="270"/>
        </pc:sldMkLst>
        <pc:spChg chg="mod">
          <ac:chgData name="Sallam Saka" userId="f204d973-d51e-47d8-884c-bdcba18d93b4" providerId="ADAL" clId="{2C357A54-8BD3-45C1-896A-A820E7B30042}" dt="2025-06-25T22:30:31.620" v="6794" actId="20577"/>
          <ac:spMkLst>
            <pc:docMk/>
            <pc:sldMk cId="1793765436" sldId="270"/>
            <ac:spMk id="2" creationId="{A46EB721-D92D-34D3-1523-E5F037A647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6EA57-E00F-4EA4-8324-57F699D5F3BD}" type="datetimeFigureOut">
              <a:rPr lang="en-CA" smtClean="0"/>
              <a:t>2025-06-25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1CBF8-1438-49AC-8524-04FF51CA9B3F}" type="slidenum">
              <a:rPr lang="en-CA" smtClean="0"/>
              <a:t>‹#›</a:t>
            </a:fld>
            <a:endParaRPr lang="en-CA"/>
          </a:p>
        </p:txBody>
      </p:sp>
    </p:spTree>
    <p:extLst>
      <p:ext uri="{BB962C8B-B14F-4D97-AF65-F5344CB8AC3E}">
        <p14:creationId xmlns:p14="http://schemas.microsoft.com/office/powerpoint/2010/main" val="952769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would like to start with a brief introduction of myself. My name is </a:t>
            </a:r>
            <a:r>
              <a:rPr lang="en-CA" dirty="0" err="1"/>
              <a:t>sallam</a:t>
            </a:r>
            <a:r>
              <a:rPr lang="en-CA" dirty="0"/>
              <a:t>, I am a third year student, meaning I just finished my second year and I am studying Biological physics and statistics. </a:t>
            </a:r>
            <a:r>
              <a:rPr lang="en-CA" sz="1200" kern="1200" dirty="0">
                <a:solidFill>
                  <a:schemeClr val="tx1"/>
                </a:solidFill>
                <a:effectLst/>
                <a:latin typeface="+mn-lt"/>
                <a:ea typeface="+mn-ea"/>
                <a:cs typeface="+mn-cs"/>
              </a:rPr>
              <a:t>I was interested in this research group because I was generally interested in computational physics and I saw that Dr. Kaley's project would provide me with the opportunity to further refine my interests and gain hands-on experience while learning about physics.</a:t>
            </a:r>
            <a:endParaRPr lang="en-CA" dirty="0"/>
          </a:p>
        </p:txBody>
      </p:sp>
      <p:sp>
        <p:nvSpPr>
          <p:cNvPr id="4" name="Slide Number Placeholder 3"/>
          <p:cNvSpPr>
            <a:spLocks noGrp="1"/>
          </p:cNvSpPr>
          <p:nvPr>
            <p:ph type="sldNum" sz="quarter" idx="5"/>
          </p:nvPr>
        </p:nvSpPr>
        <p:spPr/>
        <p:txBody>
          <a:bodyPr/>
          <a:lstStyle/>
          <a:p>
            <a:fld id="{8B41CBF8-1438-49AC-8524-04FF51CA9B3F}" type="slidenum">
              <a:rPr lang="en-CA" smtClean="0"/>
              <a:t>2</a:t>
            </a:fld>
            <a:endParaRPr lang="en-CA"/>
          </a:p>
        </p:txBody>
      </p:sp>
    </p:spTree>
    <p:extLst>
      <p:ext uri="{BB962C8B-B14F-4D97-AF65-F5344CB8AC3E}">
        <p14:creationId xmlns:p14="http://schemas.microsoft.com/office/powerpoint/2010/main" val="3307634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My </a:t>
            </a:r>
            <a:r>
              <a:rPr lang="en-CA" dirty="0" err="1"/>
              <a:t>intrsuments</a:t>
            </a:r>
            <a:r>
              <a:rPr lang="en-CA" dirty="0"/>
              <a:t> my research focuses on are ACE-FTS which is short for Atmospheric Chemistry Experiment – Fourier Transform Spectrometer, OSIRIS, short for Optical </a:t>
            </a:r>
            <a:r>
              <a:rPr lang="en-CA" dirty="0" err="1"/>
              <a:t>Spectrogrraph</a:t>
            </a:r>
            <a:r>
              <a:rPr lang="en-CA" dirty="0"/>
              <a:t> and Infrared Imaging System and other instruments like PEARL FTIR, also known as Bruker FTIR, at PEARL, the Polar Environment Atmospheric Research Laboratory located in Eureka Nunavut. So far, the data I have been working with are Ozone profiles and partial and/or total column data. The objective/end goal of my research is to </a:t>
            </a:r>
            <a:r>
              <a:rPr lang="en-CA" dirty="0" err="1"/>
              <a:t>examing</a:t>
            </a:r>
            <a:r>
              <a:rPr lang="en-CA" dirty="0"/>
              <a:t> the data quality of the various instruments which is done by analyzing and validating the measurements from the instruments against </a:t>
            </a:r>
            <a:r>
              <a:rPr lang="en-CA" dirty="0" err="1"/>
              <a:t>eachother</a:t>
            </a:r>
            <a:r>
              <a:rPr lang="en-CA" dirty="0"/>
              <a:t>. This types of research matter for various reasons. Firstly, comparing the data from these instruments allows us to know if any instrument has measurements that are very different from the others, which may tell us that the instrument has issues. If the instruments all agree, this also assures us that the data is highly representative of the actual atmospheric composition. Lastly, reliable data allows society to push for changes that benefit society.</a:t>
            </a:r>
          </a:p>
        </p:txBody>
      </p:sp>
      <p:sp>
        <p:nvSpPr>
          <p:cNvPr id="4" name="Slide Number Placeholder 3"/>
          <p:cNvSpPr>
            <a:spLocks noGrp="1"/>
          </p:cNvSpPr>
          <p:nvPr>
            <p:ph type="sldNum" sz="quarter" idx="5"/>
          </p:nvPr>
        </p:nvSpPr>
        <p:spPr/>
        <p:txBody>
          <a:bodyPr/>
          <a:lstStyle/>
          <a:p>
            <a:fld id="{8B41CBF8-1438-49AC-8524-04FF51CA9B3F}" type="slidenum">
              <a:rPr lang="en-CA" smtClean="0"/>
              <a:t>3</a:t>
            </a:fld>
            <a:endParaRPr lang="en-CA"/>
          </a:p>
        </p:txBody>
      </p:sp>
    </p:spTree>
    <p:extLst>
      <p:ext uri="{BB962C8B-B14F-4D97-AF65-F5344CB8AC3E}">
        <p14:creationId xmlns:p14="http://schemas.microsoft.com/office/powerpoint/2010/main" val="90645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ACE-FTS is one of the two main instruments on the SCI-SAT with the other main instrument being ACE-MAESTRO which stands for </a:t>
            </a:r>
            <a:r>
              <a:rPr lang="en-US" sz="1200" b="0" i="0" kern="1200" dirty="0">
                <a:solidFill>
                  <a:schemeClr val="tx1"/>
                </a:solidFill>
                <a:effectLst/>
                <a:latin typeface="+mn-lt"/>
                <a:ea typeface="+mn-ea"/>
                <a:cs typeface="+mn-cs"/>
              </a:rPr>
              <a:t>Measurement of Aerosol Extinction in the Stratosphere and Troposphere Retrieved by Occultation</a:t>
            </a:r>
            <a:r>
              <a:rPr lang="en-CA" dirty="0"/>
              <a:t>. SCI-SAT was launched in 2003 which is when ACE-FTS had its first recorded spectra. Routine measurements began in February of 2004. ACE-FTS measures in the limb viewing geometry which I will showcase on the next slide. ACE-FTS uses Fourier Transform to produce absorption spectra. ACE-FTS operates in the wavenumber range: 750–4400 cm</a:t>
            </a:r>
            <a:r>
              <a:rPr lang="en-CA" baseline="30000" dirty="0"/>
              <a:t>−1  </a:t>
            </a:r>
            <a:r>
              <a:rPr lang="en-CA" baseline="0" dirty="0"/>
              <a:t>which represents the middle infrared range. Most of the information from this slide is gotten from the Bernath paper, </a:t>
            </a:r>
            <a:r>
              <a:rPr lang="en-US" sz="1200" dirty="0">
                <a:solidFill>
                  <a:srgbClr val="646464"/>
                </a:solidFill>
              </a:rPr>
              <a:t>Atmospheric Chemistry Experiment (ACE), published in 2005.</a:t>
            </a:r>
            <a:endParaRPr lang="en-CA" baseline="30000" dirty="0"/>
          </a:p>
        </p:txBody>
      </p:sp>
      <p:sp>
        <p:nvSpPr>
          <p:cNvPr id="4" name="Slide Number Placeholder 3"/>
          <p:cNvSpPr>
            <a:spLocks noGrp="1"/>
          </p:cNvSpPr>
          <p:nvPr>
            <p:ph type="sldNum" sz="quarter" idx="5"/>
          </p:nvPr>
        </p:nvSpPr>
        <p:spPr/>
        <p:txBody>
          <a:bodyPr/>
          <a:lstStyle/>
          <a:p>
            <a:fld id="{8B41CBF8-1438-49AC-8524-04FF51CA9B3F}" type="slidenum">
              <a:rPr lang="en-CA" smtClean="0"/>
              <a:t>4</a:t>
            </a:fld>
            <a:endParaRPr lang="en-CA"/>
          </a:p>
        </p:txBody>
      </p:sp>
    </p:spTree>
    <p:extLst>
      <p:ext uri="{BB962C8B-B14F-4D97-AF65-F5344CB8AC3E}">
        <p14:creationId xmlns:p14="http://schemas.microsoft.com/office/powerpoint/2010/main" val="386493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as the satellite orbits the earth, it gets to experience a sunset and sunrise from its perspective which is when it performs it measurements. Measurements are taken by analyzing direct sunlight through a slit of the atmosphere</a:t>
            </a:r>
          </a:p>
        </p:txBody>
      </p:sp>
      <p:sp>
        <p:nvSpPr>
          <p:cNvPr id="4" name="Slide Number Placeholder 3"/>
          <p:cNvSpPr>
            <a:spLocks noGrp="1"/>
          </p:cNvSpPr>
          <p:nvPr>
            <p:ph type="sldNum" sz="quarter" idx="5"/>
          </p:nvPr>
        </p:nvSpPr>
        <p:spPr/>
        <p:txBody>
          <a:bodyPr/>
          <a:lstStyle/>
          <a:p>
            <a:fld id="{8B41CBF8-1438-49AC-8524-04FF51CA9B3F}" type="slidenum">
              <a:rPr lang="en-CA" smtClean="0"/>
              <a:t>5</a:t>
            </a:fld>
            <a:endParaRPr lang="en-CA"/>
          </a:p>
        </p:txBody>
      </p:sp>
    </p:spTree>
    <p:extLst>
      <p:ext uri="{BB962C8B-B14F-4D97-AF65-F5344CB8AC3E}">
        <p14:creationId xmlns:p14="http://schemas.microsoft.com/office/powerpoint/2010/main" val="87507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ODIN was launched in 2001 and has made measurements since then.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measures sunlight scattered by the atmosphere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IRI observes both scattered sunlight and airglow emissions from 2 infrared atmospheric band</a:t>
            </a:r>
            <a:r>
              <a:rPr lang="en-CA" dirty="0"/>
              <a:t>s</a:t>
            </a:r>
            <a:endParaRPr lang="en-CA" baseline="30000" dirty="0"/>
          </a:p>
        </p:txBody>
      </p:sp>
      <p:sp>
        <p:nvSpPr>
          <p:cNvPr id="4" name="Slide Number Placeholder 3"/>
          <p:cNvSpPr>
            <a:spLocks noGrp="1"/>
          </p:cNvSpPr>
          <p:nvPr>
            <p:ph type="sldNum" sz="quarter" idx="5"/>
          </p:nvPr>
        </p:nvSpPr>
        <p:spPr/>
        <p:txBody>
          <a:bodyPr/>
          <a:lstStyle/>
          <a:p>
            <a:fld id="{8B41CBF8-1438-49AC-8524-04FF51CA9B3F}" type="slidenum">
              <a:rPr lang="en-CA" smtClean="0"/>
              <a:t>6</a:t>
            </a:fld>
            <a:endParaRPr lang="en-CA"/>
          </a:p>
        </p:txBody>
      </p:sp>
    </p:spTree>
    <p:extLst>
      <p:ext uri="{BB962C8B-B14F-4D97-AF65-F5344CB8AC3E}">
        <p14:creationId xmlns:p14="http://schemas.microsoft.com/office/powerpoint/2010/main" val="89855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Began by reading research papers to get a feel of what I would be doing and to understand atmospheric physics, I simultaneously began creating basic plots to showcase the measurements made by the ACE-FTS instrument.</a:t>
            </a:r>
          </a:p>
        </p:txBody>
      </p:sp>
      <p:sp>
        <p:nvSpPr>
          <p:cNvPr id="4" name="Slide Number Placeholder 3"/>
          <p:cNvSpPr>
            <a:spLocks noGrp="1"/>
          </p:cNvSpPr>
          <p:nvPr>
            <p:ph type="sldNum" sz="quarter" idx="5"/>
          </p:nvPr>
        </p:nvSpPr>
        <p:spPr/>
        <p:txBody>
          <a:bodyPr/>
          <a:lstStyle/>
          <a:p>
            <a:fld id="{8B41CBF8-1438-49AC-8524-04FF51CA9B3F}" type="slidenum">
              <a:rPr lang="en-CA" smtClean="0"/>
              <a:t>9</a:t>
            </a:fld>
            <a:endParaRPr lang="en-CA"/>
          </a:p>
        </p:txBody>
      </p:sp>
    </p:spTree>
    <p:extLst>
      <p:ext uri="{BB962C8B-B14F-4D97-AF65-F5344CB8AC3E}">
        <p14:creationId xmlns:p14="http://schemas.microsoft.com/office/powerpoint/2010/main" val="20455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of my first few projects was to create a climatology plot for the ACE FTS instrument. I also replicated the plot from the OSIRIS data. (talk about </a:t>
            </a:r>
            <a:r>
              <a:rPr lang="en-CA" dirty="0" err="1"/>
              <a:t>whats</a:t>
            </a:r>
            <a:r>
              <a:rPr lang="en-CA" dirty="0"/>
              <a:t> happening in the graphs? Is it expected or unexpected?). After this, I moved on to looking at the data from various latitude bands and seasons, using line plots. This allows less significant differences to be shown since comparing by slight differences in colors is difficult.</a:t>
            </a:r>
          </a:p>
        </p:txBody>
      </p:sp>
      <p:sp>
        <p:nvSpPr>
          <p:cNvPr id="4" name="Slide Number Placeholder 3"/>
          <p:cNvSpPr>
            <a:spLocks noGrp="1"/>
          </p:cNvSpPr>
          <p:nvPr>
            <p:ph type="sldNum" sz="quarter" idx="5"/>
          </p:nvPr>
        </p:nvSpPr>
        <p:spPr/>
        <p:txBody>
          <a:bodyPr/>
          <a:lstStyle/>
          <a:p>
            <a:fld id="{8B41CBF8-1438-49AC-8524-04FF51CA9B3F}" type="slidenum">
              <a:rPr lang="en-CA" smtClean="0"/>
              <a:t>10</a:t>
            </a:fld>
            <a:endParaRPr lang="en-CA"/>
          </a:p>
        </p:txBody>
      </p:sp>
    </p:spTree>
    <p:extLst>
      <p:ext uri="{BB962C8B-B14F-4D97-AF65-F5344CB8AC3E}">
        <p14:creationId xmlns:p14="http://schemas.microsoft.com/office/powerpoint/2010/main" val="608648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OSIRIS PLOT</a:t>
            </a:r>
          </a:p>
        </p:txBody>
      </p:sp>
      <p:sp>
        <p:nvSpPr>
          <p:cNvPr id="4" name="Slide Number Placeholder 3"/>
          <p:cNvSpPr>
            <a:spLocks noGrp="1"/>
          </p:cNvSpPr>
          <p:nvPr>
            <p:ph type="sldNum" sz="quarter" idx="5"/>
          </p:nvPr>
        </p:nvSpPr>
        <p:spPr/>
        <p:txBody>
          <a:bodyPr/>
          <a:lstStyle/>
          <a:p>
            <a:fld id="{8B41CBF8-1438-49AC-8524-04FF51CA9B3F}" type="slidenum">
              <a:rPr lang="en-CA" smtClean="0"/>
              <a:t>11</a:t>
            </a:fld>
            <a:endParaRPr lang="en-CA"/>
          </a:p>
        </p:txBody>
      </p:sp>
    </p:spTree>
    <p:extLst>
      <p:ext uri="{BB962C8B-B14F-4D97-AF65-F5344CB8AC3E}">
        <p14:creationId xmlns:p14="http://schemas.microsoft.com/office/powerpoint/2010/main" val="90303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6/25/2025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6/25/2025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6/25/2025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6/25/2025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C5FC-99E7-F610-5B6B-CB894B7D29FD}"/>
              </a:ext>
            </a:extLst>
          </p:cNvPr>
          <p:cNvSpPr>
            <a:spLocks noGrp="1"/>
          </p:cNvSpPr>
          <p:nvPr>
            <p:ph type="ctrTitle"/>
          </p:nvPr>
        </p:nvSpPr>
        <p:spPr/>
        <p:txBody>
          <a:bodyPr/>
          <a:lstStyle/>
          <a:p>
            <a:r>
              <a:rPr lang="en-CA" dirty="0"/>
              <a:t>Midterm presentation</a:t>
            </a:r>
          </a:p>
        </p:txBody>
      </p:sp>
      <p:sp>
        <p:nvSpPr>
          <p:cNvPr id="3" name="Subtitle 2">
            <a:extLst>
              <a:ext uri="{FF2B5EF4-FFF2-40B4-BE49-F238E27FC236}">
                <a16:creationId xmlns:a16="http://schemas.microsoft.com/office/drawing/2014/main" id="{8CF238E7-8927-F72F-56BF-CED351C48FB3}"/>
              </a:ext>
            </a:extLst>
          </p:cNvPr>
          <p:cNvSpPr>
            <a:spLocks noGrp="1"/>
          </p:cNvSpPr>
          <p:nvPr>
            <p:ph type="subTitle" idx="1"/>
          </p:nvPr>
        </p:nvSpPr>
        <p:spPr/>
        <p:txBody>
          <a:bodyPr/>
          <a:lstStyle/>
          <a:p>
            <a:r>
              <a:rPr lang="en-CA" dirty="0"/>
              <a:t>By: Sallam Saka</a:t>
            </a:r>
          </a:p>
          <a:p>
            <a:r>
              <a:rPr lang="en-CA" dirty="0"/>
              <a:t>Supervisors: Dr. Kaley Walker and Dr. Paul Jeffrey</a:t>
            </a:r>
          </a:p>
        </p:txBody>
      </p:sp>
    </p:spTree>
    <p:extLst>
      <p:ext uri="{BB962C8B-B14F-4D97-AF65-F5344CB8AC3E}">
        <p14:creationId xmlns:p14="http://schemas.microsoft.com/office/powerpoint/2010/main" val="1819153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605676-4273-BBEE-A5F9-B82B5EF126E7}"/>
              </a:ext>
            </a:extLst>
          </p:cNvPr>
          <p:cNvPicPr>
            <a:picLocks noChangeAspect="1"/>
          </p:cNvPicPr>
          <p:nvPr/>
        </p:nvPicPr>
        <p:blipFill>
          <a:blip r:embed="rId3"/>
          <a:stretch>
            <a:fillRect/>
          </a:stretch>
        </p:blipFill>
        <p:spPr>
          <a:xfrm>
            <a:off x="1" y="717212"/>
            <a:ext cx="6040118" cy="6140787"/>
          </a:xfrm>
          <a:prstGeom prst="rect">
            <a:avLst/>
          </a:prstGeom>
        </p:spPr>
      </p:pic>
      <p:pic>
        <p:nvPicPr>
          <p:cNvPr id="16" name="Picture 15">
            <a:extLst>
              <a:ext uri="{FF2B5EF4-FFF2-40B4-BE49-F238E27FC236}">
                <a16:creationId xmlns:a16="http://schemas.microsoft.com/office/drawing/2014/main" id="{A71DB449-03FF-37B3-5371-ADC848A92267}"/>
              </a:ext>
            </a:extLst>
          </p:cNvPr>
          <p:cNvPicPr>
            <a:picLocks noChangeAspect="1"/>
          </p:cNvPicPr>
          <p:nvPr/>
        </p:nvPicPr>
        <p:blipFill>
          <a:blip r:embed="rId4"/>
          <a:stretch>
            <a:fillRect/>
          </a:stretch>
        </p:blipFill>
        <p:spPr>
          <a:xfrm>
            <a:off x="6095999" y="716696"/>
            <a:ext cx="6095999" cy="6141304"/>
          </a:xfrm>
          <a:prstGeom prst="rect">
            <a:avLst/>
          </a:prstGeom>
        </p:spPr>
      </p:pic>
      <p:sp>
        <p:nvSpPr>
          <p:cNvPr id="17" name="Title 1">
            <a:extLst>
              <a:ext uri="{FF2B5EF4-FFF2-40B4-BE49-F238E27FC236}">
                <a16:creationId xmlns:a16="http://schemas.microsoft.com/office/drawing/2014/main" id="{BCEDE207-2D29-3BA0-8137-E728DEB0B53F}"/>
              </a:ext>
            </a:extLst>
          </p:cNvPr>
          <p:cNvSpPr>
            <a:spLocks noGrp="1"/>
          </p:cNvSpPr>
          <p:nvPr>
            <p:ph type="title"/>
          </p:nvPr>
        </p:nvSpPr>
        <p:spPr>
          <a:xfrm>
            <a:off x="1973125" y="64057"/>
            <a:ext cx="2093870" cy="588579"/>
          </a:xfrm>
        </p:spPr>
        <p:txBody>
          <a:bodyPr>
            <a:normAutofit fontScale="90000"/>
          </a:bodyPr>
          <a:lstStyle/>
          <a:p>
            <a:r>
              <a:rPr lang="en-CA" dirty="0"/>
              <a:t>ACE-FTS</a:t>
            </a:r>
          </a:p>
        </p:txBody>
      </p:sp>
      <p:sp>
        <p:nvSpPr>
          <p:cNvPr id="20" name="Title 1">
            <a:extLst>
              <a:ext uri="{FF2B5EF4-FFF2-40B4-BE49-F238E27FC236}">
                <a16:creationId xmlns:a16="http://schemas.microsoft.com/office/drawing/2014/main" id="{ADA9F779-9C45-C0C7-3740-B7ADB7A824FF}"/>
              </a:ext>
            </a:extLst>
          </p:cNvPr>
          <p:cNvSpPr txBox="1">
            <a:spLocks/>
          </p:cNvSpPr>
          <p:nvPr/>
        </p:nvSpPr>
        <p:spPr bwMode="black">
          <a:xfrm>
            <a:off x="8097062" y="64057"/>
            <a:ext cx="2093871" cy="588579"/>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sz="2500" dirty="0"/>
              <a:t>OSIRIS</a:t>
            </a:r>
          </a:p>
        </p:txBody>
      </p:sp>
      <p:cxnSp>
        <p:nvCxnSpPr>
          <p:cNvPr id="24" name="Straight Connector 23">
            <a:extLst>
              <a:ext uri="{FF2B5EF4-FFF2-40B4-BE49-F238E27FC236}">
                <a16:creationId xmlns:a16="http://schemas.microsoft.com/office/drawing/2014/main" id="{F5CB48F1-5C12-993D-A3CA-B6EBE26FE468}"/>
              </a:ext>
            </a:extLst>
          </p:cNvPr>
          <p:cNvCxnSpPr>
            <a:cxnSpLocks/>
          </p:cNvCxnSpPr>
          <p:nvPr/>
        </p:nvCxnSpPr>
        <p:spPr>
          <a:xfrm flipV="1">
            <a:off x="6071649" y="0"/>
            <a:ext cx="0" cy="68579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35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BBFF5EB-21CA-2963-A5C5-D876AD4464FA}"/>
              </a:ext>
            </a:extLst>
          </p:cNvPr>
          <p:cNvGrpSpPr/>
          <p:nvPr/>
        </p:nvGrpSpPr>
        <p:grpSpPr>
          <a:xfrm>
            <a:off x="1981221" y="1338798"/>
            <a:ext cx="8229557" cy="5397062"/>
            <a:chOff x="168165" y="515006"/>
            <a:chExt cx="7178523" cy="4740167"/>
          </a:xfrm>
        </p:grpSpPr>
        <p:pic>
          <p:nvPicPr>
            <p:cNvPr id="10" name="Picture 9">
              <a:extLst>
                <a:ext uri="{FF2B5EF4-FFF2-40B4-BE49-F238E27FC236}">
                  <a16:creationId xmlns:a16="http://schemas.microsoft.com/office/drawing/2014/main" id="{F6D63B18-6C06-13E7-8576-7084473443C3}"/>
                </a:ext>
              </a:extLst>
            </p:cNvPr>
            <p:cNvPicPr>
              <a:picLocks noChangeAspect="1"/>
            </p:cNvPicPr>
            <p:nvPr/>
          </p:nvPicPr>
          <p:blipFill>
            <a:blip r:embed="rId3"/>
            <a:srcRect l="18613" t="9" r="17014" b="97926"/>
            <a:stretch>
              <a:fillRect/>
            </a:stretch>
          </p:blipFill>
          <p:spPr>
            <a:xfrm>
              <a:off x="168165" y="515006"/>
              <a:ext cx="7178523" cy="233009"/>
            </a:xfrm>
            <a:prstGeom prst="rect">
              <a:avLst/>
            </a:prstGeom>
          </p:spPr>
        </p:pic>
        <p:pic>
          <p:nvPicPr>
            <p:cNvPr id="7" name="Picture 6">
              <a:extLst>
                <a:ext uri="{FF2B5EF4-FFF2-40B4-BE49-F238E27FC236}">
                  <a16:creationId xmlns:a16="http://schemas.microsoft.com/office/drawing/2014/main" id="{C027E1F7-9BE4-85B2-66CB-63B1C9A72DF9}"/>
                </a:ext>
              </a:extLst>
            </p:cNvPr>
            <p:cNvPicPr>
              <a:picLocks noChangeAspect="1"/>
            </p:cNvPicPr>
            <p:nvPr/>
          </p:nvPicPr>
          <p:blipFill>
            <a:blip r:embed="rId3"/>
            <a:srcRect l="-1" t="3611" r="48776" b="64598"/>
            <a:stretch>
              <a:fillRect/>
            </a:stretch>
          </p:blipFill>
          <p:spPr>
            <a:xfrm>
              <a:off x="168165" y="748015"/>
              <a:ext cx="7178523" cy="4507158"/>
            </a:xfrm>
            <a:prstGeom prst="rect">
              <a:avLst/>
            </a:prstGeom>
          </p:spPr>
        </p:pic>
      </p:grpSp>
      <p:sp>
        <p:nvSpPr>
          <p:cNvPr id="12" name="Title 1">
            <a:extLst>
              <a:ext uri="{FF2B5EF4-FFF2-40B4-BE49-F238E27FC236}">
                <a16:creationId xmlns:a16="http://schemas.microsoft.com/office/drawing/2014/main" id="{24C40DBC-A911-9BF3-6E80-0130B12C596F}"/>
              </a:ext>
            </a:extLst>
          </p:cNvPr>
          <p:cNvSpPr>
            <a:spLocks noGrp="1"/>
          </p:cNvSpPr>
          <p:nvPr>
            <p:ph type="title"/>
          </p:nvPr>
        </p:nvSpPr>
        <p:spPr>
          <a:xfrm>
            <a:off x="2600142" y="336723"/>
            <a:ext cx="6991714" cy="869425"/>
          </a:xfrm>
        </p:spPr>
        <p:txBody>
          <a:bodyPr/>
          <a:lstStyle/>
          <a:p>
            <a:r>
              <a:rPr lang="en-CA" dirty="0"/>
              <a:t>NO OZONE HOLE? </a:t>
            </a:r>
          </a:p>
        </p:txBody>
      </p:sp>
    </p:spTree>
    <p:extLst>
      <p:ext uri="{BB962C8B-B14F-4D97-AF65-F5344CB8AC3E}">
        <p14:creationId xmlns:p14="http://schemas.microsoft.com/office/powerpoint/2010/main" val="263524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3F58-D219-71B0-899C-AC64DA4EA566}"/>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02701640-DD03-C95C-2123-D0E1D90D0B9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56333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EC8DB55-7239-3F5D-6BDF-E53F8E8D3C8D}"/>
              </a:ext>
            </a:extLst>
          </p:cNvPr>
          <p:cNvGrpSpPr/>
          <p:nvPr/>
        </p:nvGrpSpPr>
        <p:grpSpPr>
          <a:xfrm>
            <a:off x="-2" y="1483822"/>
            <a:ext cx="6096002" cy="5374178"/>
            <a:chOff x="294289" y="2099135"/>
            <a:chExt cx="5412828" cy="4825776"/>
          </a:xfrm>
        </p:grpSpPr>
        <p:pic>
          <p:nvPicPr>
            <p:cNvPr id="8" name="Picture 7">
              <a:extLst>
                <a:ext uri="{FF2B5EF4-FFF2-40B4-BE49-F238E27FC236}">
                  <a16:creationId xmlns:a16="http://schemas.microsoft.com/office/drawing/2014/main" id="{30D8A99A-11CC-EABE-2789-BBC207CCB786}"/>
                </a:ext>
              </a:extLst>
            </p:cNvPr>
            <p:cNvPicPr>
              <a:picLocks noChangeAspect="1"/>
            </p:cNvPicPr>
            <p:nvPr/>
          </p:nvPicPr>
          <p:blipFill>
            <a:blip r:embed="rId2"/>
            <a:srcRect l="53420" t="5917" r="-211" b="48851"/>
            <a:stretch>
              <a:fillRect/>
            </a:stretch>
          </p:blipFill>
          <p:spPr>
            <a:xfrm>
              <a:off x="294289" y="2359768"/>
              <a:ext cx="5412828" cy="4565143"/>
            </a:xfrm>
            <a:prstGeom prst="rect">
              <a:avLst/>
            </a:prstGeom>
          </p:spPr>
        </p:pic>
        <p:pic>
          <p:nvPicPr>
            <p:cNvPr id="9" name="Picture 8">
              <a:extLst>
                <a:ext uri="{FF2B5EF4-FFF2-40B4-BE49-F238E27FC236}">
                  <a16:creationId xmlns:a16="http://schemas.microsoft.com/office/drawing/2014/main" id="{C622486C-FC38-B043-7F3A-F7C1573C4415}"/>
                </a:ext>
              </a:extLst>
            </p:cNvPr>
            <p:cNvPicPr>
              <a:picLocks noChangeAspect="1"/>
            </p:cNvPicPr>
            <p:nvPr/>
          </p:nvPicPr>
          <p:blipFill>
            <a:blip r:embed="rId2"/>
            <a:srcRect l="16840" t="-463" r="17851" b="96859"/>
            <a:stretch>
              <a:fillRect/>
            </a:stretch>
          </p:blipFill>
          <p:spPr>
            <a:xfrm>
              <a:off x="294289" y="2099135"/>
              <a:ext cx="5412828" cy="260633"/>
            </a:xfrm>
            <a:prstGeom prst="rect">
              <a:avLst/>
            </a:prstGeom>
          </p:spPr>
        </p:pic>
      </p:grpSp>
      <p:grpSp>
        <p:nvGrpSpPr>
          <p:cNvPr id="16" name="Group 15">
            <a:extLst>
              <a:ext uri="{FF2B5EF4-FFF2-40B4-BE49-F238E27FC236}">
                <a16:creationId xmlns:a16="http://schemas.microsoft.com/office/drawing/2014/main" id="{ABA456BA-8571-EC80-46D3-B3B41652B64E}"/>
              </a:ext>
            </a:extLst>
          </p:cNvPr>
          <p:cNvGrpSpPr/>
          <p:nvPr/>
        </p:nvGrpSpPr>
        <p:grpSpPr>
          <a:xfrm>
            <a:off x="6096000" y="1483822"/>
            <a:ext cx="6096002" cy="5374178"/>
            <a:chOff x="6096000" y="193744"/>
            <a:chExt cx="5213131" cy="4591192"/>
          </a:xfrm>
        </p:grpSpPr>
        <p:pic>
          <p:nvPicPr>
            <p:cNvPr id="12" name="Picture 11">
              <a:extLst>
                <a:ext uri="{FF2B5EF4-FFF2-40B4-BE49-F238E27FC236}">
                  <a16:creationId xmlns:a16="http://schemas.microsoft.com/office/drawing/2014/main" id="{A0EFA2B7-40BF-6436-EF9F-7C8F3BF9E922}"/>
                </a:ext>
              </a:extLst>
            </p:cNvPr>
            <p:cNvPicPr>
              <a:picLocks noChangeAspect="1"/>
            </p:cNvPicPr>
            <p:nvPr/>
          </p:nvPicPr>
          <p:blipFill>
            <a:blip r:embed="rId2"/>
            <a:srcRect l="16840" t="-463" r="17851" b="96859"/>
            <a:stretch>
              <a:fillRect/>
            </a:stretch>
          </p:blipFill>
          <p:spPr>
            <a:xfrm>
              <a:off x="6096000" y="193744"/>
              <a:ext cx="5213131" cy="251017"/>
            </a:xfrm>
            <a:prstGeom prst="rect">
              <a:avLst/>
            </a:prstGeom>
          </p:spPr>
        </p:pic>
        <p:pic>
          <p:nvPicPr>
            <p:cNvPr id="15" name="Content Placeholder 5">
              <a:extLst>
                <a:ext uri="{FF2B5EF4-FFF2-40B4-BE49-F238E27FC236}">
                  <a16:creationId xmlns:a16="http://schemas.microsoft.com/office/drawing/2014/main" id="{E59250D2-47E6-4188-F8EF-9ACA62700943}"/>
                </a:ext>
              </a:extLst>
            </p:cNvPr>
            <p:cNvPicPr>
              <a:picLocks noChangeAspect="1"/>
            </p:cNvPicPr>
            <p:nvPr/>
          </p:nvPicPr>
          <p:blipFill>
            <a:blip r:embed="rId3"/>
            <a:srcRect l="53379" t="6022" r="161" b="49644"/>
            <a:stretch>
              <a:fillRect/>
            </a:stretch>
          </p:blipFill>
          <p:spPr>
            <a:xfrm>
              <a:off x="6096000" y="444761"/>
              <a:ext cx="5213131" cy="4340175"/>
            </a:xfrm>
            <a:prstGeom prst="rect">
              <a:avLst/>
            </a:prstGeom>
          </p:spPr>
        </p:pic>
      </p:grpSp>
      <p:sp>
        <p:nvSpPr>
          <p:cNvPr id="19" name="Title 1">
            <a:extLst>
              <a:ext uri="{FF2B5EF4-FFF2-40B4-BE49-F238E27FC236}">
                <a16:creationId xmlns:a16="http://schemas.microsoft.com/office/drawing/2014/main" id="{063791FB-A7C2-39EA-ACEC-618611B55E7F}"/>
              </a:ext>
            </a:extLst>
          </p:cNvPr>
          <p:cNvSpPr>
            <a:spLocks noGrp="1"/>
          </p:cNvSpPr>
          <p:nvPr>
            <p:ph type="title"/>
          </p:nvPr>
        </p:nvSpPr>
        <p:spPr>
          <a:xfrm>
            <a:off x="2001064" y="876085"/>
            <a:ext cx="2093870" cy="588579"/>
          </a:xfrm>
        </p:spPr>
        <p:txBody>
          <a:bodyPr>
            <a:normAutofit fontScale="90000"/>
          </a:bodyPr>
          <a:lstStyle/>
          <a:p>
            <a:r>
              <a:rPr lang="en-CA" dirty="0"/>
              <a:t>ACE-FTS</a:t>
            </a:r>
          </a:p>
        </p:txBody>
      </p:sp>
      <p:sp>
        <p:nvSpPr>
          <p:cNvPr id="20" name="Title 1">
            <a:extLst>
              <a:ext uri="{FF2B5EF4-FFF2-40B4-BE49-F238E27FC236}">
                <a16:creationId xmlns:a16="http://schemas.microsoft.com/office/drawing/2014/main" id="{A41CE1FD-7196-AFDB-300A-A2A03CD923BC}"/>
              </a:ext>
            </a:extLst>
          </p:cNvPr>
          <p:cNvSpPr txBox="1">
            <a:spLocks/>
          </p:cNvSpPr>
          <p:nvPr/>
        </p:nvSpPr>
        <p:spPr bwMode="black">
          <a:xfrm>
            <a:off x="8132380" y="876084"/>
            <a:ext cx="2093871" cy="588579"/>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sz="2500" dirty="0"/>
              <a:t>OSIRIS</a:t>
            </a:r>
          </a:p>
        </p:txBody>
      </p:sp>
      <p:sp>
        <p:nvSpPr>
          <p:cNvPr id="22" name="Title 1">
            <a:extLst>
              <a:ext uri="{FF2B5EF4-FFF2-40B4-BE49-F238E27FC236}">
                <a16:creationId xmlns:a16="http://schemas.microsoft.com/office/drawing/2014/main" id="{E7102492-FD6C-DD13-8F6B-B56F34B86660}"/>
              </a:ext>
            </a:extLst>
          </p:cNvPr>
          <p:cNvSpPr txBox="1">
            <a:spLocks/>
          </p:cNvSpPr>
          <p:nvPr/>
        </p:nvSpPr>
        <p:spPr bwMode="black">
          <a:xfrm>
            <a:off x="4059620" y="54415"/>
            <a:ext cx="4072760" cy="756745"/>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dirty="0"/>
              <a:t>Some discrepancy</a:t>
            </a:r>
          </a:p>
        </p:txBody>
      </p:sp>
      <p:cxnSp>
        <p:nvCxnSpPr>
          <p:cNvPr id="23" name="Straight Connector 22">
            <a:extLst>
              <a:ext uri="{FF2B5EF4-FFF2-40B4-BE49-F238E27FC236}">
                <a16:creationId xmlns:a16="http://schemas.microsoft.com/office/drawing/2014/main" id="{0BF18332-45E5-DC6D-D012-A939A67AE366}"/>
              </a:ext>
            </a:extLst>
          </p:cNvPr>
          <p:cNvCxnSpPr>
            <a:cxnSpLocks/>
            <a:endCxn id="22" idx="2"/>
          </p:cNvCxnSpPr>
          <p:nvPr/>
        </p:nvCxnSpPr>
        <p:spPr>
          <a:xfrm flipV="1">
            <a:off x="6071649" y="811160"/>
            <a:ext cx="24351" cy="60468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02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E49F-B0E2-B8A9-1C93-012209314FE7}"/>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A4DD6506-298B-36E0-956E-6628B5F58F7B}"/>
              </a:ext>
            </a:extLst>
          </p:cNvPr>
          <p:cNvSpPr>
            <a:spLocks noGrp="1"/>
          </p:cNvSpPr>
          <p:nvPr>
            <p:ph sz="half" idx="1"/>
          </p:nvPr>
        </p:nvSpPr>
        <p:spPr/>
        <p:txBody>
          <a:bodyPr/>
          <a:lstStyle/>
          <a:p>
            <a:endParaRPr lang="en-CA"/>
          </a:p>
        </p:txBody>
      </p:sp>
      <p:sp>
        <p:nvSpPr>
          <p:cNvPr id="4" name="Content Placeholder 3">
            <a:extLst>
              <a:ext uri="{FF2B5EF4-FFF2-40B4-BE49-F238E27FC236}">
                <a16:creationId xmlns:a16="http://schemas.microsoft.com/office/drawing/2014/main" id="{F5F495C1-001D-B12A-D9FA-A7C8D9D70E16}"/>
              </a:ext>
            </a:extLst>
          </p:cNvPr>
          <p:cNvSpPr>
            <a:spLocks noGrp="1"/>
          </p:cNvSpPr>
          <p:nvPr>
            <p:ph sz="half" idx="2"/>
          </p:nvPr>
        </p:nvSpPr>
        <p:spPr/>
        <p:txBody>
          <a:bodyPr/>
          <a:lstStyle/>
          <a:p>
            <a:endParaRPr lang="en-CA"/>
          </a:p>
        </p:txBody>
      </p:sp>
    </p:spTree>
    <p:extLst>
      <p:ext uri="{BB962C8B-B14F-4D97-AF65-F5344CB8AC3E}">
        <p14:creationId xmlns:p14="http://schemas.microsoft.com/office/powerpoint/2010/main" val="396648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B721-D92D-34D3-1523-E5F037A6470F}"/>
              </a:ext>
            </a:extLst>
          </p:cNvPr>
          <p:cNvSpPr>
            <a:spLocks noGrp="1"/>
          </p:cNvSpPr>
          <p:nvPr>
            <p:ph type="title"/>
          </p:nvPr>
        </p:nvSpPr>
        <p:spPr/>
        <p:txBody>
          <a:bodyPr/>
          <a:lstStyle/>
          <a:p>
            <a:r>
              <a:rPr lang="en-CA" dirty="0"/>
              <a:t>FUTURE PLANS</a:t>
            </a:r>
          </a:p>
        </p:txBody>
      </p:sp>
      <p:sp>
        <p:nvSpPr>
          <p:cNvPr id="3" name="Content Placeholder 2">
            <a:extLst>
              <a:ext uri="{FF2B5EF4-FFF2-40B4-BE49-F238E27FC236}">
                <a16:creationId xmlns:a16="http://schemas.microsoft.com/office/drawing/2014/main" id="{E8F051E9-66DD-440A-1D1A-45960DC18F3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79376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D9C5-9C38-A771-7AFD-7B81C6AAFEE2}"/>
              </a:ext>
            </a:extLst>
          </p:cNvPr>
          <p:cNvSpPr>
            <a:spLocks noGrp="1"/>
          </p:cNvSpPr>
          <p:nvPr>
            <p:ph type="title"/>
          </p:nvPr>
        </p:nvSpPr>
        <p:spPr/>
        <p:txBody>
          <a:bodyPr/>
          <a:lstStyle/>
          <a:p>
            <a:r>
              <a:rPr lang="en-CA" dirty="0"/>
              <a:t>About me</a:t>
            </a:r>
          </a:p>
        </p:txBody>
      </p:sp>
      <p:sp>
        <p:nvSpPr>
          <p:cNvPr id="3" name="Content Placeholder 2">
            <a:extLst>
              <a:ext uri="{FF2B5EF4-FFF2-40B4-BE49-F238E27FC236}">
                <a16:creationId xmlns:a16="http://schemas.microsoft.com/office/drawing/2014/main" id="{24B5179B-BB30-AD0C-1DCF-716CA826FF68}"/>
              </a:ext>
            </a:extLst>
          </p:cNvPr>
          <p:cNvSpPr>
            <a:spLocks noGrp="1"/>
          </p:cNvSpPr>
          <p:nvPr>
            <p:ph idx="1"/>
          </p:nvPr>
        </p:nvSpPr>
        <p:spPr/>
        <p:txBody>
          <a:bodyPr/>
          <a:lstStyle/>
          <a:p>
            <a:r>
              <a:rPr lang="en-CA" dirty="0"/>
              <a:t>Name: Sallam Saka</a:t>
            </a:r>
          </a:p>
          <a:p>
            <a:r>
              <a:rPr lang="en-CA" dirty="0"/>
              <a:t>Year: 3</a:t>
            </a:r>
            <a:r>
              <a:rPr lang="en-CA" baseline="30000" dirty="0"/>
              <a:t>rd</a:t>
            </a:r>
            <a:r>
              <a:rPr lang="en-CA" dirty="0"/>
              <a:t> Year</a:t>
            </a:r>
          </a:p>
          <a:p>
            <a:r>
              <a:rPr lang="en-CA" dirty="0"/>
              <a:t>Program: Biological Physics Specialist and Statistics Minor</a:t>
            </a:r>
          </a:p>
          <a:p>
            <a:r>
              <a:rPr lang="en-CA" dirty="0"/>
              <a:t>Interests: Computational Physics and Statistics</a:t>
            </a:r>
          </a:p>
        </p:txBody>
      </p:sp>
    </p:spTree>
    <p:extLst>
      <p:ext uri="{BB962C8B-B14F-4D97-AF65-F5344CB8AC3E}">
        <p14:creationId xmlns:p14="http://schemas.microsoft.com/office/powerpoint/2010/main" val="399634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DD70-7A9F-17AE-594B-CA246B93F8DD}"/>
              </a:ext>
            </a:extLst>
          </p:cNvPr>
          <p:cNvSpPr>
            <a:spLocks noGrp="1"/>
          </p:cNvSpPr>
          <p:nvPr>
            <p:ph type="title"/>
          </p:nvPr>
        </p:nvSpPr>
        <p:spPr/>
        <p:txBody>
          <a:bodyPr/>
          <a:lstStyle/>
          <a:p>
            <a:r>
              <a:rPr lang="en-CA" dirty="0"/>
              <a:t>RESEARCH TOPIC</a:t>
            </a:r>
          </a:p>
        </p:txBody>
      </p:sp>
      <p:sp>
        <p:nvSpPr>
          <p:cNvPr id="3" name="Content Placeholder 2">
            <a:extLst>
              <a:ext uri="{FF2B5EF4-FFF2-40B4-BE49-F238E27FC236}">
                <a16:creationId xmlns:a16="http://schemas.microsoft.com/office/drawing/2014/main" id="{83D43D85-A5FA-277E-0DEE-2D0D16A57C8E}"/>
              </a:ext>
            </a:extLst>
          </p:cNvPr>
          <p:cNvSpPr>
            <a:spLocks noGrp="1"/>
          </p:cNvSpPr>
          <p:nvPr>
            <p:ph idx="1"/>
          </p:nvPr>
        </p:nvSpPr>
        <p:spPr/>
        <p:txBody>
          <a:bodyPr/>
          <a:lstStyle/>
          <a:p>
            <a:r>
              <a:rPr lang="en-CA" dirty="0"/>
              <a:t>Instruments:  ACE-FTS, OSIRIS and PEARL instruments</a:t>
            </a:r>
          </a:p>
          <a:p>
            <a:r>
              <a:rPr lang="en-CA" dirty="0"/>
              <a:t>Atmospheric Specie: O</a:t>
            </a:r>
            <a:r>
              <a:rPr lang="en-CA" baseline="-25000" dirty="0"/>
              <a:t>3 </a:t>
            </a:r>
            <a:r>
              <a:rPr lang="en-CA" dirty="0"/>
              <a:t>(so far)</a:t>
            </a:r>
          </a:p>
          <a:p>
            <a:r>
              <a:rPr lang="en-CA" dirty="0"/>
              <a:t>Objective: Examine the data quality of the various instruments</a:t>
            </a:r>
          </a:p>
          <a:p>
            <a:r>
              <a:rPr lang="en-CA" dirty="0"/>
              <a:t>Approach: Compare measurements of the instruments against </a:t>
            </a:r>
            <a:r>
              <a:rPr lang="en-CA" dirty="0" err="1"/>
              <a:t>eachother</a:t>
            </a:r>
            <a:endParaRPr lang="en-CA" dirty="0"/>
          </a:p>
          <a:p>
            <a:r>
              <a:rPr lang="en-CA" dirty="0"/>
              <a:t>Why it Matters: </a:t>
            </a:r>
          </a:p>
          <a:p>
            <a:pPr lvl="1"/>
            <a:r>
              <a:rPr lang="en-CA" dirty="0"/>
              <a:t>Ensure instruments consistently provide accurate data</a:t>
            </a:r>
          </a:p>
          <a:p>
            <a:pPr lvl="1"/>
            <a:r>
              <a:rPr lang="en-CA" dirty="0"/>
              <a:t>Retrieve reliable data regarding atmospheric composition</a:t>
            </a:r>
          </a:p>
          <a:p>
            <a:pPr lvl="1"/>
            <a:r>
              <a:rPr lang="en-CA" dirty="0"/>
              <a:t>Credible science allows for evidence-based policies</a:t>
            </a:r>
          </a:p>
          <a:p>
            <a:endParaRPr lang="en-CA" dirty="0"/>
          </a:p>
        </p:txBody>
      </p:sp>
    </p:spTree>
    <p:extLst>
      <p:ext uri="{BB962C8B-B14F-4D97-AF65-F5344CB8AC3E}">
        <p14:creationId xmlns:p14="http://schemas.microsoft.com/office/powerpoint/2010/main" val="32671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F237-F5FA-D561-A35E-D9602B2E504C}"/>
              </a:ext>
            </a:extLst>
          </p:cNvPr>
          <p:cNvSpPr>
            <a:spLocks noGrp="1"/>
          </p:cNvSpPr>
          <p:nvPr>
            <p:ph type="title"/>
          </p:nvPr>
        </p:nvSpPr>
        <p:spPr/>
        <p:txBody>
          <a:bodyPr/>
          <a:lstStyle/>
          <a:p>
            <a:r>
              <a:rPr lang="en-CA" dirty="0"/>
              <a:t>ACE-FTS</a:t>
            </a:r>
          </a:p>
        </p:txBody>
      </p:sp>
      <p:sp>
        <p:nvSpPr>
          <p:cNvPr id="3" name="Content Placeholder 2">
            <a:extLst>
              <a:ext uri="{FF2B5EF4-FFF2-40B4-BE49-F238E27FC236}">
                <a16:creationId xmlns:a16="http://schemas.microsoft.com/office/drawing/2014/main" id="{C98573D0-F533-77A5-F747-9017C082053A}"/>
              </a:ext>
            </a:extLst>
          </p:cNvPr>
          <p:cNvSpPr>
            <a:spLocks noGrp="1"/>
          </p:cNvSpPr>
          <p:nvPr>
            <p:ph idx="1"/>
          </p:nvPr>
        </p:nvSpPr>
        <p:spPr/>
        <p:txBody>
          <a:bodyPr/>
          <a:lstStyle/>
          <a:p>
            <a:r>
              <a:rPr lang="en-CA" dirty="0"/>
              <a:t>ACE-FTS is one of the two main instruments on the SCI-SAT</a:t>
            </a:r>
          </a:p>
          <a:p>
            <a:r>
              <a:rPr lang="en-CA" dirty="0"/>
              <a:t>SCI-SAT was launched in 2003</a:t>
            </a:r>
          </a:p>
          <a:p>
            <a:r>
              <a:rPr lang="en-CA" dirty="0"/>
              <a:t>ACE-FTS measures in the limb viewing geometry</a:t>
            </a:r>
          </a:p>
          <a:p>
            <a:r>
              <a:rPr lang="en-CA" dirty="0"/>
              <a:t>ACE-FTS uses Fourier Transform to produce absorption spectra</a:t>
            </a:r>
          </a:p>
          <a:p>
            <a:r>
              <a:rPr lang="en-CA" dirty="0"/>
              <a:t>ACE-FTS operates in the wavenumber range: 750–4400 cm</a:t>
            </a:r>
            <a:r>
              <a:rPr lang="en-CA" baseline="30000" dirty="0"/>
              <a:t>−1 </a:t>
            </a:r>
          </a:p>
          <a:p>
            <a:endParaRPr lang="en-CA" dirty="0"/>
          </a:p>
          <a:p>
            <a:endParaRPr lang="en-CA" dirty="0"/>
          </a:p>
        </p:txBody>
      </p:sp>
      <p:sp>
        <p:nvSpPr>
          <p:cNvPr id="5" name="TextBox 4">
            <a:extLst>
              <a:ext uri="{FF2B5EF4-FFF2-40B4-BE49-F238E27FC236}">
                <a16:creationId xmlns:a16="http://schemas.microsoft.com/office/drawing/2014/main" id="{DFDD764A-EDD7-ACBB-21CA-873C557B1452}"/>
              </a:ext>
            </a:extLst>
          </p:cNvPr>
          <p:cNvSpPr txBox="1"/>
          <p:nvPr/>
        </p:nvSpPr>
        <p:spPr>
          <a:xfrm>
            <a:off x="457200" y="6126480"/>
            <a:ext cx="8226932" cy="246221"/>
          </a:xfrm>
          <a:prstGeom prst="rect">
            <a:avLst/>
          </a:prstGeom>
          <a:noFill/>
        </p:spPr>
        <p:txBody>
          <a:bodyPr wrap="none">
            <a:spAutoFit/>
          </a:bodyPr>
          <a:lstStyle/>
          <a:p>
            <a:r>
              <a:rPr lang="en-CA" sz="1000" dirty="0">
                <a:solidFill>
                  <a:srgbClr val="646464"/>
                </a:solidFill>
              </a:rPr>
              <a:t>1. </a:t>
            </a:r>
            <a:r>
              <a:rPr lang="en-US" sz="1000" dirty="0">
                <a:solidFill>
                  <a:srgbClr val="646464"/>
                </a:solidFill>
              </a:rPr>
              <a:t>Bernath, P. F., et al. (2005), Atmospheric Chemistry Experiment (ACE): Mission overview, </a:t>
            </a:r>
            <a:r>
              <a:rPr lang="en-US" sz="1000" dirty="0" err="1">
                <a:solidFill>
                  <a:srgbClr val="646464"/>
                </a:solidFill>
              </a:rPr>
              <a:t>Geophys</a:t>
            </a:r>
            <a:r>
              <a:rPr lang="en-US" sz="1000" dirty="0">
                <a:solidFill>
                  <a:srgbClr val="646464"/>
                </a:solidFill>
              </a:rPr>
              <a:t>. Res. Lett., 32, L15S01, doi:10.1029/2005GL022386</a:t>
            </a:r>
            <a:endParaRPr sz="1000" dirty="0">
              <a:solidFill>
                <a:srgbClr val="646464"/>
              </a:solidFill>
            </a:endParaRPr>
          </a:p>
        </p:txBody>
      </p:sp>
    </p:spTree>
    <p:extLst>
      <p:ext uri="{BB962C8B-B14F-4D97-AF65-F5344CB8AC3E}">
        <p14:creationId xmlns:p14="http://schemas.microsoft.com/office/powerpoint/2010/main" val="311583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D44B-E76F-8C50-8F71-67FA4C8EC1FD}"/>
              </a:ext>
            </a:extLst>
          </p:cNvPr>
          <p:cNvSpPr>
            <a:spLocks noGrp="1"/>
          </p:cNvSpPr>
          <p:nvPr>
            <p:ph type="title"/>
          </p:nvPr>
        </p:nvSpPr>
        <p:spPr/>
        <p:txBody>
          <a:bodyPr/>
          <a:lstStyle/>
          <a:p>
            <a:r>
              <a:rPr lang="en-CA" dirty="0"/>
              <a:t>ACE-FTS Measurement geometry</a:t>
            </a:r>
          </a:p>
        </p:txBody>
      </p:sp>
      <p:pic>
        <p:nvPicPr>
          <p:cNvPr id="5" name="Content Placeholder 4">
            <a:extLst>
              <a:ext uri="{FF2B5EF4-FFF2-40B4-BE49-F238E27FC236}">
                <a16:creationId xmlns:a16="http://schemas.microsoft.com/office/drawing/2014/main" id="{5093AC52-076A-19B3-548B-24FB5D266B1C}"/>
              </a:ext>
            </a:extLst>
          </p:cNvPr>
          <p:cNvPicPr>
            <a:picLocks noGrp="1" noChangeAspect="1"/>
          </p:cNvPicPr>
          <p:nvPr>
            <p:ph idx="1"/>
          </p:nvPr>
        </p:nvPicPr>
        <p:blipFill>
          <a:blip r:embed="rId3"/>
          <a:stretch>
            <a:fillRect/>
          </a:stretch>
        </p:blipFill>
        <p:spPr>
          <a:xfrm>
            <a:off x="2495031" y="2638425"/>
            <a:ext cx="7201938" cy="3101975"/>
          </a:xfrm>
        </p:spPr>
      </p:pic>
    </p:spTree>
    <p:extLst>
      <p:ext uri="{BB962C8B-B14F-4D97-AF65-F5344CB8AC3E}">
        <p14:creationId xmlns:p14="http://schemas.microsoft.com/office/powerpoint/2010/main" val="180276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20B9-82AF-74D4-AEEC-8835A41FE362}"/>
              </a:ext>
            </a:extLst>
          </p:cNvPr>
          <p:cNvSpPr>
            <a:spLocks noGrp="1"/>
          </p:cNvSpPr>
          <p:nvPr>
            <p:ph type="title"/>
          </p:nvPr>
        </p:nvSpPr>
        <p:spPr/>
        <p:txBody>
          <a:bodyPr/>
          <a:lstStyle/>
          <a:p>
            <a:r>
              <a:rPr lang="en-CA" dirty="0"/>
              <a:t>OSIRIS</a:t>
            </a:r>
          </a:p>
        </p:txBody>
      </p:sp>
      <p:sp>
        <p:nvSpPr>
          <p:cNvPr id="3" name="Content Placeholder 2">
            <a:extLst>
              <a:ext uri="{FF2B5EF4-FFF2-40B4-BE49-F238E27FC236}">
                <a16:creationId xmlns:a16="http://schemas.microsoft.com/office/drawing/2014/main" id="{127DF538-3A2C-6D79-A95B-94A8B89BF874}"/>
              </a:ext>
            </a:extLst>
          </p:cNvPr>
          <p:cNvSpPr>
            <a:spLocks noGrp="1"/>
          </p:cNvSpPr>
          <p:nvPr>
            <p:ph idx="1"/>
          </p:nvPr>
        </p:nvSpPr>
        <p:spPr/>
        <p:txBody>
          <a:bodyPr>
            <a:normAutofit/>
          </a:bodyPr>
          <a:lstStyle/>
          <a:p>
            <a:r>
              <a:rPr lang="en-CA" dirty="0"/>
              <a:t>OSIRIS is on-board the ODIN satellite</a:t>
            </a:r>
          </a:p>
          <a:p>
            <a:r>
              <a:rPr lang="en-CA" dirty="0"/>
              <a:t>ODIN was launched in 2001</a:t>
            </a:r>
          </a:p>
          <a:p>
            <a:r>
              <a:rPr lang="en-US" dirty="0"/>
              <a:t>OSIRIS is also pointed toward the limb of earth’s atmosphere</a:t>
            </a:r>
          </a:p>
          <a:p>
            <a:r>
              <a:rPr lang="en-CA" dirty="0"/>
              <a:t>OS obtains spectra of scattered sunlight over the range: 280–800 nm</a:t>
            </a:r>
          </a:p>
          <a:p>
            <a:r>
              <a:rPr lang="en-US" dirty="0"/>
              <a:t>IRI observes both scattered sunlight and airglow emission</a:t>
            </a:r>
            <a:endParaRPr lang="en-CA" dirty="0"/>
          </a:p>
        </p:txBody>
      </p:sp>
      <p:sp>
        <p:nvSpPr>
          <p:cNvPr id="8" name="TextBox 7">
            <a:extLst>
              <a:ext uri="{FF2B5EF4-FFF2-40B4-BE49-F238E27FC236}">
                <a16:creationId xmlns:a16="http://schemas.microsoft.com/office/drawing/2014/main" id="{19DEF9B9-1BB5-DCDB-1CB4-24979F5354BC}"/>
              </a:ext>
            </a:extLst>
          </p:cNvPr>
          <p:cNvSpPr txBox="1"/>
          <p:nvPr/>
        </p:nvSpPr>
        <p:spPr>
          <a:xfrm>
            <a:off x="457200" y="6126480"/>
            <a:ext cx="8922635" cy="400110"/>
          </a:xfrm>
          <a:prstGeom prst="rect">
            <a:avLst/>
          </a:prstGeom>
          <a:noFill/>
        </p:spPr>
        <p:txBody>
          <a:bodyPr wrap="none">
            <a:spAutoFit/>
          </a:bodyPr>
          <a:lstStyle/>
          <a:p>
            <a:pPr marL="228600" indent="-228600">
              <a:buAutoNum type="arabicPeriod"/>
            </a:pPr>
            <a:r>
              <a:rPr lang="en-US" sz="1000" dirty="0">
                <a:solidFill>
                  <a:srgbClr val="646464"/>
                </a:solidFill>
              </a:rPr>
              <a:t>McLinden, C. A., and Coauthors, 2012: OSIRIS: A Decade of Scattered Light. Bull. Amer. Meteor. Soc., 93, 1845–1863, https://doi.org/10.1175/BAMS-D-11-00135.1</a:t>
            </a:r>
          </a:p>
          <a:p>
            <a:pPr marL="228600" indent="-228600">
              <a:buAutoNum type="arabicPeriod"/>
            </a:pPr>
            <a:r>
              <a:rPr lang="en-US" sz="1000" dirty="0">
                <a:solidFill>
                  <a:srgbClr val="646464"/>
                </a:solidFill>
              </a:rPr>
              <a:t>Llewellyn, E. J., et al. 2004. The OSIRIS instrument on the Odin spacecraft. Canadian Journal of Physics. 82(6): 411-422. https://doi.org/10.1139/p04-005</a:t>
            </a:r>
          </a:p>
        </p:txBody>
      </p:sp>
    </p:spTree>
    <p:extLst>
      <p:ext uri="{BB962C8B-B14F-4D97-AF65-F5344CB8AC3E}">
        <p14:creationId xmlns:p14="http://schemas.microsoft.com/office/powerpoint/2010/main" val="169866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FC23-4914-3EA5-8765-713C6EE3180A}"/>
              </a:ext>
            </a:extLst>
          </p:cNvPr>
          <p:cNvSpPr>
            <a:spLocks noGrp="1"/>
          </p:cNvSpPr>
          <p:nvPr>
            <p:ph type="title"/>
          </p:nvPr>
        </p:nvSpPr>
        <p:spPr/>
        <p:txBody>
          <a:bodyPr/>
          <a:lstStyle/>
          <a:p>
            <a:r>
              <a:rPr lang="en-CA" dirty="0"/>
              <a:t>OSIRIS MEASUREMENT GEOMETRY</a:t>
            </a:r>
          </a:p>
        </p:txBody>
      </p:sp>
      <p:pic>
        <p:nvPicPr>
          <p:cNvPr id="9" name="Content Placeholder 8">
            <a:extLst>
              <a:ext uri="{FF2B5EF4-FFF2-40B4-BE49-F238E27FC236}">
                <a16:creationId xmlns:a16="http://schemas.microsoft.com/office/drawing/2014/main" id="{58A53F7E-36DE-6D3E-9C02-3E148F2EFD41}"/>
              </a:ext>
            </a:extLst>
          </p:cNvPr>
          <p:cNvPicPr>
            <a:picLocks noGrp="1" noChangeAspect="1"/>
          </p:cNvPicPr>
          <p:nvPr>
            <p:ph idx="1"/>
          </p:nvPr>
        </p:nvPicPr>
        <p:blipFill>
          <a:blip r:embed="rId2"/>
          <a:stretch>
            <a:fillRect/>
          </a:stretch>
        </p:blipFill>
        <p:spPr>
          <a:xfrm>
            <a:off x="2230438" y="2696769"/>
            <a:ext cx="7731125" cy="2985286"/>
          </a:xfrm>
        </p:spPr>
      </p:pic>
    </p:spTree>
    <p:extLst>
      <p:ext uri="{BB962C8B-B14F-4D97-AF65-F5344CB8AC3E}">
        <p14:creationId xmlns:p14="http://schemas.microsoft.com/office/powerpoint/2010/main" val="302220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867A-3907-26F3-B77B-2E6213623970}"/>
              </a:ext>
            </a:extLst>
          </p:cNvPr>
          <p:cNvSpPr>
            <a:spLocks noGrp="1"/>
          </p:cNvSpPr>
          <p:nvPr>
            <p:ph type="title"/>
          </p:nvPr>
        </p:nvSpPr>
        <p:spPr/>
        <p:txBody>
          <a:bodyPr/>
          <a:lstStyle/>
          <a:p>
            <a:r>
              <a:rPr lang="en-CA" dirty="0"/>
              <a:t>PEARL FTIR</a:t>
            </a:r>
          </a:p>
        </p:txBody>
      </p:sp>
      <p:sp>
        <p:nvSpPr>
          <p:cNvPr id="3" name="Content Placeholder 2">
            <a:extLst>
              <a:ext uri="{FF2B5EF4-FFF2-40B4-BE49-F238E27FC236}">
                <a16:creationId xmlns:a16="http://schemas.microsoft.com/office/drawing/2014/main" id="{EBD5F899-0003-11DD-8D27-1542F1D54871}"/>
              </a:ext>
            </a:extLst>
          </p:cNvPr>
          <p:cNvSpPr>
            <a:spLocks noGrp="1"/>
          </p:cNvSpPr>
          <p:nvPr>
            <p:ph idx="1"/>
          </p:nvPr>
        </p:nvSpPr>
        <p:spPr/>
        <p:txBody>
          <a:bodyPr/>
          <a:lstStyle/>
          <a:p>
            <a:r>
              <a:rPr lang="en-CA" dirty="0"/>
              <a:t>Also known as Bruker FTIR</a:t>
            </a:r>
          </a:p>
          <a:p>
            <a:r>
              <a:rPr lang="en-CA" dirty="0"/>
              <a:t>Installed permanently at PEARL in July, 2006</a:t>
            </a:r>
          </a:p>
          <a:p>
            <a:r>
              <a:rPr lang="en-CA" dirty="0"/>
              <a:t>Measures atmospheric solar absorption while the sun is up</a:t>
            </a:r>
          </a:p>
          <a:p>
            <a:r>
              <a:rPr lang="en-CA" dirty="0"/>
              <a:t>Wavenumber ranges: 1800-8500 cm</a:t>
            </a:r>
            <a:r>
              <a:rPr lang="en-CA" baseline="30000" dirty="0"/>
              <a:t>-1 </a:t>
            </a:r>
            <a:r>
              <a:rPr lang="en-CA" dirty="0"/>
              <a:t>and</a:t>
            </a:r>
            <a:r>
              <a:rPr lang="en-CA" baseline="30000" dirty="0"/>
              <a:t> </a:t>
            </a:r>
            <a:r>
              <a:rPr lang="en-CA" dirty="0"/>
              <a:t>500-5000 cm</a:t>
            </a:r>
            <a:r>
              <a:rPr lang="en-CA" baseline="30000" dirty="0"/>
              <a:t>-1</a:t>
            </a:r>
            <a:endParaRPr lang="en-CA" dirty="0"/>
          </a:p>
          <a:p>
            <a:endParaRPr lang="en-CA" dirty="0"/>
          </a:p>
        </p:txBody>
      </p:sp>
      <p:sp>
        <p:nvSpPr>
          <p:cNvPr id="4" name="TextBox 3">
            <a:extLst>
              <a:ext uri="{FF2B5EF4-FFF2-40B4-BE49-F238E27FC236}">
                <a16:creationId xmlns:a16="http://schemas.microsoft.com/office/drawing/2014/main" id="{6F5125E3-CA90-5995-4C23-D4F6B9782029}"/>
              </a:ext>
            </a:extLst>
          </p:cNvPr>
          <p:cNvSpPr txBox="1"/>
          <p:nvPr/>
        </p:nvSpPr>
        <p:spPr>
          <a:xfrm>
            <a:off x="457200" y="6126480"/>
            <a:ext cx="4036682" cy="246221"/>
          </a:xfrm>
          <a:prstGeom prst="rect">
            <a:avLst/>
          </a:prstGeom>
          <a:noFill/>
        </p:spPr>
        <p:txBody>
          <a:bodyPr wrap="none">
            <a:spAutoFit/>
          </a:bodyPr>
          <a:lstStyle/>
          <a:p>
            <a:pPr marL="228600" indent="-228600">
              <a:buAutoNum type="arabicPeriod"/>
            </a:pPr>
            <a:r>
              <a:rPr lang="en-US" sz="1000" dirty="0">
                <a:solidFill>
                  <a:srgbClr val="646464"/>
                </a:solidFill>
              </a:rPr>
              <a:t>https://eureka.physics.utoronto.ca/Eureka2020/Our_Instruments.html</a:t>
            </a:r>
          </a:p>
        </p:txBody>
      </p:sp>
    </p:spTree>
    <p:extLst>
      <p:ext uri="{BB962C8B-B14F-4D97-AF65-F5344CB8AC3E}">
        <p14:creationId xmlns:p14="http://schemas.microsoft.com/office/powerpoint/2010/main" val="172052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138A-B317-6587-5172-0DFDDFB41F5C}"/>
              </a:ext>
            </a:extLst>
          </p:cNvPr>
          <p:cNvSpPr>
            <a:spLocks noGrp="1"/>
          </p:cNvSpPr>
          <p:nvPr>
            <p:ph type="title"/>
          </p:nvPr>
        </p:nvSpPr>
        <p:spPr/>
        <p:txBody>
          <a:bodyPr/>
          <a:lstStyle/>
          <a:p>
            <a:r>
              <a:rPr lang="en-CA" dirty="0"/>
              <a:t>GETTING STARTED</a:t>
            </a:r>
          </a:p>
        </p:txBody>
      </p:sp>
      <p:sp>
        <p:nvSpPr>
          <p:cNvPr id="3" name="Content Placeholder 2">
            <a:extLst>
              <a:ext uri="{FF2B5EF4-FFF2-40B4-BE49-F238E27FC236}">
                <a16:creationId xmlns:a16="http://schemas.microsoft.com/office/drawing/2014/main" id="{98C48321-60F6-D765-157A-57E04F264760}"/>
              </a:ext>
            </a:extLst>
          </p:cNvPr>
          <p:cNvSpPr>
            <a:spLocks noGrp="1"/>
          </p:cNvSpPr>
          <p:nvPr>
            <p:ph idx="1"/>
          </p:nvPr>
        </p:nvSpPr>
        <p:spPr/>
        <p:txBody>
          <a:bodyPr/>
          <a:lstStyle/>
          <a:p>
            <a:r>
              <a:rPr lang="en-CA" dirty="0"/>
              <a:t>First Tasks: Read research papers and learn atmospheric chemistry</a:t>
            </a:r>
          </a:p>
          <a:p>
            <a:endParaRPr lang="en-CA" dirty="0"/>
          </a:p>
        </p:txBody>
      </p:sp>
    </p:spTree>
    <p:extLst>
      <p:ext uri="{BB962C8B-B14F-4D97-AF65-F5344CB8AC3E}">
        <p14:creationId xmlns:p14="http://schemas.microsoft.com/office/powerpoint/2010/main" val="37857940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F649B54-B333-475E-A611-1BD1557CD906}">
  <we:reference id="c22bf5f7-55ef-4467-ac55-88a268666587" version="1.0.0.4" store="EXCatalog" storeType="EXCatalog"/>
  <we:alternateReferences>
    <we:reference id="WA200006038" version="1.0.0.4" store="en-US"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Metadata/LabelInfo.xml><?xml version="1.0" encoding="utf-8"?>
<clbl:labelList xmlns:clbl="http://schemas.microsoft.com/office/2020/mipLabelMetadata">
  <clbl:label id="{78aac226-2f03-4b4d-9037-b46d56c55210}" enabled="0" method="" siteId="{78aac226-2f03-4b4d-9037-b46d56c55210}" removed="1"/>
</clbl:labelList>
</file>

<file path=docProps/app.xml><?xml version="1.0" encoding="utf-8"?>
<Properties xmlns="http://schemas.openxmlformats.org/officeDocument/2006/extended-properties" xmlns:vt="http://schemas.openxmlformats.org/officeDocument/2006/docPropsVTypes">
  <Template>TM10001115[[fn=Parcel]]</Template>
  <TotalTime>522</TotalTime>
  <Words>980</Words>
  <Application>Microsoft Office PowerPoint</Application>
  <PresentationFormat>Widescreen</PresentationFormat>
  <Paragraphs>68</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Gill Sans MT</vt:lpstr>
      <vt:lpstr>Parcel</vt:lpstr>
      <vt:lpstr>Midterm presentation</vt:lpstr>
      <vt:lpstr>About me</vt:lpstr>
      <vt:lpstr>RESEARCH TOPIC</vt:lpstr>
      <vt:lpstr>ACE-FTS</vt:lpstr>
      <vt:lpstr>ACE-FTS Measurement geometry</vt:lpstr>
      <vt:lpstr>OSIRIS</vt:lpstr>
      <vt:lpstr>OSIRIS MEASUREMENT GEOMETRY</vt:lpstr>
      <vt:lpstr>PEARL FTIR</vt:lpstr>
      <vt:lpstr>GETTING STARTED</vt:lpstr>
      <vt:lpstr>ACE-FTS</vt:lpstr>
      <vt:lpstr>NO OZONE HOLE? </vt:lpstr>
      <vt:lpstr>PowerPoint Presentation</vt:lpstr>
      <vt:lpstr>ACE-FTS</vt:lpstr>
      <vt:lpstr>PowerPoint Presentation</vt:lpstr>
      <vt:lpstr>FUTURE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Sallam Saka</dc:creator>
  <cp:lastModifiedBy>Sallam Saka</cp:lastModifiedBy>
  <cp:revision>1</cp:revision>
  <dcterms:created xsi:type="dcterms:W3CDTF">2025-06-24T23:15:09Z</dcterms:created>
  <dcterms:modified xsi:type="dcterms:W3CDTF">2025-06-25T22:30:40Z</dcterms:modified>
</cp:coreProperties>
</file>