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3" d="100"/>
          <a:sy n="93" d="100"/>
        </p:scale>
        <p:origin x="1162" y="14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lam Saka" userId="f204d973-d51e-47d8-884c-bdcba18d93b4" providerId="ADAL" clId="{EC8890C0-5B3F-465B-9FB6-F8C6AAA06079}"/>
    <pc:docChg chg="custSel modSld">
      <pc:chgData name="Sallam Saka" userId="f204d973-d51e-47d8-884c-bdcba18d93b4" providerId="ADAL" clId="{EC8890C0-5B3F-465B-9FB6-F8C6AAA06079}" dt="2025-06-25T15:34:32.041" v="11" actId="27636"/>
      <pc:docMkLst>
        <pc:docMk/>
      </pc:docMkLst>
      <pc:sldChg chg="modSp mod">
        <pc:chgData name="Sallam Saka" userId="f204d973-d51e-47d8-884c-bdcba18d93b4" providerId="ADAL" clId="{EC8890C0-5B3F-465B-9FB6-F8C6AAA06079}" dt="2025-06-25T15:34:32.041" v="11" actId="27636"/>
        <pc:sldMkLst>
          <pc:docMk/>
          <pc:sldMk cId="0" sldId="256"/>
        </pc:sldMkLst>
        <pc:spChg chg="mod">
          <ac:chgData name="Sallam Saka" userId="f204d973-d51e-47d8-884c-bdcba18d93b4" providerId="ADAL" clId="{EC8890C0-5B3F-465B-9FB6-F8C6AAA06079}" dt="2025-06-25T15:34:32.041" v="11" actId="27636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Variation in Ozone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Ozone concentrations peak in the spring at high latitudes.</a:t>
            </a:r>
          </a:p>
          <a:p>
            <a:r>
              <a:rPr dirty="0"/>
              <a:t>- Minimum concentrations are typically observed in late summer.</a:t>
            </a:r>
          </a:p>
          <a:p>
            <a:r>
              <a:rPr dirty="0"/>
              <a:t>- This trend is consistent across satellite (ACE-FTS) and ground-based (PEARL FTIR) observations.</a:t>
            </a:r>
          </a:p>
          <a:p>
            <a:endParaRPr dirty="0"/>
          </a:p>
          <a:p>
            <a:r>
              <a:rPr dirty="0"/>
              <a:t>[Insert figure showing seasonal ozone </a:t>
            </a:r>
            <a:r>
              <a:rPr dirty="0" err="1"/>
              <a:t>varere</a:t>
            </a:r>
            <a:r>
              <a:rPr dirty="0"/>
              <a:t>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>
                <a:solidFill>
                  <a:srgbClr val="646464"/>
                </a:solidFill>
              </a:rPr>
              <a:t>Smith, J. A., &amp; Doe, R. L. (2021). Seasonal ozone trends observed by ACE-FTS and PEARL FTIR. *Atmospheric Environment*, 120, 45–53.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</Words>
  <Application>Microsoft Office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Seasonal Variation in Ozone Profiles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Sallam Saka</cp:lastModifiedBy>
  <cp:revision>1</cp:revision>
  <dcterms:created xsi:type="dcterms:W3CDTF">2013-01-27T09:14:16Z</dcterms:created>
  <dcterms:modified xsi:type="dcterms:W3CDTF">2025-06-25T15:34:42Z</dcterms:modified>
  <cp:category/>
</cp:coreProperties>
</file>