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Assessing Consistency in Ozone Measurements:</a:t>
            </a:r>
          </a:p>
          <a:p>
            <a:r>
              <a:t>ACE-FTS, OSIRIS &amp; PEARL FTIR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Name</a:t>
            </a:r>
          </a:p>
          <a:p>
            <a:pPr lvl="1"/>
            <a:r>
              <a:t>Affiliation</a:t>
            </a:r>
          </a:p>
          <a:p>
            <a:pPr lvl="1"/>
            <a:r>
              <a:t>Supervisors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Comparisons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Pearson correlation plots</a:t>
            </a:r>
          </a:p>
          <a:p>
            <a:pPr lvl="1"/>
            <a:r>
              <a:t>Discussion of agreement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Partial-Column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Partial column diffs ACE‑FTS vs OSIRIS</a:t>
            </a:r>
          </a:p>
          <a:p>
            <a:pPr lvl="1"/>
            <a:r>
              <a:t>Include PEARL FTIR comparisons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 on agreement/disagreement</a:t>
            </a:r>
          </a:p>
          <a:p>
            <a:pPr lvl="1"/>
            <a:r>
              <a:t>Next steps: averaging kernels, seasonality, trends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 citation list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ozone in climate &amp; ozone holes</a:t>
            </a:r>
          </a:p>
          <a:p>
            <a:pPr lvl="1"/>
            <a:r>
              <a:t>Global zonal-mean O₃ distribution (see figure)</a:t>
            </a:r>
          </a:p>
          <a:p>
            <a:pPr lvl="1"/>
            <a:r>
              <a:t>Research question: How consistent are ACE‑FTS, OSIRIS &amp; PEARL FTIR datasets?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Instrument: ACE-FTS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and viewing geometry</a:t>
            </a:r>
          </a:p>
          <a:p>
            <a:pPr lvl="1"/>
            <a:r>
              <a:t>Retrieval methods</a:t>
            </a:r>
          </a:p>
          <a:p>
            <a:pPr lvl="1"/>
            <a:r>
              <a:t>Insert ACE-FTS photo/schematic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Instrument: OSIRIS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Satellite limb-scattering geometry</a:t>
            </a:r>
          </a:p>
          <a:p>
            <a:pPr lvl="1"/>
            <a:r>
              <a:t>Measurement details</a:t>
            </a:r>
          </a:p>
          <a:p>
            <a:pPr lvl="1"/>
            <a:r>
              <a:t>Insert OSIRIS photo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Instrument: PEARL FTIR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Ground-based Bruker FTIR at Eureka</a:t>
            </a:r>
          </a:p>
          <a:p>
            <a:pPr lvl="1"/>
            <a:r>
              <a:t>Spectral ranges</a:t>
            </a:r>
          </a:p>
          <a:p>
            <a:pPr lvl="1"/>
            <a:r>
              <a:t>Insert PEARL FTIR photo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Ozone Climatologies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Side-by-side maps from ACE‑FTS &amp; OSIRIS</a:t>
            </a:r>
          </a:p>
          <a:p>
            <a:pPr lvl="1"/>
            <a:r>
              <a:t>Highlight major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Ozone Profiles from Satellites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vertical profiles: ACE‑FTS vs OSIRIS</a:t>
            </a:r>
          </a:p>
          <a:p>
            <a:pPr lvl="1"/>
            <a:r>
              <a:t>Key altitudes/regions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Absolute difference</a:t>
            </a:r>
          </a:p>
          <a:p>
            <a:pPr lvl="1"/>
            <a:r>
              <a:t>Relative difference (%)</a:t>
            </a:r>
          </a:p>
          <a:p>
            <a:pPr lvl="1"/>
            <a:r>
              <a:t>Pearson correlation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Absolute &amp; relative differences (3×2 layout)</a:t>
            </a:r>
          </a:p>
          <a:p>
            <a:pPr lvl="1"/>
            <a:r>
              <a:t>Insert plots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