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106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6/11/relationships/changesInfo" Target="changesInfos/changesInfo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lam Saka" userId="f204d973-d51e-47d8-884c-bdcba18d93b4" providerId="ADAL" clId="{1C417FA7-036E-405F-9D8D-BFF288A98B05}"/>
    <pc:docChg chg="delSld">
      <pc:chgData name="Sallam Saka" userId="f204d973-d51e-47d8-884c-bdcba18d93b4" providerId="ADAL" clId="{1C417FA7-036E-405F-9D8D-BFF288A98B05}" dt="2025-07-03T15:56:24.941" v="0" actId="47"/>
      <pc:docMkLst>
        <pc:docMk/>
      </pc:docMkLst>
      <pc:sldChg chg="del">
        <pc:chgData name="Sallam Saka" userId="f204d973-d51e-47d8-884c-bdcba18d93b4" providerId="ADAL" clId="{1C417FA7-036E-405F-9D8D-BFF288A98B05}" dt="2025-07-03T15:56:24.941" v="0" actId="47"/>
        <pc:sldMkLst>
          <pc:docMk/>
          <pc:sldMk cId="0" sldId="256"/>
        </pc:sldMkLst>
      </pc:sldChg>
    </pc:docChg>
  </pc:docChgLst>
  <pc:docChgLst>
    <pc:chgData name="Sallam Saka" userId="f204d973-d51e-47d8-884c-bdcba18d93b4" providerId="ADAL" clId="{EC8890C0-5B3F-465B-9FB6-F8C6AAA06079}"/>
    <pc:docChg chg="custSel modSld">
      <pc:chgData name="Sallam Saka" userId="f204d973-d51e-47d8-884c-bdcba18d93b4" providerId="ADAL" clId="{EC8890C0-5B3F-465B-9FB6-F8C6AAA06079}" dt="2025-06-25T15:34:32.041" v="11" actId="27636"/>
      <pc:docMkLst>
        <pc:docMk/>
      </pc:docMkLst>
      <pc:sldChg chg="modSp mod">
        <pc:chgData name="Sallam Saka" userId="f204d973-d51e-47d8-884c-bdcba18d93b4" providerId="ADAL" clId="{EC8890C0-5B3F-465B-9FB6-F8C6AAA06079}" dt="2025-06-25T15:34:32.041" v="11" actId="27636"/>
        <pc:sldMkLst>
          <pc:docMk/>
          <pc:sldMk cId="0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78aac226-2f03-4b4d-9037-b46d56c55210}" enabled="0" method="" siteId="{78aac226-2f03-4b4d-9037-b46d56c552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Sallam Saka</cp:lastModifiedBy>
  <cp:revision>1</cp:revision>
  <dcterms:created xsi:type="dcterms:W3CDTF">2013-01-27T09:14:16Z</dcterms:created>
  <dcterms:modified xsi:type="dcterms:W3CDTF">2025-07-03T15:56:26Z</dcterms:modified>
  <cp:category/>
</cp:coreProperties>
</file>