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0eee68f50_0_2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0eee68f50_0_2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eee68f50_0_2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0eee68f50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0eee68f50_0_2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0eee68f50_0_2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eee68f50_0_3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eee68f50_0_3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eee68f50_0_2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eee68f50_0_2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eee68f50_0_2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eee68f50_0_2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eee68f50_0_3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eee68f50_0_3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0eee68f50_0_2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0eee68f50_0_2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0eee68f50_0_3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0eee68f50_0_3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0eee68f50_0_2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0eee68f50_0_2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0eee68f50_0_2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0eee68f50_0_2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0eee68f50_0_3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0eee68f50_0_3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PlanetTerp Professor Ratings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CMSC 320 – HW 4, Spring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Boubacar Sall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⚙️ GridSearchCV Process: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 • Defined a range of possible hyperparameters for each model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 • Systematically tried all combinations across the grid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 • Used 10-Fold Cross Validation to evaluate each combination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/>
              <a:t> • Selected the hyperparameters that minimized RMSE on validation folds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Model Results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42603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/>
              <a:t>Most important </a:t>
            </a:r>
            <a:r>
              <a:rPr lang="en" sz="1250"/>
              <a:t>Features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  <p:sp>
        <p:nvSpPr>
          <p:cNvPr id="126" name="Google Shape;126;p23"/>
          <p:cNvSpPr txBox="1"/>
          <p:nvPr/>
        </p:nvSpPr>
        <p:spPr>
          <a:xfrm>
            <a:off x="5007000" y="1246000"/>
            <a:ext cx="4137000" cy="1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🎯 Best Model:</a:t>
            </a:r>
            <a:endParaRPr sz="12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• XGBoost achieved the lowest RMSE and highest R²</a:t>
            </a:r>
            <a:endParaRPr sz="12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Interpretation:</a:t>
            </a:r>
            <a:endParaRPr sz="12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RMSE, meaning on average its predictions were off by about 0.65 stars on a 5-star rating scale.</a:t>
            </a:r>
            <a:endParaRPr sz="125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3" title="Screen Shot 2025-04-28 at 9.02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9300"/>
            <a:ext cx="4534619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 title="Screen Shot 2025-04-28 at 9.29.25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546388"/>
            <a:ext cx="53625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• XGBoost achieved the best performance: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   – Average prediction error of ~0.65 stars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   – Explained 68% of variance in professor ratings (R² = 0.680)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• Key Features: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   – avg_sentiment_compound was the most important predictor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   – avg_expected_grade, avg_review_word_count, avg_gpa_prof also contributed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• Overall: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320"/>
              <a:t>   – Combining sentiment analysis with structured data successfully improved rating predictions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Next Steps</a:t>
            </a:r>
            <a:endParaRPr b="1" u="sng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🚀 </a:t>
            </a:r>
            <a:r>
              <a:rPr lang="en"/>
              <a:t>•</a:t>
            </a:r>
            <a:r>
              <a:rPr lang="en"/>
              <a:t> Enhance Sentiment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– Fine-tune using BERT models on review text for deeper language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Feature Engineering: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– Add course-level variables (e.g., difficulty ratings, course size)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Deployment: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– Build a live API/dashboard to predict ratings for new professors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Problem &amp; Motivation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PlanetTerp: student-submitted ratings of UMD professors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▶️ Why predict ratings?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• Help students choose courses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• Potentially used to higher professors based on their qualities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▶️ Challenge: Cannot use existing average ratings directly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Data Sources &amp; Table Creation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Extracted the data from the</a:t>
            </a:r>
            <a:r>
              <a:rPr lang="en" sz="1700"/>
              <a:t> PlanetTerp website via API: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 split the data into 3 tables to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form a database schema structure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Screen Shot 2025-04-28 at 7.36.1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97" y="1740200"/>
            <a:ext cx="4342100" cy="27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4466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▶️ Reviews: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• 37,401 → 37,365 reviews (drop duplicates)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• Fill missing course names ("unknown")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• Add review_word_count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▶️ Grades: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• 71,543 rows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• Aggregate total_enrolled, graded_count, avg_gpa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0" name="Google Shape;80;p16"/>
          <p:cNvSpPr txBox="1"/>
          <p:nvPr/>
        </p:nvSpPr>
        <p:spPr>
          <a:xfrm>
            <a:off x="4930725" y="1324900"/>
            <a:ext cx="39921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▶️ Professors: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• 13,421 → 4,536 professors (with 1 review)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• Compute num_courses, semesters_taught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▶️ Final Table: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• 4,538 professors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 u="sng"/>
              <a:t>Feature Engineering</a:t>
            </a:r>
            <a:endParaRPr b="1" sz="2500" u="sng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🛠️ Feature Engineering: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num_courses — number of distinct courses taught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num_semesters_taught — semesters with recorded teaching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review_count — number of student reviews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avg_expected_grade — mapped to numeric scale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avg_review_word_count — average review length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total_enrolled_prof — total students enrolled across courses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 • avg_gpa_prof — average GPA from grades table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 u="sng"/>
              <a:t>Sentiment</a:t>
            </a:r>
            <a:endParaRPr b="1" sz="2500" u="sng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50"/>
              <a:t>🧠 Sentiment Analysis: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50"/>
              <a:t> • Used VADER to score review text (–1 to +1)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50"/>
              <a:t> • Aggregated average sentiment per professor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 u="sng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2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 title="Screen Shot 2025-04-28 at 8.31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50" y="1230025"/>
            <a:ext cx="4558001" cy="28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 title="Screen Shot 2025-04-28 at 8.36.10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746" y="2207388"/>
            <a:ext cx="3550849" cy="22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Modeling Approaches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557"/>
              <a:t>🧩 Models Used:</a:t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557"/>
              <a:t> • K-Nearest Neighbors (KNN)</a:t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557"/>
              <a:t> • Random Forest</a:t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557"/>
              <a:t> • XGBoost </a:t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557"/>
              <a:t>🔎 Why These Models?</a:t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557"/>
              <a:t> • Balance between simplicity, power, and speed</a:t>
            </a:r>
            <a:endParaRPr sz="755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 Evaluation Setup</a:t>
            </a:r>
            <a:endParaRPr b="1" u="sng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42603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🧪 Data Splitting: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 • 70% Training Set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 • 30% Test Set (held out for final evaluation)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🔄 Validation Strategy: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 • 10-Fold Cross Validation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 • Training set split into 10 folds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 • Train on 9 folds, validate on 1 fold (repeated 10×)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/>
              <a:t> • Used for hyperparameter tuning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85"/>
          </a:p>
        </p:txBody>
      </p:sp>
      <p:sp>
        <p:nvSpPr>
          <p:cNvPr id="113" name="Google Shape;113;p21"/>
          <p:cNvSpPr txBox="1"/>
          <p:nvPr/>
        </p:nvSpPr>
        <p:spPr>
          <a:xfrm>
            <a:off x="4572000" y="2178100"/>
            <a:ext cx="41361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🎯 Final Evaluation:</a:t>
            </a:r>
            <a:endParaRPr sz="1385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• After tuning, best model evaluated on full test set</a:t>
            </a:r>
            <a:endParaRPr sz="1385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385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• Metrics: RMSE (error), R² (variance explained)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