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8" r:id="rId4"/>
    <p:sldId id="259" r:id="rId5"/>
    <p:sldId id="262" r:id="rId6"/>
    <p:sldId id="264" r:id="rId7"/>
    <p:sldId id="265" r:id="rId8"/>
    <p:sldId id="263" r:id="rId9"/>
    <p:sldId id="266" r:id="rId10"/>
    <p:sldId id="267" r:id="rId11"/>
    <p:sldId id="269"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7" d="100"/>
          <a:sy n="57" d="100"/>
        </p:scale>
        <p:origin x="69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B4C10AA-BB54-4B6A-B531-455DB22A932B}" type="datetimeFigureOut">
              <a:rPr kumimoji="1" lang="ja-JP" altLang="en-US" smtClean="0"/>
              <a:t>2016/9/30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54A269A-28F1-45D9-875D-84156414A296}" type="slidenum">
              <a:rPr kumimoji="1" lang="ja-JP" altLang="en-US" smtClean="0"/>
              <a:t>‹#›</a:t>
            </a:fld>
            <a:endParaRPr kumimoji="1" lang="ja-JP" altLang="en-US"/>
          </a:p>
        </p:txBody>
      </p:sp>
    </p:spTree>
    <p:extLst>
      <p:ext uri="{BB962C8B-B14F-4D97-AF65-F5344CB8AC3E}">
        <p14:creationId xmlns:p14="http://schemas.microsoft.com/office/powerpoint/2010/main" val="3184904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B4C10AA-BB54-4B6A-B531-455DB22A932B}" type="datetimeFigureOut">
              <a:rPr kumimoji="1" lang="ja-JP" altLang="en-US" smtClean="0"/>
              <a:t>2016/9/30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54A269A-28F1-45D9-875D-84156414A296}" type="slidenum">
              <a:rPr kumimoji="1" lang="ja-JP" altLang="en-US" smtClean="0"/>
              <a:t>‹#›</a:t>
            </a:fld>
            <a:endParaRPr kumimoji="1" lang="ja-JP" altLang="en-US"/>
          </a:p>
        </p:txBody>
      </p:sp>
    </p:spTree>
    <p:extLst>
      <p:ext uri="{BB962C8B-B14F-4D97-AF65-F5344CB8AC3E}">
        <p14:creationId xmlns:p14="http://schemas.microsoft.com/office/powerpoint/2010/main" val="2665525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B4C10AA-BB54-4B6A-B531-455DB22A932B}" type="datetimeFigureOut">
              <a:rPr kumimoji="1" lang="ja-JP" altLang="en-US" smtClean="0"/>
              <a:t>2016/9/30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54A269A-28F1-45D9-875D-84156414A296}" type="slidenum">
              <a:rPr kumimoji="1" lang="ja-JP" altLang="en-US" smtClean="0"/>
              <a:t>‹#›</a:t>
            </a:fld>
            <a:endParaRPr kumimoji="1" lang="ja-JP" altLang="en-US"/>
          </a:p>
        </p:txBody>
      </p:sp>
    </p:spTree>
    <p:extLst>
      <p:ext uri="{BB962C8B-B14F-4D97-AF65-F5344CB8AC3E}">
        <p14:creationId xmlns:p14="http://schemas.microsoft.com/office/powerpoint/2010/main" val="4039983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B4C10AA-BB54-4B6A-B531-455DB22A932B}" type="datetimeFigureOut">
              <a:rPr kumimoji="1" lang="ja-JP" altLang="en-US" smtClean="0"/>
              <a:t>2016/9/30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54A269A-28F1-45D9-875D-84156414A296}" type="slidenum">
              <a:rPr kumimoji="1" lang="ja-JP" altLang="en-US" smtClean="0"/>
              <a:t>‹#›</a:t>
            </a:fld>
            <a:endParaRPr kumimoji="1" lang="ja-JP" altLang="en-US"/>
          </a:p>
        </p:txBody>
      </p:sp>
    </p:spTree>
    <p:extLst>
      <p:ext uri="{BB962C8B-B14F-4D97-AF65-F5344CB8AC3E}">
        <p14:creationId xmlns:p14="http://schemas.microsoft.com/office/powerpoint/2010/main" val="1848677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3B4C10AA-BB54-4B6A-B531-455DB22A932B}" type="datetimeFigureOut">
              <a:rPr kumimoji="1" lang="ja-JP" altLang="en-US" smtClean="0"/>
              <a:t>2016/9/30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54A269A-28F1-45D9-875D-84156414A296}" type="slidenum">
              <a:rPr kumimoji="1" lang="ja-JP" altLang="en-US" smtClean="0"/>
              <a:t>‹#›</a:t>
            </a:fld>
            <a:endParaRPr kumimoji="1" lang="ja-JP" altLang="en-US"/>
          </a:p>
        </p:txBody>
      </p:sp>
    </p:spTree>
    <p:extLst>
      <p:ext uri="{BB962C8B-B14F-4D97-AF65-F5344CB8AC3E}">
        <p14:creationId xmlns:p14="http://schemas.microsoft.com/office/powerpoint/2010/main" val="3356622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3B4C10AA-BB54-4B6A-B531-455DB22A932B}" type="datetimeFigureOut">
              <a:rPr kumimoji="1" lang="ja-JP" altLang="en-US" smtClean="0"/>
              <a:t>2016/9/30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54A269A-28F1-45D9-875D-84156414A296}" type="slidenum">
              <a:rPr kumimoji="1" lang="ja-JP" altLang="en-US" smtClean="0"/>
              <a:t>‹#›</a:t>
            </a:fld>
            <a:endParaRPr kumimoji="1" lang="ja-JP" altLang="en-US"/>
          </a:p>
        </p:txBody>
      </p:sp>
    </p:spTree>
    <p:extLst>
      <p:ext uri="{BB962C8B-B14F-4D97-AF65-F5344CB8AC3E}">
        <p14:creationId xmlns:p14="http://schemas.microsoft.com/office/powerpoint/2010/main" val="2045477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B4C10AA-BB54-4B6A-B531-455DB22A932B}" type="datetimeFigureOut">
              <a:rPr kumimoji="1" lang="ja-JP" altLang="en-US" smtClean="0"/>
              <a:t>2016/9/30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54A269A-28F1-45D9-875D-84156414A296}" type="slidenum">
              <a:rPr kumimoji="1" lang="ja-JP" altLang="en-US" smtClean="0"/>
              <a:t>‹#›</a:t>
            </a:fld>
            <a:endParaRPr kumimoji="1" lang="ja-JP" altLang="en-US"/>
          </a:p>
        </p:txBody>
      </p:sp>
    </p:spTree>
    <p:extLst>
      <p:ext uri="{BB962C8B-B14F-4D97-AF65-F5344CB8AC3E}">
        <p14:creationId xmlns:p14="http://schemas.microsoft.com/office/powerpoint/2010/main" val="336504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B4C10AA-BB54-4B6A-B531-455DB22A932B}" type="datetimeFigureOut">
              <a:rPr kumimoji="1" lang="ja-JP" altLang="en-US" smtClean="0"/>
              <a:t>2016/9/30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54A269A-28F1-45D9-875D-84156414A296}" type="slidenum">
              <a:rPr kumimoji="1" lang="ja-JP" altLang="en-US" smtClean="0"/>
              <a:t>‹#›</a:t>
            </a:fld>
            <a:endParaRPr kumimoji="1" lang="ja-JP" altLang="en-US"/>
          </a:p>
        </p:txBody>
      </p:sp>
    </p:spTree>
    <p:extLst>
      <p:ext uri="{BB962C8B-B14F-4D97-AF65-F5344CB8AC3E}">
        <p14:creationId xmlns:p14="http://schemas.microsoft.com/office/powerpoint/2010/main" val="902293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B4C10AA-BB54-4B6A-B531-455DB22A932B}" type="datetimeFigureOut">
              <a:rPr kumimoji="1" lang="ja-JP" altLang="en-US" smtClean="0"/>
              <a:t>2016/9/30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54A269A-28F1-45D9-875D-84156414A296}" type="slidenum">
              <a:rPr kumimoji="1" lang="ja-JP" altLang="en-US" smtClean="0"/>
              <a:t>‹#›</a:t>
            </a:fld>
            <a:endParaRPr kumimoji="1" lang="ja-JP" altLang="en-US"/>
          </a:p>
        </p:txBody>
      </p:sp>
    </p:spTree>
    <p:extLst>
      <p:ext uri="{BB962C8B-B14F-4D97-AF65-F5344CB8AC3E}">
        <p14:creationId xmlns:p14="http://schemas.microsoft.com/office/powerpoint/2010/main" val="1311746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B4C10AA-BB54-4B6A-B531-455DB22A932B}" type="datetimeFigureOut">
              <a:rPr kumimoji="1" lang="ja-JP" altLang="en-US" smtClean="0"/>
              <a:t>2016/9/30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54A269A-28F1-45D9-875D-84156414A296}" type="slidenum">
              <a:rPr kumimoji="1" lang="ja-JP" altLang="en-US" smtClean="0"/>
              <a:t>‹#›</a:t>
            </a:fld>
            <a:endParaRPr kumimoji="1" lang="ja-JP" altLang="en-US"/>
          </a:p>
        </p:txBody>
      </p:sp>
    </p:spTree>
    <p:extLst>
      <p:ext uri="{BB962C8B-B14F-4D97-AF65-F5344CB8AC3E}">
        <p14:creationId xmlns:p14="http://schemas.microsoft.com/office/powerpoint/2010/main" val="2759813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B4C10AA-BB54-4B6A-B531-455DB22A932B}" type="datetimeFigureOut">
              <a:rPr kumimoji="1" lang="ja-JP" altLang="en-US" smtClean="0"/>
              <a:t>2016/9/30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54A269A-28F1-45D9-875D-84156414A296}" type="slidenum">
              <a:rPr kumimoji="1" lang="ja-JP" altLang="en-US" smtClean="0"/>
              <a:t>‹#›</a:t>
            </a:fld>
            <a:endParaRPr kumimoji="1" lang="ja-JP" altLang="en-US"/>
          </a:p>
        </p:txBody>
      </p:sp>
    </p:spTree>
    <p:extLst>
      <p:ext uri="{BB962C8B-B14F-4D97-AF65-F5344CB8AC3E}">
        <p14:creationId xmlns:p14="http://schemas.microsoft.com/office/powerpoint/2010/main" val="3993395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4C10AA-BB54-4B6A-B531-455DB22A932B}" type="datetimeFigureOut">
              <a:rPr kumimoji="1" lang="ja-JP" altLang="en-US" smtClean="0"/>
              <a:t>2016/9/30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4A269A-28F1-45D9-875D-84156414A296}" type="slidenum">
              <a:rPr kumimoji="1" lang="ja-JP" altLang="en-US" smtClean="0"/>
              <a:t>‹#›</a:t>
            </a:fld>
            <a:endParaRPr kumimoji="1" lang="ja-JP" altLang="en-US"/>
          </a:p>
        </p:txBody>
      </p:sp>
    </p:spTree>
    <p:extLst>
      <p:ext uri="{BB962C8B-B14F-4D97-AF65-F5344CB8AC3E}">
        <p14:creationId xmlns:p14="http://schemas.microsoft.com/office/powerpoint/2010/main" val="3600979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課題！！！</a:t>
            </a:r>
            <a:r>
              <a:rPr lang="en-US" altLang="ja-JP" dirty="0"/>
              <a:t/>
            </a:r>
            <a:br>
              <a:rPr lang="en-US" altLang="ja-JP" dirty="0"/>
            </a:br>
            <a:r>
              <a:rPr lang="en-US" altLang="ja-JP" sz="3600" dirty="0" smtClean="0"/>
              <a:t>~Second Season~</a:t>
            </a:r>
            <a:endParaRPr kumimoji="1" lang="ja-JP" altLang="en-US" dirty="0"/>
          </a:p>
        </p:txBody>
      </p:sp>
      <p:sp>
        <p:nvSpPr>
          <p:cNvPr id="3" name="サブタイトル 2"/>
          <p:cNvSpPr>
            <a:spLocks noGrp="1"/>
          </p:cNvSpPr>
          <p:nvPr>
            <p:ph type="subTitle" idx="1"/>
          </p:nvPr>
        </p:nvSpPr>
        <p:spPr/>
        <p:txBody>
          <a:bodyPr>
            <a:normAutofit lnSpcReduction="10000"/>
          </a:bodyPr>
          <a:lstStyle/>
          <a:p>
            <a:r>
              <a:rPr lang="ja-JP" altLang="en-US" dirty="0"/>
              <a:t>難易度は三段階に分けます。</a:t>
            </a:r>
            <a:endParaRPr lang="en-US" altLang="ja-JP" dirty="0"/>
          </a:p>
          <a:p>
            <a:r>
              <a:rPr lang="ja-JP" altLang="en-US" dirty="0" smtClean="0"/>
              <a:t>初級：★☆☆</a:t>
            </a:r>
            <a:endParaRPr lang="en-US" altLang="ja-JP" dirty="0" smtClean="0"/>
          </a:p>
          <a:p>
            <a:r>
              <a:rPr lang="ja-JP" altLang="en-US" dirty="0" smtClean="0"/>
              <a:t>中級：★★☆</a:t>
            </a:r>
            <a:endParaRPr lang="en-US" altLang="ja-JP" dirty="0" smtClean="0"/>
          </a:p>
          <a:p>
            <a:r>
              <a:rPr lang="ja-JP" altLang="en-US" dirty="0"/>
              <a:t>上級</a:t>
            </a:r>
            <a:r>
              <a:rPr lang="ja-JP" altLang="en-US" dirty="0" smtClean="0"/>
              <a:t>：★★★</a:t>
            </a:r>
            <a:endParaRPr lang="en-US" altLang="ja-JP" dirty="0" smtClean="0"/>
          </a:p>
          <a:p>
            <a:endParaRPr kumimoji="1" lang="ja-JP" altLang="en-US" dirty="0"/>
          </a:p>
        </p:txBody>
      </p:sp>
    </p:spTree>
    <p:extLst>
      <p:ext uri="{BB962C8B-B14F-4D97-AF65-F5344CB8AC3E}">
        <p14:creationId xmlns:p14="http://schemas.microsoft.com/office/powerpoint/2010/main" val="286665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　</a:t>
            </a:r>
            <a:r>
              <a:rPr lang="en-US" altLang="ja-JP" dirty="0" smtClean="0"/>
              <a:t>C++</a:t>
            </a:r>
            <a:r>
              <a:rPr lang="ja-JP" altLang="en-US" dirty="0" smtClean="0"/>
              <a:t>言語　★☆☆</a:t>
            </a:r>
            <a:r>
              <a:rPr lang="en-US" altLang="ja-JP" dirty="0" smtClean="0"/>
              <a:t/>
            </a:r>
            <a:br>
              <a:rPr lang="en-US" altLang="ja-JP" dirty="0" smtClean="0"/>
            </a:br>
            <a:r>
              <a:rPr lang="ja-JP" altLang="en-US" dirty="0" smtClean="0"/>
              <a:t>　ファイル名：</a:t>
            </a:r>
            <a:r>
              <a:rPr lang="en-US" altLang="ja-JP" dirty="0" smtClean="0"/>
              <a:t>Class9.cpp</a:t>
            </a:r>
            <a:endParaRPr kumimoji="1" lang="ja-JP" altLang="en-US" dirty="0"/>
          </a:p>
        </p:txBody>
      </p:sp>
      <p:sp>
        <p:nvSpPr>
          <p:cNvPr id="3" name="コンテンツ プレースホルダー 2"/>
          <p:cNvSpPr>
            <a:spLocks noGrp="1"/>
          </p:cNvSpPr>
          <p:nvPr>
            <p:ph idx="1"/>
          </p:nvPr>
        </p:nvSpPr>
        <p:spPr>
          <a:xfrm>
            <a:off x="838200" y="1825624"/>
            <a:ext cx="10515600" cy="4909283"/>
          </a:xfrm>
        </p:spPr>
        <p:txBody>
          <a:bodyPr>
            <a:normAutofit fontScale="62500" lnSpcReduction="20000"/>
          </a:bodyPr>
          <a:lstStyle/>
          <a:p>
            <a:r>
              <a:rPr lang="en-US" altLang="ja-JP" dirty="0" smtClean="0"/>
              <a:t>Class7.cpp</a:t>
            </a:r>
            <a:r>
              <a:rPr lang="ja-JP" altLang="en-US" dirty="0" smtClean="0"/>
              <a:t>で作成した、</a:t>
            </a:r>
            <a:r>
              <a:rPr lang="en-US" altLang="ja-JP" dirty="0" err="1" smtClean="0"/>
              <a:t>SceneBase</a:t>
            </a:r>
            <a:r>
              <a:rPr lang="ja-JP" altLang="en-US" dirty="0" smtClean="0"/>
              <a:t>を継承しクラス</a:t>
            </a:r>
            <a:endParaRPr lang="en-US" altLang="ja-JP" dirty="0" smtClean="0"/>
          </a:p>
          <a:p>
            <a:pPr marL="0" indent="0">
              <a:buNone/>
            </a:pPr>
            <a:r>
              <a:rPr lang="ja-JP" altLang="en-US" dirty="0" smtClean="0"/>
              <a:t>　</a:t>
            </a:r>
            <a:r>
              <a:rPr lang="en-US" altLang="ja-JP" dirty="0" err="1" smtClean="0"/>
              <a:t>SceneGame</a:t>
            </a:r>
            <a:r>
              <a:rPr lang="ja-JP" altLang="en-US" dirty="0" smtClean="0"/>
              <a:t>を実装しなさい。要件は以下のものとする。</a:t>
            </a:r>
            <a:endParaRPr lang="en-US" altLang="ja-JP" dirty="0" smtClean="0"/>
          </a:p>
          <a:p>
            <a:pPr marL="0" indent="0">
              <a:buNone/>
            </a:pPr>
            <a:r>
              <a:rPr lang="ja-JP" altLang="en-US" dirty="0" smtClean="0"/>
              <a:t>　更新処理を行う関数、描画処理を行う関数、初期化を行う関数</a:t>
            </a:r>
            <a:endParaRPr lang="en-US" altLang="ja-JP" dirty="0" smtClean="0"/>
          </a:p>
          <a:p>
            <a:pPr marL="0" indent="0">
              <a:buNone/>
            </a:pPr>
            <a:r>
              <a:rPr lang="ja-JP" altLang="en-US" dirty="0" smtClean="0"/>
              <a:t>　を作成しアクセスレベルは「公開」とする。</a:t>
            </a:r>
            <a:endParaRPr lang="en-US" altLang="ja-JP" dirty="0"/>
          </a:p>
          <a:p>
            <a:pPr marL="0" indent="0">
              <a:buNone/>
            </a:pPr>
            <a:r>
              <a:rPr lang="ja-JP" altLang="en-US" dirty="0" smtClean="0"/>
              <a:t>　それぞれのメンバ</a:t>
            </a:r>
            <a:r>
              <a:rPr lang="ja-JP" altLang="en-US" dirty="0" smtClean="0"/>
              <a:t>関数をオーバーライドする</a:t>
            </a:r>
            <a:endParaRPr lang="en-US" altLang="ja-JP" dirty="0" smtClean="0"/>
          </a:p>
          <a:p>
            <a:pPr marL="0" indent="0">
              <a:buNone/>
            </a:pPr>
            <a:r>
              <a:rPr lang="ja-JP" altLang="en-US" dirty="0"/>
              <a:t>　</a:t>
            </a:r>
            <a:r>
              <a:rPr lang="ja-JP" altLang="en-US" dirty="0" smtClean="0"/>
              <a:t>メインには基底クラスのオブジェクトを作り、派生クラスを基底クラス</a:t>
            </a:r>
            <a:r>
              <a:rPr lang="ja-JP" altLang="en-US" smtClean="0"/>
              <a:t>にアップキャスト</a:t>
            </a:r>
            <a:r>
              <a:rPr lang="ja-JP" altLang="en-US" dirty="0" smtClean="0"/>
              <a:t>する</a:t>
            </a:r>
            <a:endParaRPr lang="en-US" altLang="ja-JP" dirty="0" smtClean="0"/>
          </a:p>
          <a:p>
            <a:pPr marL="0" indent="0">
              <a:buNone/>
            </a:pPr>
            <a:r>
              <a:rPr lang="ja-JP" altLang="en-US" dirty="0" smtClean="0"/>
              <a:t>　更新処理関数は</a:t>
            </a:r>
            <a:r>
              <a:rPr lang="en-US" altLang="ja-JP" dirty="0" smtClean="0"/>
              <a:t>update</a:t>
            </a:r>
            <a:r>
              <a:rPr lang="ja-JP" altLang="en-US" dirty="0" err="1" smtClean="0"/>
              <a:t>、</a:t>
            </a:r>
            <a:r>
              <a:rPr lang="ja-JP" altLang="en-US" dirty="0" smtClean="0"/>
              <a:t>描画処理は</a:t>
            </a:r>
            <a:r>
              <a:rPr lang="en-US" altLang="ja-JP" dirty="0" smtClean="0"/>
              <a:t>render</a:t>
            </a:r>
            <a:r>
              <a:rPr lang="ja-JP" altLang="en-US" dirty="0" err="1" smtClean="0"/>
              <a:t>、</a:t>
            </a:r>
            <a:endParaRPr lang="en-US" altLang="ja-JP" dirty="0" smtClean="0"/>
          </a:p>
          <a:p>
            <a:pPr marL="0" indent="0">
              <a:buNone/>
            </a:pPr>
            <a:r>
              <a:rPr lang="ja-JP" altLang="en-US" dirty="0"/>
              <a:t>　</a:t>
            </a:r>
            <a:r>
              <a:rPr lang="ja-JP" altLang="en-US" dirty="0" smtClean="0"/>
              <a:t>初期化</a:t>
            </a:r>
            <a:r>
              <a:rPr lang="en-US" altLang="ja-JP" dirty="0" smtClean="0"/>
              <a:t>initialize</a:t>
            </a:r>
            <a:r>
              <a:rPr lang="ja-JP" altLang="en-US" dirty="0" smtClean="0"/>
              <a:t>と出力しなさい。</a:t>
            </a:r>
            <a:endParaRPr lang="en-US" altLang="ja-JP" dirty="0" smtClean="0"/>
          </a:p>
          <a:p>
            <a:pPr marL="0" indent="0">
              <a:buNone/>
            </a:pPr>
            <a:r>
              <a:rPr lang="ja-JP" altLang="en-US" dirty="0" smtClean="0"/>
              <a:t>　初期化関数は必ず</a:t>
            </a:r>
            <a:r>
              <a:rPr lang="en-US" altLang="ja-JP" dirty="0" smtClean="0"/>
              <a:t>1</a:t>
            </a:r>
            <a:r>
              <a:rPr lang="ja-JP" altLang="en-US" dirty="0" smtClean="0"/>
              <a:t>度しか呼ばれないものとする。</a:t>
            </a:r>
            <a:endParaRPr lang="en-US" altLang="ja-JP" dirty="0" smtClean="0"/>
          </a:p>
          <a:p>
            <a:pPr marL="0" indent="0">
              <a:buNone/>
            </a:pPr>
            <a:r>
              <a:rPr lang="ja-JP" altLang="en-US" dirty="0"/>
              <a:t>　</a:t>
            </a:r>
            <a:r>
              <a:rPr lang="ja-JP" altLang="en-US" dirty="0" smtClean="0"/>
              <a:t>コンソール画面はページの都合上割愛。</a:t>
            </a:r>
            <a:endParaRPr lang="en-US" altLang="ja-JP" dirty="0" smtClean="0"/>
          </a:p>
          <a:p>
            <a:pPr marL="0" indent="0">
              <a:buNone/>
            </a:pPr>
            <a:endParaRPr lang="en-US" altLang="ja-JP" dirty="0" smtClean="0"/>
          </a:p>
          <a:p>
            <a:r>
              <a:rPr lang="ja-JP" altLang="en-US" dirty="0" smtClean="0"/>
              <a:t>ルール</a:t>
            </a:r>
            <a:endParaRPr lang="en-US" altLang="ja-JP" b="1" dirty="0" smtClean="0"/>
          </a:p>
          <a:p>
            <a:pPr marL="0" indent="0">
              <a:buNone/>
            </a:pPr>
            <a:r>
              <a:rPr lang="ja-JP" altLang="en-US" dirty="0" smtClean="0"/>
              <a:t>　 </a:t>
            </a:r>
            <a:r>
              <a:rPr lang="ja-JP" altLang="en-US" dirty="0"/>
              <a:t>①チーム内での相談可</a:t>
            </a:r>
            <a:endParaRPr lang="en-US" altLang="ja-JP" dirty="0"/>
          </a:p>
          <a:p>
            <a:pPr marL="0" indent="0">
              <a:buNone/>
            </a:pPr>
            <a:r>
              <a:rPr lang="ja-JP" altLang="en-US" dirty="0" smtClean="0"/>
              <a:t>　 ②ネットで調べるのも可</a:t>
            </a:r>
            <a:endParaRPr lang="en-US" altLang="ja-JP" dirty="0" smtClean="0"/>
          </a:p>
          <a:p>
            <a:endParaRPr kumimoji="1" lang="ja-JP" altLang="en-US" dirty="0"/>
          </a:p>
        </p:txBody>
      </p:sp>
    </p:spTree>
    <p:extLst>
      <p:ext uri="{BB962C8B-B14F-4D97-AF65-F5344CB8AC3E}">
        <p14:creationId xmlns:p14="http://schemas.microsoft.com/office/powerpoint/2010/main" val="567413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　</a:t>
            </a:r>
            <a:r>
              <a:rPr lang="en-US" altLang="ja-JP" dirty="0" smtClean="0"/>
              <a:t>C++</a:t>
            </a:r>
            <a:r>
              <a:rPr lang="ja-JP" altLang="en-US" dirty="0" smtClean="0"/>
              <a:t>言語　★</a:t>
            </a:r>
            <a:r>
              <a:rPr lang="ja-JP" altLang="en-US" dirty="0"/>
              <a:t>★</a:t>
            </a:r>
            <a:r>
              <a:rPr lang="ja-JP" altLang="en-US" dirty="0" smtClean="0"/>
              <a:t>☆</a:t>
            </a:r>
            <a:r>
              <a:rPr lang="en-US" altLang="ja-JP" dirty="0" smtClean="0"/>
              <a:t/>
            </a:r>
            <a:br>
              <a:rPr lang="en-US" altLang="ja-JP" dirty="0" smtClean="0"/>
            </a:br>
            <a:r>
              <a:rPr lang="ja-JP" altLang="en-US" dirty="0" smtClean="0"/>
              <a:t>　ファイル名：</a:t>
            </a:r>
            <a:r>
              <a:rPr lang="en-US" altLang="ja-JP" smtClean="0"/>
              <a:t>Class10.cpp</a:t>
            </a:r>
            <a:endParaRPr kumimoji="1" lang="ja-JP" altLang="en-US" dirty="0"/>
          </a:p>
        </p:txBody>
      </p:sp>
      <p:sp>
        <p:nvSpPr>
          <p:cNvPr id="3" name="コンテンツ プレースホルダー 2"/>
          <p:cNvSpPr>
            <a:spLocks noGrp="1"/>
          </p:cNvSpPr>
          <p:nvPr>
            <p:ph idx="1"/>
          </p:nvPr>
        </p:nvSpPr>
        <p:spPr>
          <a:xfrm>
            <a:off x="838200" y="1690688"/>
            <a:ext cx="10515600" cy="5044219"/>
          </a:xfrm>
        </p:spPr>
        <p:txBody>
          <a:bodyPr>
            <a:normAutofit/>
          </a:bodyPr>
          <a:lstStyle/>
          <a:p>
            <a:r>
              <a:rPr lang="en-US" altLang="ja-JP" dirty="0" smtClean="0"/>
              <a:t>C++</a:t>
            </a:r>
            <a:r>
              <a:rPr lang="ja-JP" altLang="en-US" dirty="0" smtClean="0"/>
              <a:t>でヌメロンをコンソール画面で作成しなさい。</a:t>
            </a:r>
            <a:endParaRPr lang="en-US" altLang="ja-JP" dirty="0" smtClean="0"/>
          </a:p>
          <a:p>
            <a:pPr marL="0" indent="0">
              <a:buNone/>
            </a:pPr>
            <a:r>
              <a:rPr lang="ja-JP" altLang="en-US" dirty="0"/>
              <a:t>　</a:t>
            </a:r>
            <a:r>
              <a:rPr lang="ja-JP" altLang="en-US" dirty="0" smtClean="0"/>
              <a:t>以下の要素は必ず実装しなさい。</a:t>
            </a:r>
            <a:endParaRPr lang="en-US" altLang="ja-JP" dirty="0" smtClean="0"/>
          </a:p>
          <a:p>
            <a:pPr marL="0" indent="0">
              <a:buNone/>
            </a:pPr>
            <a:r>
              <a:rPr lang="ja-JP" altLang="en-US" dirty="0"/>
              <a:t>　</a:t>
            </a:r>
            <a:r>
              <a:rPr lang="ja-JP" altLang="en-US" dirty="0" smtClean="0"/>
              <a:t>タイトル画面、ゲーム画面</a:t>
            </a:r>
            <a:endParaRPr lang="en-US" altLang="ja-JP" dirty="0" smtClean="0"/>
          </a:p>
          <a:p>
            <a:pPr marL="0" indent="0">
              <a:buNone/>
            </a:pPr>
            <a:r>
              <a:rPr lang="ja-JP" altLang="en-US" dirty="0"/>
              <a:t>　</a:t>
            </a:r>
            <a:r>
              <a:rPr lang="ja-JP" altLang="en-US" dirty="0" smtClean="0"/>
              <a:t>ゲーム終了後は必ずタイトル画面に戻りなさい。</a:t>
            </a:r>
            <a:endParaRPr lang="en-US" altLang="ja-JP" dirty="0" smtClean="0"/>
          </a:p>
          <a:p>
            <a:pPr marL="0" indent="0">
              <a:buNone/>
            </a:pPr>
            <a:r>
              <a:rPr lang="ja-JP" altLang="en-US" dirty="0"/>
              <a:t>　</a:t>
            </a:r>
            <a:r>
              <a:rPr lang="ja-JP" altLang="en-US" dirty="0" smtClean="0"/>
              <a:t>起動後は必ずタイトル画面にしなさい。</a:t>
            </a:r>
            <a:endParaRPr lang="en-US" altLang="ja-JP" dirty="0" smtClean="0"/>
          </a:p>
          <a:p>
            <a:pPr marL="0" indent="0">
              <a:buNone/>
            </a:pPr>
            <a:r>
              <a:rPr lang="ja-JP" altLang="en-US" smtClean="0"/>
              <a:t>　シーンの遷移に関しては実装方法は問わない。</a:t>
            </a:r>
            <a:endParaRPr lang="en-US" altLang="ja-JP" dirty="0"/>
          </a:p>
          <a:p>
            <a:r>
              <a:rPr lang="ja-JP" altLang="en-US" dirty="0" smtClean="0"/>
              <a:t>ルール</a:t>
            </a:r>
            <a:endParaRPr lang="en-US" altLang="ja-JP" b="1" dirty="0" smtClean="0"/>
          </a:p>
          <a:p>
            <a:pPr marL="0" indent="0">
              <a:buNone/>
            </a:pPr>
            <a:r>
              <a:rPr lang="ja-JP" altLang="en-US" dirty="0" smtClean="0"/>
              <a:t>　 ①１年生同士でのみ相談可</a:t>
            </a:r>
            <a:endParaRPr lang="en-US" altLang="ja-JP" dirty="0" smtClean="0"/>
          </a:p>
          <a:p>
            <a:pPr marL="0" indent="0">
              <a:buNone/>
            </a:pPr>
            <a:r>
              <a:rPr lang="ja-JP" altLang="en-US" dirty="0" smtClean="0"/>
              <a:t>　 ②ネットで調べるのも可</a:t>
            </a:r>
            <a:endParaRPr lang="en-US" altLang="ja-JP" dirty="0" smtClean="0"/>
          </a:p>
          <a:p>
            <a:endParaRPr kumimoji="1" lang="ja-JP" altLang="en-US" dirty="0"/>
          </a:p>
        </p:txBody>
      </p:sp>
    </p:spTree>
    <p:extLst>
      <p:ext uri="{BB962C8B-B14F-4D97-AF65-F5344CB8AC3E}">
        <p14:creationId xmlns:p14="http://schemas.microsoft.com/office/powerpoint/2010/main" val="116217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　</a:t>
            </a:r>
            <a:r>
              <a:rPr lang="en-US" altLang="ja-JP" dirty="0" smtClean="0"/>
              <a:t>C++</a:t>
            </a:r>
            <a:r>
              <a:rPr lang="ja-JP" altLang="en-US" dirty="0" smtClean="0"/>
              <a:t>言語</a:t>
            </a:r>
            <a:r>
              <a:rPr lang="ja-JP" altLang="en-US" dirty="0"/>
              <a:t>　</a:t>
            </a:r>
            <a:r>
              <a:rPr lang="ja-JP" altLang="en-US" dirty="0" smtClean="0"/>
              <a:t>★☆☆</a:t>
            </a:r>
            <a:r>
              <a:rPr lang="en-US" altLang="ja-JP" dirty="0" smtClean="0"/>
              <a:t/>
            </a:r>
            <a:br>
              <a:rPr lang="en-US" altLang="ja-JP" dirty="0" smtClean="0"/>
            </a:br>
            <a:r>
              <a:rPr lang="ja-JP" altLang="en-US" dirty="0"/>
              <a:t>　ファイル名</a:t>
            </a:r>
            <a:r>
              <a:rPr lang="ja-JP" altLang="en-US" dirty="0" smtClean="0"/>
              <a:t>：</a:t>
            </a:r>
            <a:r>
              <a:rPr lang="en-US" altLang="ja-JP" dirty="0" smtClean="0"/>
              <a:t>Class1.cpp</a:t>
            </a:r>
            <a:endParaRPr kumimoji="1" lang="ja-JP" altLang="en-US" dirty="0"/>
          </a:p>
        </p:txBody>
      </p:sp>
      <p:sp>
        <p:nvSpPr>
          <p:cNvPr id="3" name="コンテンツ プレースホルダー 2"/>
          <p:cNvSpPr>
            <a:spLocks noGrp="1"/>
          </p:cNvSpPr>
          <p:nvPr>
            <p:ph idx="1"/>
          </p:nvPr>
        </p:nvSpPr>
        <p:spPr>
          <a:xfrm>
            <a:off x="838200" y="1825624"/>
            <a:ext cx="10515600" cy="4865321"/>
          </a:xfrm>
        </p:spPr>
        <p:txBody>
          <a:bodyPr>
            <a:normAutofit fontScale="85000" lnSpcReduction="10000"/>
          </a:bodyPr>
          <a:lstStyle/>
          <a:p>
            <a:r>
              <a:rPr lang="ja-JP" altLang="en-US" dirty="0"/>
              <a:t>クラス</a:t>
            </a:r>
            <a:r>
              <a:rPr lang="ja-JP" altLang="en-US" dirty="0" smtClean="0"/>
              <a:t>を作成し、メンバ変数を追加してください。要件は以下の通りです。</a:t>
            </a:r>
            <a:endParaRPr lang="en-US" altLang="ja-JP" dirty="0" smtClean="0"/>
          </a:p>
          <a:p>
            <a:pPr marL="0" indent="0">
              <a:buNone/>
            </a:pPr>
            <a:r>
              <a:rPr lang="ja-JP" altLang="en-US" dirty="0"/>
              <a:t>　</a:t>
            </a:r>
            <a:r>
              <a:rPr lang="ja-JP" altLang="en-US" dirty="0" smtClean="0"/>
              <a:t>それぞれの変数のアクセスレベルはすべて「非公開」にしてください。</a:t>
            </a:r>
            <a:endParaRPr lang="en-US" altLang="ja-JP" dirty="0" smtClean="0"/>
          </a:p>
          <a:p>
            <a:pPr marL="0" indent="0">
              <a:buNone/>
            </a:pPr>
            <a:r>
              <a:rPr lang="ja-JP" altLang="en-US" sz="2000" dirty="0"/>
              <a:t>　</a:t>
            </a:r>
            <a:r>
              <a:rPr lang="ja-JP" altLang="en-US" sz="2000" dirty="0" smtClean="0"/>
              <a:t> 　 </a:t>
            </a:r>
            <a:r>
              <a:rPr lang="ja-JP" altLang="en-US" sz="2600" dirty="0" smtClean="0"/>
              <a:t>①ライフを格納する変数</a:t>
            </a:r>
            <a:endParaRPr lang="en-US" altLang="ja-JP" sz="2600" dirty="0" smtClean="0"/>
          </a:p>
          <a:p>
            <a:pPr marL="0" indent="0">
              <a:buNone/>
            </a:pPr>
            <a:r>
              <a:rPr lang="ja-JP" altLang="en-US" sz="2600" dirty="0"/>
              <a:t>　</a:t>
            </a:r>
            <a:r>
              <a:rPr lang="ja-JP" altLang="en-US" sz="2600" dirty="0" smtClean="0"/>
              <a:t>　②攻撃力を格納する変数</a:t>
            </a:r>
            <a:endParaRPr lang="en-US" altLang="ja-JP" sz="2600" dirty="0" smtClean="0"/>
          </a:p>
          <a:p>
            <a:pPr marL="0" indent="0">
              <a:buNone/>
            </a:pPr>
            <a:r>
              <a:rPr lang="ja-JP" altLang="en-US" sz="2600" dirty="0"/>
              <a:t>　</a:t>
            </a:r>
            <a:r>
              <a:rPr lang="ja-JP" altLang="en-US" sz="2600" dirty="0" smtClean="0"/>
              <a:t>　③防御力を格納する変数</a:t>
            </a:r>
            <a:endParaRPr lang="en-US" altLang="ja-JP" sz="2600" dirty="0" smtClean="0"/>
          </a:p>
          <a:p>
            <a:pPr marL="0" indent="0">
              <a:buNone/>
            </a:pPr>
            <a:r>
              <a:rPr lang="ja-JP" altLang="en-US" dirty="0" smtClean="0"/>
              <a:t>　それぞれの変数をコンストラクタで任意の値を設定してください。</a:t>
            </a:r>
            <a:endParaRPr lang="en-US" altLang="ja-JP" dirty="0" smtClean="0"/>
          </a:p>
          <a:p>
            <a:pPr marL="0" indent="0">
              <a:buNone/>
            </a:pPr>
            <a:r>
              <a:rPr lang="ja-JP" altLang="en-US" dirty="0" smtClean="0"/>
              <a:t>　コンソールでの出力は不要です。</a:t>
            </a:r>
            <a:endParaRPr lang="en-US" altLang="ja-JP" dirty="0" smtClean="0"/>
          </a:p>
          <a:p>
            <a:pPr marL="0" indent="0">
              <a:buNone/>
            </a:pPr>
            <a:endParaRPr lang="en-US" altLang="ja-JP" dirty="0" smtClean="0"/>
          </a:p>
          <a:p>
            <a:r>
              <a:rPr lang="ja-JP" altLang="en-US" dirty="0" smtClean="0"/>
              <a:t>ルール</a:t>
            </a:r>
            <a:endParaRPr lang="en-US" altLang="ja-JP" dirty="0"/>
          </a:p>
          <a:p>
            <a:pPr marL="0" indent="0">
              <a:buNone/>
            </a:pPr>
            <a:r>
              <a:rPr lang="ja-JP" altLang="en-US" dirty="0" smtClean="0"/>
              <a:t>　①１年生同士でのみ相談可</a:t>
            </a:r>
            <a:endParaRPr lang="en-US" altLang="ja-JP" dirty="0" smtClean="0"/>
          </a:p>
          <a:p>
            <a:pPr marL="0" indent="0">
              <a:buNone/>
            </a:pPr>
            <a:r>
              <a:rPr lang="ja-JP" altLang="en-US" dirty="0" smtClean="0"/>
              <a:t>　②ネットで調べるのも可</a:t>
            </a:r>
            <a:endParaRPr lang="en-US" altLang="ja-JP" dirty="0" smtClean="0"/>
          </a:p>
          <a:p>
            <a:pPr marL="0" indent="0">
              <a:buNone/>
            </a:pPr>
            <a:endParaRPr kumimoji="1" lang="ja-JP" altLang="en-US" dirty="0"/>
          </a:p>
        </p:txBody>
      </p:sp>
    </p:spTree>
    <p:extLst>
      <p:ext uri="{BB962C8B-B14F-4D97-AF65-F5344CB8AC3E}">
        <p14:creationId xmlns:p14="http://schemas.microsoft.com/office/powerpoint/2010/main" val="932378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　</a:t>
            </a:r>
            <a:r>
              <a:rPr lang="en-US" altLang="ja-JP" dirty="0" smtClean="0"/>
              <a:t>C++</a:t>
            </a:r>
            <a:r>
              <a:rPr lang="ja-JP" altLang="en-US" dirty="0" smtClean="0"/>
              <a:t>言語　★☆☆</a:t>
            </a:r>
            <a:r>
              <a:rPr lang="en-US" altLang="ja-JP" dirty="0" smtClean="0"/>
              <a:t/>
            </a:r>
            <a:br>
              <a:rPr lang="en-US" altLang="ja-JP" dirty="0" smtClean="0"/>
            </a:br>
            <a:r>
              <a:rPr lang="ja-JP" altLang="en-US" dirty="0" smtClean="0"/>
              <a:t>　ファイル名：</a:t>
            </a:r>
            <a:r>
              <a:rPr lang="en-US" altLang="ja-JP" dirty="0" smtClean="0"/>
              <a:t>Class2.cpp</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en-US" altLang="ja-JP" dirty="0" smtClean="0"/>
              <a:t>Class1.cpp</a:t>
            </a:r>
            <a:r>
              <a:rPr lang="ja-JP" altLang="en-US" dirty="0" smtClean="0"/>
              <a:t>で作成したクラスにメンバ関数を追加してください。</a:t>
            </a:r>
            <a:endParaRPr lang="en-US" altLang="ja-JP" dirty="0" smtClean="0"/>
          </a:p>
          <a:p>
            <a:pPr marL="0" indent="0">
              <a:buNone/>
            </a:pPr>
            <a:r>
              <a:rPr lang="ja-JP" altLang="en-US" dirty="0"/>
              <a:t>　</a:t>
            </a:r>
            <a:r>
              <a:rPr lang="ja-JP" altLang="en-US" dirty="0" smtClean="0"/>
              <a:t>要件は以下の通りです。</a:t>
            </a:r>
            <a:endParaRPr lang="en-US" altLang="ja-JP" dirty="0" smtClean="0"/>
          </a:p>
          <a:p>
            <a:pPr marL="0" indent="0">
              <a:buNone/>
            </a:pPr>
            <a:r>
              <a:rPr lang="ja-JP" altLang="en-US" dirty="0" smtClean="0"/>
              <a:t>　関数のアクセスレベルは「公開」にしてください。</a:t>
            </a:r>
            <a:endParaRPr lang="en-US" altLang="ja-JP" dirty="0" smtClean="0"/>
          </a:p>
          <a:p>
            <a:pPr marL="0" indent="0">
              <a:buNone/>
            </a:pPr>
            <a:r>
              <a:rPr lang="ja-JP" altLang="en-US" dirty="0"/>
              <a:t>　</a:t>
            </a:r>
            <a:r>
              <a:rPr lang="ja-JP" altLang="en-US" dirty="0" smtClean="0"/>
              <a:t>　①</a:t>
            </a:r>
            <a:r>
              <a:rPr lang="en-US" altLang="ja-JP" dirty="0" smtClean="0"/>
              <a:t>Class1.cpp</a:t>
            </a:r>
            <a:r>
              <a:rPr lang="ja-JP" altLang="en-US" dirty="0" smtClean="0"/>
              <a:t>の定義したメンバ変数を表示する関数</a:t>
            </a:r>
            <a:endParaRPr lang="en-US" altLang="ja-JP" dirty="0" smtClean="0"/>
          </a:p>
          <a:p>
            <a:pPr marL="0" indent="0">
              <a:buNone/>
            </a:pPr>
            <a:r>
              <a:rPr lang="ja-JP" altLang="en-US" dirty="0" smtClean="0"/>
              <a:t>　コンソールでの出力は不要です。</a:t>
            </a:r>
            <a:endParaRPr lang="en-US" altLang="ja-JP" dirty="0" smtClean="0"/>
          </a:p>
          <a:p>
            <a:pPr marL="0" indent="0">
              <a:buNone/>
            </a:pPr>
            <a:endParaRPr lang="en-US" altLang="ja-JP" dirty="0" smtClean="0"/>
          </a:p>
          <a:p>
            <a:r>
              <a:rPr lang="ja-JP" altLang="en-US" dirty="0" smtClean="0"/>
              <a:t>ルール</a:t>
            </a:r>
            <a:endParaRPr lang="en-US" altLang="ja-JP" dirty="0" smtClean="0"/>
          </a:p>
          <a:p>
            <a:pPr marL="0" indent="0">
              <a:buNone/>
            </a:pPr>
            <a:r>
              <a:rPr lang="ja-JP" altLang="en-US" dirty="0" smtClean="0"/>
              <a:t>　①１年生同士でのみ相談可</a:t>
            </a:r>
            <a:endParaRPr lang="en-US" altLang="ja-JP" dirty="0" smtClean="0"/>
          </a:p>
          <a:p>
            <a:pPr marL="0" indent="0">
              <a:buNone/>
            </a:pPr>
            <a:r>
              <a:rPr lang="ja-JP" altLang="en-US" dirty="0" smtClean="0"/>
              <a:t>　②ネットで調べるのも可</a:t>
            </a:r>
            <a:endParaRPr lang="en-US" altLang="ja-JP" dirty="0" smtClean="0"/>
          </a:p>
          <a:p>
            <a:pPr marL="0" indent="0">
              <a:buNone/>
            </a:pPr>
            <a:endParaRPr kumimoji="1" lang="ja-JP" altLang="en-US" dirty="0"/>
          </a:p>
        </p:txBody>
      </p:sp>
    </p:spTree>
    <p:extLst>
      <p:ext uri="{BB962C8B-B14F-4D97-AF65-F5344CB8AC3E}">
        <p14:creationId xmlns:p14="http://schemas.microsoft.com/office/powerpoint/2010/main" val="2067744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　</a:t>
            </a:r>
            <a:r>
              <a:rPr lang="en-US" altLang="ja-JP" dirty="0" smtClean="0"/>
              <a:t>C++</a:t>
            </a:r>
            <a:r>
              <a:rPr lang="ja-JP" altLang="en-US" dirty="0" smtClean="0"/>
              <a:t>言語　★☆☆</a:t>
            </a:r>
            <a:r>
              <a:rPr lang="en-US" altLang="ja-JP" dirty="0" smtClean="0"/>
              <a:t/>
            </a:r>
            <a:br>
              <a:rPr lang="en-US" altLang="ja-JP" dirty="0" smtClean="0"/>
            </a:br>
            <a:r>
              <a:rPr lang="ja-JP" altLang="en-US" dirty="0" smtClean="0"/>
              <a:t>　ファイル名：</a:t>
            </a:r>
            <a:r>
              <a:rPr lang="en-US" altLang="ja-JP" dirty="0" smtClean="0"/>
              <a:t>Class3.cpp</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dirty="0" smtClean="0"/>
              <a:t>Class1.cpp/ Class2.cpp</a:t>
            </a:r>
            <a:r>
              <a:rPr lang="ja-JP" altLang="en-US" dirty="0" smtClean="0"/>
              <a:t>で作成したクラスを</a:t>
            </a:r>
            <a:r>
              <a:rPr lang="ja-JP" altLang="en-US" dirty="0"/>
              <a:t>使用</a:t>
            </a:r>
            <a:r>
              <a:rPr lang="ja-JP" altLang="en-US" dirty="0" smtClean="0"/>
              <a:t>します。</a:t>
            </a:r>
            <a:endParaRPr lang="en-US" altLang="ja-JP" dirty="0" smtClean="0"/>
          </a:p>
          <a:p>
            <a:pPr marL="0" indent="0">
              <a:buNone/>
            </a:pPr>
            <a:r>
              <a:rPr lang="ja-JP" altLang="en-US" dirty="0" smtClean="0"/>
              <a:t>　</a:t>
            </a:r>
            <a:r>
              <a:rPr lang="en-US" altLang="ja-JP" dirty="0" smtClean="0"/>
              <a:t>main</a:t>
            </a:r>
            <a:r>
              <a:rPr lang="ja-JP" altLang="en-US" dirty="0" smtClean="0"/>
              <a:t>関数側でクラス型オブジェクトを作成し、</a:t>
            </a:r>
            <a:endParaRPr lang="en-US" altLang="ja-JP" dirty="0" smtClean="0"/>
          </a:p>
          <a:p>
            <a:pPr marL="0" indent="0">
              <a:buNone/>
            </a:pPr>
            <a:r>
              <a:rPr lang="ja-JP" altLang="en-US" dirty="0"/>
              <a:t>　</a:t>
            </a:r>
            <a:r>
              <a:rPr lang="ja-JP" altLang="en-US" dirty="0" smtClean="0"/>
              <a:t>メンバ変数を表示する関数を呼び出してください。</a:t>
            </a:r>
            <a:endParaRPr lang="en-US" altLang="ja-JP" dirty="0" smtClean="0"/>
          </a:p>
          <a:p>
            <a:pPr marL="0" indent="0">
              <a:buNone/>
            </a:pPr>
            <a:endParaRPr lang="en-US" altLang="ja-JP" dirty="0"/>
          </a:p>
          <a:p>
            <a:pPr marL="0" indent="0">
              <a:buNone/>
            </a:pPr>
            <a:endParaRPr lang="en-US" altLang="ja-JP" dirty="0" smtClean="0"/>
          </a:p>
          <a:p>
            <a:r>
              <a:rPr lang="ja-JP" altLang="en-US" dirty="0" smtClean="0"/>
              <a:t>ルール</a:t>
            </a:r>
            <a:endParaRPr lang="en-US" altLang="ja-JP" dirty="0" smtClean="0"/>
          </a:p>
          <a:p>
            <a:pPr marL="0" indent="0">
              <a:buNone/>
            </a:pPr>
            <a:r>
              <a:rPr lang="ja-JP" altLang="en-US" dirty="0" smtClean="0"/>
              <a:t>　 ①１年生同士でのみ相談可</a:t>
            </a:r>
            <a:endParaRPr lang="en-US" altLang="ja-JP" dirty="0" smtClean="0"/>
          </a:p>
          <a:p>
            <a:pPr marL="0" indent="0">
              <a:buNone/>
            </a:pPr>
            <a:r>
              <a:rPr lang="ja-JP" altLang="en-US" dirty="0" smtClean="0"/>
              <a:t>　 ②ネットで調べるのも可</a:t>
            </a:r>
            <a:endParaRPr lang="en-US" altLang="ja-JP" dirty="0" smtClean="0"/>
          </a:p>
          <a:p>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5395" y="3377571"/>
            <a:ext cx="4608405" cy="1730759"/>
          </a:xfrm>
          <a:prstGeom prst="rect">
            <a:avLst/>
          </a:prstGeom>
        </p:spPr>
      </p:pic>
    </p:spTree>
    <p:extLst>
      <p:ext uri="{BB962C8B-B14F-4D97-AF65-F5344CB8AC3E}">
        <p14:creationId xmlns:p14="http://schemas.microsoft.com/office/powerpoint/2010/main" val="1118125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　</a:t>
            </a:r>
            <a:r>
              <a:rPr lang="en-US" altLang="ja-JP" dirty="0" smtClean="0"/>
              <a:t>C++</a:t>
            </a:r>
            <a:r>
              <a:rPr lang="ja-JP" altLang="en-US" dirty="0" smtClean="0"/>
              <a:t>言語　★☆☆</a:t>
            </a:r>
            <a:r>
              <a:rPr lang="en-US" altLang="ja-JP" dirty="0" smtClean="0"/>
              <a:t/>
            </a:r>
            <a:br>
              <a:rPr lang="en-US" altLang="ja-JP" dirty="0" smtClean="0"/>
            </a:br>
            <a:r>
              <a:rPr lang="ja-JP" altLang="en-US" dirty="0" smtClean="0"/>
              <a:t>　ファイル名：</a:t>
            </a:r>
            <a:r>
              <a:rPr lang="en-US" altLang="ja-JP" dirty="0" smtClean="0"/>
              <a:t>Class</a:t>
            </a:r>
            <a:r>
              <a:rPr lang="en-US" altLang="ja-JP" dirty="0"/>
              <a:t>4</a:t>
            </a:r>
            <a:r>
              <a:rPr lang="en-US" altLang="ja-JP" dirty="0" smtClean="0"/>
              <a:t>.cpp</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dirty="0" smtClean="0"/>
              <a:t>Class1.cpp/ Class2.cpp/</a:t>
            </a:r>
            <a:r>
              <a:rPr lang="en-US" altLang="ja-JP" dirty="0"/>
              <a:t> </a:t>
            </a:r>
            <a:r>
              <a:rPr lang="en-US" altLang="ja-JP" dirty="0" smtClean="0"/>
              <a:t>Class3.cpp</a:t>
            </a:r>
            <a:r>
              <a:rPr lang="ja-JP" altLang="en-US" dirty="0" smtClean="0"/>
              <a:t>で作成したクラスの</a:t>
            </a:r>
            <a:endParaRPr lang="en-US" altLang="ja-JP" dirty="0" smtClean="0"/>
          </a:p>
          <a:p>
            <a:pPr marL="0" indent="0">
              <a:buNone/>
            </a:pPr>
            <a:r>
              <a:rPr lang="ja-JP" altLang="en-US" dirty="0"/>
              <a:t>　</a:t>
            </a:r>
            <a:r>
              <a:rPr lang="ja-JP" altLang="en-US" dirty="0" smtClean="0"/>
              <a:t>それぞれのメンバ変数を初期化する引数ありコンストラクタを作成しなさい。そしてその値を表示しなさい</a:t>
            </a:r>
            <a:endParaRPr lang="en-US" altLang="ja-JP" dirty="0" smtClean="0"/>
          </a:p>
          <a:p>
            <a:r>
              <a:rPr lang="ja-JP" altLang="en-US" dirty="0" smtClean="0"/>
              <a:t>ルール</a:t>
            </a:r>
            <a:endParaRPr lang="en-US" altLang="ja-JP" dirty="0" smtClean="0"/>
          </a:p>
          <a:p>
            <a:pPr marL="0" indent="0">
              <a:buNone/>
            </a:pPr>
            <a:r>
              <a:rPr lang="ja-JP" altLang="en-US" dirty="0" smtClean="0"/>
              <a:t>　 ①１年生同士でのみ相談可</a:t>
            </a:r>
            <a:endParaRPr lang="en-US" altLang="ja-JP" dirty="0" smtClean="0"/>
          </a:p>
          <a:p>
            <a:pPr marL="0" indent="0">
              <a:buNone/>
            </a:pPr>
            <a:r>
              <a:rPr lang="ja-JP" altLang="en-US" dirty="0" smtClean="0"/>
              <a:t>　 ②ネットで調べるのも可</a:t>
            </a:r>
            <a:endParaRPr lang="en-US" altLang="ja-JP" dirty="0" smtClean="0"/>
          </a:p>
          <a:p>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5395" y="3377571"/>
            <a:ext cx="4608405" cy="1730759"/>
          </a:xfrm>
          <a:prstGeom prst="rect">
            <a:avLst/>
          </a:prstGeom>
        </p:spPr>
      </p:pic>
    </p:spTree>
    <p:extLst>
      <p:ext uri="{BB962C8B-B14F-4D97-AF65-F5344CB8AC3E}">
        <p14:creationId xmlns:p14="http://schemas.microsoft.com/office/powerpoint/2010/main" val="3299738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　</a:t>
            </a:r>
            <a:r>
              <a:rPr lang="en-US" altLang="ja-JP" dirty="0" smtClean="0"/>
              <a:t>C++</a:t>
            </a:r>
            <a:r>
              <a:rPr lang="ja-JP" altLang="en-US" dirty="0" smtClean="0"/>
              <a:t>言語　★☆☆</a:t>
            </a:r>
            <a:r>
              <a:rPr lang="en-US" altLang="ja-JP" dirty="0" smtClean="0"/>
              <a:t/>
            </a:r>
            <a:br>
              <a:rPr lang="en-US" altLang="ja-JP" dirty="0" smtClean="0"/>
            </a:br>
            <a:r>
              <a:rPr lang="ja-JP" altLang="en-US" dirty="0" smtClean="0"/>
              <a:t>　ファイル名：</a:t>
            </a:r>
            <a:r>
              <a:rPr lang="en-US" altLang="ja-JP" dirty="0" smtClean="0"/>
              <a:t>Class</a:t>
            </a:r>
            <a:r>
              <a:rPr lang="en-US" altLang="ja-JP" dirty="0"/>
              <a:t>5</a:t>
            </a:r>
            <a:r>
              <a:rPr lang="en-US" altLang="ja-JP" dirty="0" smtClean="0"/>
              <a:t>.cpp</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クラス</a:t>
            </a:r>
            <a:r>
              <a:rPr lang="en-US" altLang="ja-JP" dirty="0" smtClean="0"/>
              <a:t>Base</a:t>
            </a:r>
            <a:r>
              <a:rPr lang="ja-JP" altLang="en-US" dirty="0" smtClean="0"/>
              <a:t>クラスを作成しなさい。要件は以下のものとする。</a:t>
            </a:r>
            <a:endParaRPr lang="en-US" altLang="ja-JP" dirty="0" smtClean="0"/>
          </a:p>
          <a:p>
            <a:pPr marL="0" indent="0">
              <a:buNone/>
            </a:pPr>
            <a:r>
              <a:rPr lang="ja-JP" altLang="en-US" dirty="0"/>
              <a:t>　</a:t>
            </a:r>
            <a:r>
              <a:rPr lang="ja-JP" altLang="en-US" dirty="0" smtClean="0"/>
              <a:t>更新処理を行う仮想関数。公開レベルは「公開」</a:t>
            </a:r>
            <a:endParaRPr lang="en-US" altLang="ja-JP" dirty="0"/>
          </a:p>
          <a:p>
            <a:pPr marL="0" indent="0">
              <a:buNone/>
            </a:pPr>
            <a:r>
              <a:rPr lang="ja-JP" altLang="en-US" dirty="0"/>
              <a:t>　</a:t>
            </a:r>
            <a:r>
              <a:rPr lang="ja-JP" altLang="en-US" dirty="0" smtClean="0"/>
              <a:t>その関数で</a:t>
            </a:r>
            <a:r>
              <a:rPr lang="en-US" altLang="ja-JP" dirty="0" smtClean="0"/>
              <a:t>Base</a:t>
            </a:r>
            <a:r>
              <a:rPr lang="ja-JP" altLang="en-US" dirty="0" smtClean="0"/>
              <a:t>と出力するようにし、</a:t>
            </a:r>
            <a:endParaRPr lang="en-US" altLang="ja-JP" dirty="0" smtClean="0"/>
          </a:p>
          <a:p>
            <a:pPr marL="0" indent="0">
              <a:buNone/>
            </a:pPr>
            <a:r>
              <a:rPr lang="ja-JP" altLang="en-US" dirty="0"/>
              <a:t>　</a:t>
            </a:r>
            <a:r>
              <a:rPr lang="en-US" altLang="ja-JP" dirty="0" smtClean="0"/>
              <a:t>main</a:t>
            </a:r>
            <a:r>
              <a:rPr lang="ja-JP" altLang="en-US" dirty="0" smtClean="0"/>
              <a:t>関数で呼び出しなさい。</a:t>
            </a:r>
            <a:endParaRPr lang="en-US" altLang="ja-JP" dirty="0" smtClean="0"/>
          </a:p>
          <a:p>
            <a:pPr marL="0" indent="0">
              <a:buNone/>
            </a:pPr>
            <a:endParaRPr lang="en-US" altLang="ja-JP" dirty="0" smtClean="0"/>
          </a:p>
          <a:p>
            <a:r>
              <a:rPr lang="ja-JP" altLang="en-US" dirty="0" smtClean="0"/>
              <a:t>ルール</a:t>
            </a:r>
            <a:endParaRPr lang="en-US" altLang="ja-JP" dirty="0" smtClean="0"/>
          </a:p>
          <a:p>
            <a:pPr marL="0" indent="0">
              <a:buNone/>
            </a:pPr>
            <a:r>
              <a:rPr lang="ja-JP" altLang="en-US" dirty="0" smtClean="0"/>
              <a:t>　 ①１年生同士でのみ相談可</a:t>
            </a:r>
            <a:endParaRPr lang="en-US" altLang="ja-JP" dirty="0" smtClean="0"/>
          </a:p>
          <a:p>
            <a:pPr marL="0" indent="0">
              <a:buNone/>
            </a:pPr>
            <a:r>
              <a:rPr lang="ja-JP" altLang="en-US" dirty="0" smtClean="0"/>
              <a:t>　 ②ネットで調べるのも可</a:t>
            </a:r>
            <a:endParaRPr lang="en-US" altLang="ja-JP" dirty="0" smtClean="0"/>
          </a:p>
          <a:p>
            <a:endParaRPr kumimoji="1" lang="ja-JP" altLang="en-US" dirty="0"/>
          </a:p>
        </p:txBody>
      </p:sp>
    </p:spTree>
    <p:extLst>
      <p:ext uri="{BB962C8B-B14F-4D97-AF65-F5344CB8AC3E}">
        <p14:creationId xmlns:p14="http://schemas.microsoft.com/office/powerpoint/2010/main" val="4035319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　</a:t>
            </a:r>
            <a:r>
              <a:rPr lang="en-US" altLang="ja-JP" dirty="0" smtClean="0"/>
              <a:t>C++</a:t>
            </a:r>
            <a:r>
              <a:rPr lang="ja-JP" altLang="en-US" dirty="0" smtClean="0"/>
              <a:t>言語　★☆☆</a:t>
            </a:r>
            <a:r>
              <a:rPr lang="en-US" altLang="ja-JP" dirty="0" smtClean="0"/>
              <a:t/>
            </a:r>
            <a:br>
              <a:rPr lang="en-US" altLang="ja-JP" dirty="0" smtClean="0"/>
            </a:br>
            <a:r>
              <a:rPr lang="ja-JP" altLang="en-US" dirty="0" smtClean="0"/>
              <a:t>　ファイル名：</a:t>
            </a:r>
            <a:r>
              <a:rPr lang="en-US" altLang="ja-JP" dirty="0" smtClean="0"/>
              <a:t>Class</a:t>
            </a:r>
            <a:r>
              <a:rPr lang="en-US" altLang="ja-JP" dirty="0"/>
              <a:t>6</a:t>
            </a:r>
            <a:r>
              <a:rPr lang="en-US" altLang="ja-JP" dirty="0" smtClean="0"/>
              <a:t>.cpp</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dirty="0" smtClean="0"/>
              <a:t>Class5.cpp</a:t>
            </a:r>
            <a:r>
              <a:rPr lang="ja-JP" altLang="en-US" dirty="0" smtClean="0"/>
              <a:t>で作成した</a:t>
            </a:r>
            <a:r>
              <a:rPr lang="en-US" altLang="ja-JP" dirty="0" smtClean="0"/>
              <a:t>Base</a:t>
            </a:r>
            <a:r>
              <a:rPr lang="ja-JP" altLang="en-US" dirty="0" smtClean="0"/>
              <a:t>クラスを継承し、</a:t>
            </a:r>
            <a:r>
              <a:rPr lang="en-US" altLang="ja-JP" dirty="0" smtClean="0"/>
              <a:t>Derivation</a:t>
            </a:r>
            <a:r>
              <a:rPr lang="ja-JP" altLang="en-US" dirty="0" smtClean="0"/>
              <a:t>クラスを作成しなさい。そのとき</a:t>
            </a:r>
            <a:r>
              <a:rPr lang="en-US" altLang="ja-JP" dirty="0" smtClean="0"/>
              <a:t>Base</a:t>
            </a:r>
            <a:r>
              <a:rPr lang="ja-JP" altLang="en-US" dirty="0" smtClean="0"/>
              <a:t>クラスの更新処理関数をオーバーライドして</a:t>
            </a:r>
            <a:r>
              <a:rPr lang="en-US" altLang="ja-JP" dirty="0" smtClean="0"/>
              <a:t>Derivation</a:t>
            </a:r>
            <a:r>
              <a:rPr lang="ja-JP" altLang="en-US" dirty="0" smtClean="0"/>
              <a:t>と出力するようにし、</a:t>
            </a:r>
            <a:endParaRPr lang="en-US" altLang="ja-JP" dirty="0" smtClean="0"/>
          </a:p>
          <a:p>
            <a:pPr marL="0" indent="0">
              <a:buNone/>
            </a:pPr>
            <a:r>
              <a:rPr lang="ja-JP" altLang="en-US" dirty="0" smtClean="0"/>
              <a:t>　</a:t>
            </a:r>
            <a:r>
              <a:rPr lang="en-US" altLang="ja-JP" dirty="0" smtClean="0"/>
              <a:t>main</a:t>
            </a:r>
            <a:r>
              <a:rPr lang="ja-JP" altLang="en-US" dirty="0" smtClean="0"/>
              <a:t>関数で呼び出しなさい。</a:t>
            </a:r>
            <a:endParaRPr lang="en-US" altLang="ja-JP" dirty="0" smtClean="0"/>
          </a:p>
          <a:p>
            <a:pPr marL="0" indent="0">
              <a:buNone/>
            </a:pPr>
            <a:r>
              <a:rPr lang="ja-JP" altLang="en-US" dirty="0"/>
              <a:t>　</a:t>
            </a:r>
            <a:endParaRPr lang="en-US" altLang="ja-JP" dirty="0" smtClean="0"/>
          </a:p>
          <a:p>
            <a:r>
              <a:rPr lang="ja-JP" altLang="en-US" dirty="0" smtClean="0"/>
              <a:t>ルール</a:t>
            </a:r>
            <a:endParaRPr lang="en-US" altLang="ja-JP" dirty="0" smtClean="0"/>
          </a:p>
          <a:p>
            <a:pPr marL="0" indent="0">
              <a:buNone/>
            </a:pPr>
            <a:r>
              <a:rPr lang="ja-JP" altLang="en-US" dirty="0" smtClean="0"/>
              <a:t>　 ①１年生同士でのみ相談可</a:t>
            </a:r>
            <a:endParaRPr lang="en-US" altLang="ja-JP" dirty="0" smtClean="0"/>
          </a:p>
          <a:p>
            <a:pPr marL="0" indent="0">
              <a:buNone/>
            </a:pPr>
            <a:r>
              <a:rPr lang="ja-JP" altLang="en-US" dirty="0" smtClean="0"/>
              <a:t>　 ②ネットで調べるのも可</a:t>
            </a:r>
            <a:endParaRPr lang="en-US" altLang="ja-JP" dirty="0" smtClean="0"/>
          </a:p>
          <a:p>
            <a:endParaRPr kumimoji="1" lang="ja-JP" altLang="en-US" dirty="0"/>
          </a:p>
        </p:txBody>
      </p:sp>
    </p:spTree>
    <p:extLst>
      <p:ext uri="{BB962C8B-B14F-4D97-AF65-F5344CB8AC3E}">
        <p14:creationId xmlns:p14="http://schemas.microsoft.com/office/powerpoint/2010/main" val="3180049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　</a:t>
            </a:r>
            <a:r>
              <a:rPr lang="en-US" altLang="ja-JP" dirty="0" smtClean="0"/>
              <a:t>C++</a:t>
            </a:r>
            <a:r>
              <a:rPr lang="ja-JP" altLang="en-US" dirty="0" smtClean="0"/>
              <a:t>言語　★☆☆</a:t>
            </a:r>
            <a:r>
              <a:rPr lang="en-US" altLang="ja-JP" dirty="0" smtClean="0"/>
              <a:t/>
            </a:r>
            <a:br>
              <a:rPr lang="en-US" altLang="ja-JP" dirty="0" smtClean="0"/>
            </a:br>
            <a:r>
              <a:rPr lang="ja-JP" altLang="en-US" dirty="0" smtClean="0"/>
              <a:t>　ファイル名：</a:t>
            </a:r>
            <a:r>
              <a:rPr lang="en-US" altLang="ja-JP" dirty="0" smtClean="0"/>
              <a:t>Class7.cpp</a:t>
            </a:r>
            <a:endParaRPr kumimoji="1" lang="ja-JP" altLang="en-US" dirty="0"/>
          </a:p>
        </p:txBody>
      </p:sp>
      <p:sp>
        <p:nvSpPr>
          <p:cNvPr id="3" name="コンテンツ プレースホルダー 2"/>
          <p:cNvSpPr>
            <a:spLocks noGrp="1"/>
          </p:cNvSpPr>
          <p:nvPr>
            <p:ph idx="1"/>
          </p:nvPr>
        </p:nvSpPr>
        <p:spPr>
          <a:xfrm>
            <a:off x="838200" y="1825624"/>
            <a:ext cx="10515600" cy="4909283"/>
          </a:xfrm>
        </p:spPr>
        <p:txBody>
          <a:bodyPr>
            <a:normAutofit/>
          </a:bodyPr>
          <a:lstStyle/>
          <a:p>
            <a:r>
              <a:rPr lang="ja-JP" altLang="en-US" dirty="0" smtClean="0"/>
              <a:t>クラス</a:t>
            </a:r>
            <a:r>
              <a:rPr lang="en-US" altLang="ja-JP" dirty="0" err="1" smtClean="0"/>
              <a:t>SceneBase</a:t>
            </a:r>
            <a:r>
              <a:rPr lang="ja-JP" altLang="en-US" dirty="0" smtClean="0"/>
              <a:t>を実装しなさい。要件は以下のものとする。</a:t>
            </a:r>
            <a:endParaRPr lang="en-US" altLang="ja-JP" dirty="0" smtClean="0"/>
          </a:p>
          <a:p>
            <a:pPr marL="0" indent="0">
              <a:buNone/>
            </a:pPr>
            <a:r>
              <a:rPr lang="ja-JP" altLang="en-US" dirty="0" smtClean="0"/>
              <a:t>　更新処理を行う関数、描画処理を行う関数、初期化を行う関数</a:t>
            </a:r>
            <a:endParaRPr lang="en-US" altLang="ja-JP" dirty="0" smtClean="0"/>
          </a:p>
          <a:p>
            <a:pPr marL="0" indent="0">
              <a:buNone/>
            </a:pPr>
            <a:r>
              <a:rPr lang="ja-JP" altLang="en-US" dirty="0" smtClean="0"/>
              <a:t>　を作成しアクセスレベルは「公開」とする。</a:t>
            </a:r>
            <a:endParaRPr lang="en-US" altLang="ja-JP" dirty="0"/>
          </a:p>
          <a:p>
            <a:pPr marL="0" indent="0">
              <a:buNone/>
            </a:pPr>
            <a:r>
              <a:rPr lang="ja-JP" altLang="en-US" dirty="0" smtClean="0"/>
              <a:t>　それぞれのメンバ関数は純粋仮想関数とする。</a:t>
            </a:r>
            <a:endParaRPr lang="en-US" altLang="ja-JP" dirty="0" smtClean="0"/>
          </a:p>
          <a:p>
            <a:pPr marL="0" indent="0">
              <a:buNone/>
            </a:pPr>
            <a:r>
              <a:rPr lang="ja-JP" altLang="en-US" dirty="0" smtClean="0"/>
              <a:t>　コンソール画面は不要。</a:t>
            </a:r>
            <a:endParaRPr lang="en-US" altLang="ja-JP" dirty="0" smtClean="0"/>
          </a:p>
          <a:p>
            <a:pPr marL="0" indent="0">
              <a:buNone/>
            </a:pPr>
            <a:endParaRPr lang="en-US" altLang="ja-JP" dirty="0" smtClean="0"/>
          </a:p>
          <a:p>
            <a:r>
              <a:rPr lang="ja-JP" altLang="en-US" dirty="0" smtClean="0"/>
              <a:t>ルール</a:t>
            </a:r>
            <a:endParaRPr lang="en-US" altLang="ja-JP" b="1" dirty="0" smtClean="0"/>
          </a:p>
          <a:p>
            <a:pPr marL="0" indent="0">
              <a:buNone/>
            </a:pPr>
            <a:r>
              <a:rPr lang="ja-JP" altLang="en-US" dirty="0" smtClean="0"/>
              <a:t>　 ①１年生同士でのみ相談可</a:t>
            </a:r>
            <a:endParaRPr lang="en-US" altLang="ja-JP" dirty="0" smtClean="0"/>
          </a:p>
          <a:p>
            <a:pPr marL="0" indent="0">
              <a:buNone/>
            </a:pPr>
            <a:r>
              <a:rPr lang="ja-JP" altLang="en-US" dirty="0" smtClean="0"/>
              <a:t>　 ②ネットで調べるのも可</a:t>
            </a:r>
            <a:endParaRPr lang="en-US" altLang="ja-JP" dirty="0" smtClean="0"/>
          </a:p>
          <a:p>
            <a:endParaRPr kumimoji="1" lang="ja-JP" altLang="en-US" dirty="0"/>
          </a:p>
        </p:txBody>
      </p:sp>
    </p:spTree>
    <p:extLst>
      <p:ext uri="{BB962C8B-B14F-4D97-AF65-F5344CB8AC3E}">
        <p14:creationId xmlns:p14="http://schemas.microsoft.com/office/powerpoint/2010/main" val="3817185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　</a:t>
            </a:r>
            <a:r>
              <a:rPr lang="en-US" altLang="ja-JP" dirty="0" smtClean="0"/>
              <a:t>C++</a:t>
            </a:r>
            <a:r>
              <a:rPr lang="ja-JP" altLang="en-US" dirty="0" smtClean="0"/>
              <a:t>言語　★☆☆</a:t>
            </a:r>
            <a:r>
              <a:rPr lang="en-US" altLang="ja-JP" dirty="0" smtClean="0"/>
              <a:t/>
            </a:r>
            <a:br>
              <a:rPr lang="en-US" altLang="ja-JP" dirty="0" smtClean="0"/>
            </a:br>
            <a:r>
              <a:rPr lang="ja-JP" altLang="en-US" dirty="0" smtClean="0"/>
              <a:t>　ファイル名：</a:t>
            </a:r>
            <a:r>
              <a:rPr lang="en-US" altLang="ja-JP" dirty="0" smtClean="0"/>
              <a:t>Class8.cpp</a:t>
            </a:r>
            <a:endParaRPr kumimoji="1" lang="ja-JP" altLang="en-US" dirty="0"/>
          </a:p>
        </p:txBody>
      </p:sp>
      <p:sp>
        <p:nvSpPr>
          <p:cNvPr id="3" name="コンテンツ プレースホルダー 2"/>
          <p:cNvSpPr>
            <a:spLocks noGrp="1"/>
          </p:cNvSpPr>
          <p:nvPr>
            <p:ph idx="1"/>
          </p:nvPr>
        </p:nvSpPr>
        <p:spPr>
          <a:xfrm>
            <a:off x="838200" y="1825624"/>
            <a:ext cx="10515600" cy="4909283"/>
          </a:xfrm>
        </p:spPr>
        <p:txBody>
          <a:bodyPr>
            <a:normAutofit fontScale="92500" lnSpcReduction="20000"/>
          </a:bodyPr>
          <a:lstStyle/>
          <a:p>
            <a:r>
              <a:rPr lang="en-US" altLang="ja-JP" dirty="0" smtClean="0"/>
              <a:t>Class7.cpp</a:t>
            </a:r>
            <a:r>
              <a:rPr lang="ja-JP" altLang="en-US" dirty="0" smtClean="0"/>
              <a:t>で作成した、</a:t>
            </a:r>
            <a:r>
              <a:rPr lang="en-US" altLang="ja-JP" dirty="0" err="1" smtClean="0"/>
              <a:t>SceneBase</a:t>
            </a:r>
            <a:r>
              <a:rPr lang="ja-JP" altLang="en-US" dirty="0" smtClean="0"/>
              <a:t>を継承しクラス</a:t>
            </a:r>
            <a:r>
              <a:rPr lang="en-US" altLang="ja-JP" dirty="0" err="1" smtClean="0"/>
              <a:t>SceneGame</a:t>
            </a:r>
            <a:r>
              <a:rPr lang="ja-JP" altLang="en-US" dirty="0" smtClean="0"/>
              <a:t>を実装しなさい。要件は以下のものとする。</a:t>
            </a:r>
            <a:endParaRPr lang="en-US" altLang="ja-JP" dirty="0" smtClean="0"/>
          </a:p>
          <a:p>
            <a:pPr marL="0" indent="0">
              <a:buNone/>
            </a:pPr>
            <a:r>
              <a:rPr lang="ja-JP" altLang="en-US" dirty="0" smtClean="0"/>
              <a:t>　更新処理を行う関数、描画処理を行う関数、初期化を行う関数</a:t>
            </a:r>
            <a:endParaRPr lang="en-US" altLang="ja-JP" dirty="0" smtClean="0"/>
          </a:p>
          <a:p>
            <a:pPr marL="0" indent="0">
              <a:buNone/>
            </a:pPr>
            <a:r>
              <a:rPr lang="ja-JP" altLang="en-US" dirty="0" smtClean="0"/>
              <a:t>　を作成しアクセスレベルは「公開」とする。</a:t>
            </a:r>
            <a:endParaRPr lang="en-US" altLang="ja-JP" dirty="0"/>
          </a:p>
          <a:p>
            <a:pPr marL="0" indent="0">
              <a:buNone/>
            </a:pPr>
            <a:r>
              <a:rPr lang="ja-JP" altLang="en-US" dirty="0" smtClean="0"/>
              <a:t>　それぞれのメンバ関数は純粋仮想関数とする。</a:t>
            </a:r>
            <a:endParaRPr lang="en-US" altLang="ja-JP" dirty="0" smtClean="0"/>
          </a:p>
          <a:p>
            <a:pPr marL="0" indent="0">
              <a:buNone/>
            </a:pPr>
            <a:r>
              <a:rPr lang="ja-JP" altLang="en-US" dirty="0" smtClean="0"/>
              <a:t>　更新処理関数は</a:t>
            </a:r>
            <a:r>
              <a:rPr lang="en-US" altLang="ja-JP" dirty="0" smtClean="0"/>
              <a:t>update</a:t>
            </a:r>
            <a:r>
              <a:rPr lang="ja-JP" altLang="en-US" dirty="0" err="1" smtClean="0"/>
              <a:t>、</a:t>
            </a:r>
            <a:r>
              <a:rPr lang="ja-JP" altLang="en-US" dirty="0" smtClean="0"/>
              <a:t>描画処理は</a:t>
            </a:r>
            <a:r>
              <a:rPr lang="en-US" altLang="ja-JP" dirty="0" smtClean="0"/>
              <a:t>render</a:t>
            </a:r>
            <a:r>
              <a:rPr lang="ja-JP" altLang="en-US" dirty="0" err="1" smtClean="0"/>
              <a:t>、</a:t>
            </a:r>
            <a:endParaRPr lang="en-US" altLang="ja-JP" dirty="0" smtClean="0"/>
          </a:p>
          <a:p>
            <a:pPr marL="0" indent="0">
              <a:buNone/>
            </a:pPr>
            <a:r>
              <a:rPr lang="ja-JP" altLang="en-US" dirty="0"/>
              <a:t>　</a:t>
            </a:r>
            <a:r>
              <a:rPr lang="ja-JP" altLang="en-US" dirty="0" smtClean="0"/>
              <a:t>初期化</a:t>
            </a:r>
            <a:r>
              <a:rPr lang="en-US" altLang="ja-JP" dirty="0" smtClean="0"/>
              <a:t>initialize</a:t>
            </a:r>
            <a:r>
              <a:rPr lang="ja-JP" altLang="en-US" dirty="0" smtClean="0"/>
              <a:t>と出力しなさい。</a:t>
            </a:r>
            <a:endParaRPr lang="en-US" altLang="ja-JP" dirty="0" smtClean="0"/>
          </a:p>
          <a:p>
            <a:pPr marL="0" indent="0">
              <a:buNone/>
            </a:pPr>
            <a:r>
              <a:rPr lang="ja-JP" altLang="en-US" dirty="0" smtClean="0"/>
              <a:t>　初期化関数は必ず</a:t>
            </a:r>
            <a:r>
              <a:rPr lang="en-US" altLang="ja-JP" dirty="0" smtClean="0"/>
              <a:t>1</a:t>
            </a:r>
            <a:r>
              <a:rPr lang="ja-JP" altLang="en-US" dirty="0" smtClean="0"/>
              <a:t>度しか呼ばれないものとする。</a:t>
            </a:r>
            <a:endParaRPr lang="en-US" altLang="ja-JP" dirty="0" smtClean="0"/>
          </a:p>
          <a:p>
            <a:pPr marL="0" indent="0">
              <a:buNone/>
            </a:pPr>
            <a:r>
              <a:rPr lang="ja-JP" altLang="en-US" dirty="0"/>
              <a:t>　</a:t>
            </a:r>
            <a:r>
              <a:rPr lang="ja-JP" altLang="en-US" dirty="0" smtClean="0"/>
              <a:t>コンソール画面はページの都合上割愛。</a:t>
            </a:r>
            <a:endParaRPr lang="en-US" altLang="ja-JP" dirty="0" smtClean="0"/>
          </a:p>
          <a:p>
            <a:r>
              <a:rPr lang="ja-JP" altLang="en-US" dirty="0" smtClean="0"/>
              <a:t>ルール</a:t>
            </a:r>
            <a:endParaRPr lang="en-US" altLang="ja-JP" b="1" dirty="0" smtClean="0"/>
          </a:p>
          <a:p>
            <a:pPr marL="0" indent="0">
              <a:buNone/>
            </a:pPr>
            <a:r>
              <a:rPr lang="ja-JP" altLang="en-US" dirty="0" smtClean="0"/>
              <a:t>　 ①１年生同士でのみ相談可</a:t>
            </a:r>
            <a:endParaRPr lang="en-US" altLang="ja-JP" dirty="0" smtClean="0"/>
          </a:p>
          <a:p>
            <a:pPr marL="0" indent="0">
              <a:buNone/>
            </a:pPr>
            <a:r>
              <a:rPr lang="ja-JP" altLang="en-US" dirty="0" smtClean="0"/>
              <a:t>　 ②ネットで調べるのも可</a:t>
            </a:r>
            <a:endParaRPr lang="en-US" altLang="ja-JP" dirty="0" smtClean="0"/>
          </a:p>
          <a:p>
            <a:endParaRPr kumimoji="1" lang="ja-JP" altLang="en-US" dirty="0"/>
          </a:p>
        </p:txBody>
      </p:sp>
    </p:spTree>
    <p:extLst>
      <p:ext uri="{BB962C8B-B14F-4D97-AF65-F5344CB8AC3E}">
        <p14:creationId xmlns:p14="http://schemas.microsoft.com/office/powerpoint/2010/main" val="16301601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187</Words>
  <Application>Microsoft Office PowerPoint</Application>
  <PresentationFormat>ワイド画面</PresentationFormat>
  <Paragraphs>105</Paragraphs>
  <Slides>11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游ゴシック</vt:lpstr>
      <vt:lpstr>游ゴシック Light</vt:lpstr>
      <vt:lpstr>Arial</vt:lpstr>
      <vt:lpstr>Office テーマ</vt:lpstr>
      <vt:lpstr>課題！！！ ~Second Season~</vt:lpstr>
      <vt:lpstr>　C++言語　★☆☆ 　ファイル名：Class1.cpp</vt:lpstr>
      <vt:lpstr>　C++言語　★☆☆ 　ファイル名：Class2.cpp</vt:lpstr>
      <vt:lpstr>　C++言語　★☆☆ 　ファイル名：Class3.cpp</vt:lpstr>
      <vt:lpstr>　C++言語　★☆☆ 　ファイル名：Class4.cpp</vt:lpstr>
      <vt:lpstr>　C++言語　★☆☆ 　ファイル名：Class5.cpp</vt:lpstr>
      <vt:lpstr>　C++言語　★☆☆ 　ファイル名：Class6.cpp</vt:lpstr>
      <vt:lpstr>　C++言語　★☆☆ 　ファイル名：Class7.cpp</vt:lpstr>
      <vt:lpstr>　C++言語　★☆☆ 　ファイル名：Class8.cpp</vt:lpstr>
      <vt:lpstr>　C++言語　★☆☆ 　ファイル名：Class9.cpp</vt:lpstr>
      <vt:lpstr>　C++言語　★★☆ 　ファイル名：Class10.cpp</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橋本航</dc:creator>
  <cp:lastModifiedBy>橋本航</cp:lastModifiedBy>
  <cp:revision>16</cp:revision>
  <dcterms:created xsi:type="dcterms:W3CDTF">2016-09-16T13:00:46Z</dcterms:created>
  <dcterms:modified xsi:type="dcterms:W3CDTF">2016-09-29T15:11:44Z</dcterms:modified>
</cp:coreProperties>
</file>