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6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6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5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0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3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4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69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課題！！！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2016/09/21</a:t>
            </a:r>
            <a:r>
              <a:rPr lang="ja-JP" altLang="en-US" dirty="0" smtClean="0"/>
              <a:t>まで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204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難易度は三段階に分けます。</a:t>
            </a:r>
            <a:endParaRPr kumimoji="1" lang="en-US" altLang="ja-JP" dirty="0" smtClean="0"/>
          </a:p>
          <a:p>
            <a:r>
              <a:rPr lang="ja-JP" altLang="en-US" dirty="0" smtClean="0"/>
              <a:t>初級</a:t>
            </a:r>
            <a:r>
              <a:rPr lang="ja-JP" altLang="en-US" dirty="0"/>
              <a:t>：</a:t>
            </a:r>
            <a:r>
              <a:rPr lang="ja-JP" altLang="en-US" dirty="0" smtClean="0"/>
              <a:t>★☆☆</a:t>
            </a:r>
            <a:endParaRPr lang="en-US" altLang="ja-JP" dirty="0" smtClean="0"/>
          </a:p>
          <a:p>
            <a:r>
              <a:rPr lang="ja-JP" altLang="en-US" dirty="0" smtClean="0"/>
              <a:t>中級：★★☆</a:t>
            </a:r>
            <a:endParaRPr lang="en-US" altLang="ja-JP" dirty="0" smtClean="0"/>
          </a:p>
          <a:p>
            <a:r>
              <a:rPr kumimoji="1" lang="ja-JP" altLang="en-US" dirty="0" smtClean="0"/>
              <a:t>上級</a:t>
            </a:r>
            <a:r>
              <a:rPr lang="ja-JP" altLang="en-US" dirty="0" smtClean="0"/>
              <a:t>：★★★</a:t>
            </a:r>
            <a:endParaRPr lang="en-US" altLang="ja-JP" dirty="0" smtClean="0"/>
          </a:p>
          <a:p>
            <a:r>
              <a:rPr lang="ja-JP" altLang="en-US" dirty="0" smtClean="0"/>
              <a:t>次のページに出題例を出します。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0998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　</a:t>
            </a:r>
            <a:r>
              <a:rPr kumimoji="1" lang="ja-JP" altLang="en-US" sz="2800" dirty="0" smtClean="0"/>
              <a:t>ファイル名：</a:t>
            </a:r>
            <a:r>
              <a:rPr lang="ja-JP" altLang="en-US" sz="2800" dirty="0" smtClean="0"/>
              <a:t>○○</a:t>
            </a:r>
            <a:r>
              <a:rPr lang="en-US" altLang="ja-JP" sz="2800" dirty="0" smtClean="0"/>
              <a:t>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コンソールで</a:t>
            </a:r>
            <a:r>
              <a:rPr kumimoji="1" lang="en-US" altLang="ja-JP" dirty="0" smtClean="0"/>
              <a:t>HelloWorld</a:t>
            </a:r>
            <a:r>
              <a:rPr kumimoji="1" lang="ja-JP" altLang="en-US" dirty="0" smtClean="0"/>
              <a:t>を表示してください。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ルール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①１人で行うこと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②誰かに聞く、調べるなどは禁止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ここに書かれているルールの範囲内で取り組んでください。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65" y="2198571"/>
            <a:ext cx="5756135" cy="2890030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9" idx="3"/>
            <a:endCxn id="4" idx="1"/>
          </p:cNvCxnSpPr>
          <p:nvPr/>
        </p:nvCxnSpPr>
        <p:spPr>
          <a:xfrm>
            <a:off x="5143500" y="3643586"/>
            <a:ext cx="45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356339" y="3010540"/>
            <a:ext cx="2787161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目安として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実行画面</a:t>
            </a:r>
            <a:r>
              <a:rPr kumimoji="1" lang="en-US" altLang="ja-JP" dirty="0" smtClean="0"/>
              <a:t>or</a:t>
            </a:r>
          </a:p>
          <a:p>
            <a:pPr algn="ctr"/>
            <a:r>
              <a:rPr lang="ja-JP" altLang="en-US" dirty="0" smtClean="0"/>
              <a:t>動画を提示します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6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Array1.c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 初期値として</a:t>
            </a:r>
            <a:r>
              <a:rPr lang="en-US" altLang="ja-JP" dirty="0" smtClean="0"/>
              <a:t>1~10</a:t>
            </a:r>
            <a:r>
              <a:rPr lang="ja-JP" altLang="en-US" dirty="0" err="1" smtClean="0"/>
              <a:t>までの整</a:t>
            </a:r>
            <a:r>
              <a:rPr lang="ja-JP" altLang="en-US" dirty="0" smtClean="0"/>
              <a:t>数値を入れた配列を用意し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その値をループ構文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for,do-while,while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を用いて表示しなさい。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①１人で行うこと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②誰かに聞く、調べるなどは禁止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3430138"/>
            <a:ext cx="4076853" cy="17192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71153" y="30608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60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Function1.c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整数値型変数を用意し、整数値型を引数とする関数を作成する。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関数内部で引数に対して</a:t>
            </a:r>
            <a:r>
              <a:rPr lang="en-US" altLang="ja-JP" dirty="0" smtClean="0"/>
              <a:t>10</a:t>
            </a:r>
            <a:r>
              <a:rPr lang="ja-JP" altLang="en-US" dirty="0" smtClean="0"/>
              <a:t>を代入する。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関数側で関数を呼び出し、最初に用意した整数値型変数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を引数として渡し、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関数側で整数値型変数に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が入っているか確認する。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ルール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①チーム内での相談可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③答えを聞くのは禁止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④グローバル変数禁止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71153" y="39593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4318784"/>
            <a:ext cx="5290649" cy="12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Chara1.c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構造体を作成しなさい。要件は以下のものとする。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　</a:t>
            </a:r>
            <a:r>
              <a:rPr lang="ja-JP" altLang="en-US" sz="2400" dirty="0" smtClean="0"/>
              <a:t>①ライフを表す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型の変数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 ②攻撃力を表す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型の変数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 ③防御力を表す</a:t>
            </a:r>
            <a:r>
              <a:rPr kumimoji="1" lang="en-US" altLang="ja-JP" sz="2400" dirty="0" smtClean="0"/>
              <a:t>float</a:t>
            </a:r>
            <a:r>
              <a:rPr kumimoji="1" lang="ja-JP" altLang="en-US" sz="2400" dirty="0" smtClean="0"/>
              <a:t>型の変数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 smtClean="0"/>
              <a:t>　</a:t>
            </a:r>
            <a:r>
              <a:rPr lang="en-US" altLang="ja-JP" sz="3000" dirty="0" smtClean="0"/>
              <a:t>main</a:t>
            </a:r>
            <a:r>
              <a:rPr lang="ja-JP" altLang="en-US" sz="3000" dirty="0" smtClean="0"/>
              <a:t>関数側で構造体オブジェクトを作成する。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　</a:t>
            </a:r>
            <a:r>
              <a:rPr lang="ja-JP" altLang="en-US" dirty="0" smtClean="0"/>
              <a:t>この課題は実行画面がなくてもよいものとする。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①１年生同士でのみ相談可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50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</a:t>
            </a:r>
            <a:r>
              <a:rPr lang="ja-JP" altLang="en-US" dirty="0"/>
              <a:t>★</a:t>
            </a:r>
            <a:r>
              <a:rPr lang="ja-JP" altLang="en-US" dirty="0" smtClean="0"/>
              <a:t>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Chara2.c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Chara1.c</a:t>
            </a:r>
            <a:r>
              <a:rPr lang="ja-JP" altLang="en-US" dirty="0" smtClean="0"/>
              <a:t>で作成した構造体型オブジェクトと構造体型を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引数とする関数を作成する。関数内部で構造体の各種データを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初期化し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関数側でデータをすべてを表示し、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初期化されているか確認をする。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ルール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①チーム内での相談可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③答えを聞くのは禁止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④グローバル</a:t>
            </a:r>
            <a:r>
              <a:rPr lang="ja-JP" altLang="en-US" dirty="0" smtClean="0"/>
              <a:t>変数禁止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21583" y="3157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83" y="3526510"/>
            <a:ext cx="4810587" cy="12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</a:t>
            </a:r>
            <a:r>
              <a:rPr lang="ja-JP" altLang="en-US"/>
              <a:t>　★ ★ 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Array2.c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 初期値として</a:t>
            </a:r>
            <a:r>
              <a:rPr lang="en-US" altLang="ja-JP" dirty="0" smtClean="0"/>
              <a:t>1~10</a:t>
            </a:r>
            <a:r>
              <a:rPr lang="ja-JP" altLang="en-US" dirty="0" err="1" smtClean="0"/>
              <a:t>までの整</a:t>
            </a:r>
            <a:r>
              <a:rPr lang="ja-JP" altLang="en-US" dirty="0" smtClean="0"/>
              <a:t>数値を入れた配列を用意し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その値をループ構文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for,do-while,while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を一切使用せずループを実現し表示しなさい。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①チーム内での相談可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②ネットで調べるのも可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③答えを聞くのは</a:t>
            </a:r>
            <a:r>
              <a:rPr lang="ja-JP" altLang="en-US" dirty="0" smtClean="0"/>
              <a:t>禁止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④</a:t>
            </a:r>
            <a:r>
              <a:rPr lang="en-US" altLang="ja-JP" dirty="0" err="1" smtClean="0"/>
              <a:t>goto</a:t>
            </a:r>
            <a:r>
              <a:rPr lang="ja-JP" altLang="en-US" smtClean="0"/>
              <a:t>文禁止</a:t>
            </a:r>
            <a:endParaRPr lang="en-US" altLang="ja-JP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3720284"/>
            <a:ext cx="4076853" cy="17192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71153" y="3350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969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138</Words>
  <Application>Microsoft Office PowerPoint</Application>
  <PresentationFormat>ワイド画面</PresentationFormat>
  <Paragraphs>80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課題！！！ 2016/09/21まで</vt:lpstr>
      <vt:lpstr>例）C言語　★☆☆ 　ファイル名：○○.c</vt:lpstr>
      <vt:lpstr>　C言語　★☆☆ 　ファイル名：Array1.c</vt:lpstr>
      <vt:lpstr>　C言語　★☆☆ 　ファイル名：Function1.c</vt:lpstr>
      <vt:lpstr>　C言語　★☆☆ 　ファイル名：Chara1.c</vt:lpstr>
      <vt:lpstr>　C言語　★★☆ 　ファイル名：Chara2.c</vt:lpstr>
      <vt:lpstr>　C言語　★ ★ ☆ 　ファイル名：Array2.c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課題！！！</dc:title>
  <dc:creator>橋本航</dc:creator>
  <cp:lastModifiedBy>橋本航</cp:lastModifiedBy>
  <cp:revision>23</cp:revision>
  <dcterms:created xsi:type="dcterms:W3CDTF">2016-09-16T02:39:22Z</dcterms:created>
  <dcterms:modified xsi:type="dcterms:W3CDTF">2016-09-16T13:55:07Z</dcterms:modified>
</cp:coreProperties>
</file>