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56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66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67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10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53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0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0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39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6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42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69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課題！！！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2016/09/21</a:t>
            </a:r>
            <a:r>
              <a:rPr lang="ja-JP" altLang="en-US" smtClean="0"/>
              <a:t>まで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0204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難易度は三段階に分けます。</a:t>
            </a:r>
            <a:endParaRPr kumimoji="1" lang="en-US" altLang="ja-JP" dirty="0" smtClean="0"/>
          </a:p>
          <a:p>
            <a:r>
              <a:rPr lang="ja-JP" altLang="en-US" dirty="0" smtClean="0"/>
              <a:t>初級</a:t>
            </a:r>
            <a:r>
              <a:rPr lang="ja-JP" altLang="en-US" dirty="0"/>
              <a:t>：</a:t>
            </a:r>
            <a:r>
              <a:rPr lang="ja-JP" altLang="en-US" dirty="0" smtClean="0"/>
              <a:t>★☆☆</a:t>
            </a:r>
            <a:endParaRPr lang="en-US" altLang="ja-JP" dirty="0" smtClean="0"/>
          </a:p>
          <a:p>
            <a:r>
              <a:rPr lang="ja-JP" altLang="en-US" dirty="0" smtClean="0"/>
              <a:t>中級：★★☆</a:t>
            </a:r>
            <a:endParaRPr lang="en-US" altLang="ja-JP" dirty="0" smtClean="0"/>
          </a:p>
          <a:p>
            <a:r>
              <a:rPr kumimoji="1" lang="ja-JP" altLang="en-US" dirty="0" smtClean="0"/>
              <a:t>上級</a:t>
            </a:r>
            <a:r>
              <a:rPr lang="ja-JP" altLang="en-US" dirty="0" smtClean="0"/>
              <a:t>：★★★</a:t>
            </a:r>
            <a:endParaRPr lang="en-US" altLang="ja-JP" dirty="0" smtClean="0"/>
          </a:p>
          <a:p>
            <a:r>
              <a:rPr lang="ja-JP" altLang="en-US" dirty="0" smtClean="0"/>
              <a:t>次のページに出題例を出します。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0998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例）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　</a:t>
            </a:r>
            <a:r>
              <a:rPr lang="ja-JP" altLang="en-US" dirty="0" smtClean="0"/>
              <a:t>★☆☆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　</a:t>
            </a:r>
            <a:r>
              <a:rPr kumimoji="1" lang="ja-JP" altLang="en-US" sz="2800" dirty="0" smtClean="0"/>
              <a:t>ファイル名：</a:t>
            </a:r>
            <a:r>
              <a:rPr lang="ja-JP" altLang="en-US" sz="2800" dirty="0" smtClean="0"/>
              <a:t>○○</a:t>
            </a:r>
            <a:r>
              <a:rPr lang="en-US" altLang="ja-JP" sz="2800" dirty="0" smtClean="0"/>
              <a:t>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コンソールで</a:t>
            </a:r>
            <a:r>
              <a:rPr kumimoji="1" lang="en-US" altLang="ja-JP" dirty="0" smtClean="0"/>
              <a:t>HelloWorld</a:t>
            </a:r>
            <a:r>
              <a:rPr kumimoji="1" lang="ja-JP" altLang="en-US" dirty="0" smtClean="0"/>
              <a:t>を表示してください。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ルール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①１人で行うこと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②誰かに聞く、調べるなどは禁止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ここに書かれているルールの範囲内で取り組んでください。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65" y="2198571"/>
            <a:ext cx="5756135" cy="2890030"/>
          </a:xfrm>
          <a:prstGeom prst="rect">
            <a:avLst/>
          </a:prstGeom>
        </p:spPr>
      </p:pic>
      <p:cxnSp>
        <p:nvCxnSpPr>
          <p:cNvPr id="7" name="直線矢印コネクタ 6"/>
          <p:cNvCxnSpPr>
            <a:stCxn id="9" idx="3"/>
            <a:endCxn id="4" idx="1"/>
          </p:cNvCxnSpPr>
          <p:nvPr/>
        </p:nvCxnSpPr>
        <p:spPr>
          <a:xfrm>
            <a:off x="5143500" y="3643586"/>
            <a:ext cx="454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356339" y="3010540"/>
            <a:ext cx="2787161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目安として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実行画面</a:t>
            </a:r>
            <a:r>
              <a:rPr kumimoji="1" lang="en-US" altLang="ja-JP" dirty="0" smtClean="0"/>
              <a:t>or</a:t>
            </a:r>
          </a:p>
          <a:p>
            <a:pPr algn="ctr"/>
            <a:r>
              <a:rPr lang="ja-JP" altLang="en-US" dirty="0" smtClean="0"/>
              <a:t>動画を提示します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60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C</a:t>
            </a:r>
            <a:r>
              <a:rPr lang="ja-JP" altLang="en-US" dirty="0"/>
              <a:t>言語　</a:t>
            </a:r>
            <a:r>
              <a:rPr lang="ja-JP" altLang="en-US" dirty="0" smtClean="0"/>
              <a:t>★☆☆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ファイル名</a:t>
            </a:r>
            <a:r>
              <a:rPr lang="ja-JP" altLang="en-US" dirty="0" smtClean="0"/>
              <a:t>：</a:t>
            </a:r>
            <a:r>
              <a:rPr lang="en-US" altLang="ja-JP" dirty="0" smtClean="0"/>
              <a:t>Array1.c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 初期値として</a:t>
            </a:r>
            <a:r>
              <a:rPr lang="en-US" altLang="ja-JP" dirty="0" smtClean="0"/>
              <a:t>1~10</a:t>
            </a:r>
            <a:r>
              <a:rPr lang="ja-JP" altLang="en-US" dirty="0" err="1" smtClean="0"/>
              <a:t>までの整</a:t>
            </a:r>
            <a:r>
              <a:rPr lang="ja-JP" altLang="en-US" dirty="0" smtClean="0"/>
              <a:t>数値を入れた配列を用意し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その値をループ構文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for,do-while,while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を用いて表示しなさい。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ルール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①１人で行うこと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②誰かに聞く、調べるなどは禁止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53" y="3430138"/>
            <a:ext cx="4076853" cy="17192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671153" y="30608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実行画面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60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C</a:t>
            </a:r>
            <a:r>
              <a:rPr lang="ja-JP" altLang="en-US" dirty="0"/>
              <a:t>言語　</a:t>
            </a:r>
            <a:r>
              <a:rPr lang="ja-JP" altLang="en-US" dirty="0" smtClean="0"/>
              <a:t>★☆☆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ファイル名</a:t>
            </a:r>
            <a:r>
              <a:rPr lang="ja-JP" altLang="en-US" dirty="0" smtClean="0"/>
              <a:t>：</a:t>
            </a:r>
            <a:r>
              <a:rPr lang="en-US" altLang="ja-JP" dirty="0" smtClean="0"/>
              <a:t>Array2.c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 初期値として</a:t>
            </a:r>
            <a:r>
              <a:rPr lang="en-US" altLang="ja-JP" dirty="0" smtClean="0"/>
              <a:t>1~10</a:t>
            </a:r>
            <a:r>
              <a:rPr lang="ja-JP" altLang="en-US" dirty="0" err="1" smtClean="0"/>
              <a:t>までの整</a:t>
            </a:r>
            <a:r>
              <a:rPr lang="ja-JP" altLang="en-US" dirty="0" smtClean="0"/>
              <a:t>数値を入れた配列を用意し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その値をループ構文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for,do-while,while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を一切使用せずループを実現し表示しなさい。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ルール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①チーム内での相談可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②ネットで調べるのも可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③答えを聞くのは禁止</a:t>
            </a:r>
            <a:endParaRPr lang="en-US" altLang="ja-JP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53" y="3720284"/>
            <a:ext cx="4076853" cy="17192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671153" y="33509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実行画面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969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C</a:t>
            </a:r>
            <a:r>
              <a:rPr lang="ja-JP" altLang="en-US" dirty="0"/>
              <a:t>言語　</a:t>
            </a:r>
            <a:r>
              <a:rPr lang="ja-JP" altLang="en-US" dirty="0" smtClean="0"/>
              <a:t>★☆☆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ファイル名</a:t>
            </a:r>
            <a:r>
              <a:rPr lang="ja-JP" altLang="en-US" dirty="0" smtClean="0"/>
              <a:t>：</a:t>
            </a:r>
            <a:r>
              <a:rPr lang="en-US" altLang="ja-JP" dirty="0" smtClean="0"/>
              <a:t>Function1.c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整数値型変数を用意し、整数値型を引数とする関数を作成する。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関数内部で引数に対して</a:t>
            </a:r>
            <a:r>
              <a:rPr lang="en-US" altLang="ja-JP" dirty="0" smtClean="0"/>
              <a:t>10</a:t>
            </a:r>
            <a:r>
              <a:rPr lang="ja-JP" altLang="en-US" dirty="0" smtClean="0"/>
              <a:t>を代入する。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main</a:t>
            </a:r>
            <a:r>
              <a:rPr lang="ja-JP" altLang="en-US" dirty="0" smtClean="0"/>
              <a:t>関数側で関数を呼び出し、最初に用意した整数値型変数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を引数として渡し、</a:t>
            </a:r>
            <a:r>
              <a:rPr lang="en-US" altLang="ja-JP" dirty="0" smtClean="0"/>
              <a:t>main</a:t>
            </a:r>
            <a:r>
              <a:rPr lang="ja-JP" altLang="en-US" dirty="0" smtClean="0"/>
              <a:t>関数側で整数値型変数に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10</a:t>
            </a:r>
            <a:r>
              <a:rPr lang="ja-JP" altLang="en-US" dirty="0" smtClean="0"/>
              <a:t>が入っているか確認する。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ルール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①チーム内での相談可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②ネットで調べるのも可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③答えを聞くのは禁止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④グローバル変数禁止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71153" y="39593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実行画面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53" y="4318784"/>
            <a:ext cx="5290649" cy="12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6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C</a:t>
            </a:r>
            <a:r>
              <a:rPr lang="ja-JP" altLang="en-US" dirty="0"/>
              <a:t>言語　</a:t>
            </a:r>
            <a:r>
              <a:rPr lang="ja-JP" altLang="en-US" dirty="0" smtClean="0"/>
              <a:t>★☆☆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ファイル名</a:t>
            </a:r>
            <a:r>
              <a:rPr lang="ja-JP" altLang="en-US" dirty="0" smtClean="0"/>
              <a:t>：</a:t>
            </a:r>
            <a:r>
              <a:rPr lang="en-US" altLang="ja-JP" dirty="0" smtClean="0"/>
              <a:t>Chara1.c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構造体を作成しなさい。要件は以下のものとする。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　</a:t>
            </a:r>
            <a:r>
              <a:rPr lang="ja-JP" altLang="en-US" sz="2400" dirty="0" smtClean="0"/>
              <a:t>①ライフを表す</a:t>
            </a:r>
            <a:r>
              <a:rPr lang="en-US" altLang="ja-JP" sz="2400" dirty="0" smtClean="0"/>
              <a:t>float</a:t>
            </a:r>
            <a:r>
              <a:rPr lang="ja-JP" altLang="en-US" sz="2400" dirty="0" smtClean="0"/>
              <a:t>型の変数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 ②攻撃力を表す</a:t>
            </a:r>
            <a:r>
              <a:rPr lang="en-US" altLang="ja-JP" sz="2400" dirty="0" smtClean="0"/>
              <a:t>float</a:t>
            </a:r>
            <a:r>
              <a:rPr lang="ja-JP" altLang="en-US" sz="2400" dirty="0" smtClean="0"/>
              <a:t>型の変数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　 ③防御力を表す</a:t>
            </a:r>
            <a:r>
              <a:rPr kumimoji="1" lang="en-US" altLang="ja-JP" sz="2400" dirty="0" smtClean="0"/>
              <a:t>float</a:t>
            </a:r>
            <a:r>
              <a:rPr kumimoji="1" lang="ja-JP" altLang="en-US" sz="2400" dirty="0" smtClean="0"/>
              <a:t>型の変数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 smtClean="0"/>
              <a:t>　</a:t>
            </a:r>
            <a:r>
              <a:rPr lang="en-US" altLang="ja-JP" sz="3000" dirty="0" smtClean="0"/>
              <a:t>main</a:t>
            </a:r>
            <a:r>
              <a:rPr lang="ja-JP" altLang="en-US" sz="3000" dirty="0" smtClean="0"/>
              <a:t>関数内で構造体オブジェクトを作成する。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　</a:t>
            </a:r>
            <a:r>
              <a:rPr lang="ja-JP" altLang="en-US" dirty="0" smtClean="0"/>
              <a:t>この課題は実行画面がなくてもよいものとする。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ルール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①１年生同士でのみ相談可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②ネットで調べるのも可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50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C</a:t>
            </a:r>
            <a:r>
              <a:rPr lang="ja-JP" altLang="en-US" dirty="0"/>
              <a:t>言語　</a:t>
            </a:r>
            <a:r>
              <a:rPr lang="ja-JP" altLang="en-US" dirty="0" smtClean="0"/>
              <a:t>★☆☆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ファイル名</a:t>
            </a:r>
            <a:r>
              <a:rPr lang="ja-JP" altLang="en-US" dirty="0" smtClean="0"/>
              <a:t>：</a:t>
            </a:r>
            <a:r>
              <a:rPr lang="en-US" altLang="ja-JP" dirty="0" smtClean="0"/>
              <a:t>Chara2.c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Chara1.c</a:t>
            </a:r>
            <a:r>
              <a:rPr lang="ja-JP" altLang="en-US" dirty="0" smtClean="0"/>
              <a:t>で作成した構造体型オブジェクトと構造体型を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引数とする関数を作成する。関数内部で構造体の各種データを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初期化し</a:t>
            </a:r>
            <a:r>
              <a:rPr lang="en-US" altLang="ja-JP" dirty="0" smtClean="0"/>
              <a:t>main</a:t>
            </a:r>
            <a:r>
              <a:rPr lang="ja-JP" altLang="en-US" dirty="0" smtClean="0"/>
              <a:t>関数側でデータをすべてを表示し、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初期化されているか確認をする。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ルール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①チーム内での相談可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②ネットで調べるのも可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③答えを聞くのは禁止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④グローバル変数禁止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21583" y="31571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実行画面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83" y="3526510"/>
            <a:ext cx="4810587" cy="12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9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138</Words>
  <Application>Microsoft Office PowerPoint</Application>
  <PresentationFormat>ワイド画面</PresentationFormat>
  <Paragraphs>78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課題！！！ 2016/09/21まで</vt:lpstr>
      <vt:lpstr>例）C言語　★☆☆ 　ファイル名：○○.c</vt:lpstr>
      <vt:lpstr>　C言語　★☆☆ 　ファイル名：Array1.c</vt:lpstr>
      <vt:lpstr>　C言語　★☆☆ 　ファイル名：Array2.c</vt:lpstr>
      <vt:lpstr>　C言語　★☆☆ 　ファイル名：Function1.c</vt:lpstr>
      <vt:lpstr>　C言語　★☆☆ 　ファイル名：Chara1.c</vt:lpstr>
      <vt:lpstr>　C言語　★☆☆ 　ファイル名：Chara2.c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課題！！！</dc:title>
  <dc:creator>橋本航</dc:creator>
  <cp:lastModifiedBy>橋本航</cp:lastModifiedBy>
  <cp:revision>14</cp:revision>
  <dcterms:created xsi:type="dcterms:W3CDTF">2016-09-16T02:39:22Z</dcterms:created>
  <dcterms:modified xsi:type="dcterms:W3CDTF">2016-09-16T12:39:44Z</dcterms:modified>
</cp:coreProperties>
</file>