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6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5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0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4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69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課題！！！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9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課題！！！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課題！！！</dc:title>
  <dc:creator>橋本航</dc:creator>
  <cp:lastModifiedBy>橋本航</cp:lastModifiedBy>
  <cp:revision>1</cp:revision>
  <dcterms:created xsi:type="dcterms:W3CDTF">2016-09-16T02:39:22Z</dcterms:created>
  <dcterms:modified xsi:type="dcterms:W3CDTF">2016-09-16T03:11:41Z</dcterms:modified>
</cp:coreProperties>
</file>