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72" r:id="rId5"/>
    <p:sldId id="273" r:id="rId6"/>
    <p:sldId id="271" r:id="rId7"/>
    <p:sldId id="263" r:id="rId8"/>
    <p:sldId id="268" r:id="rId9"/>
    <p:sldId id="269" r:id="rId10"/>
    <p:sldId id="270" r:id="rId11"/>
    <p:sldId id="274" r:id="rId12"/>
    <p:sldId id="264" r:id="rId13"/>
    <p:sldId id="265" r:id="rId14"/>
    <p:sldId id="266" r:id="rId15"/>
    <p:sldId id="277" r:id="rId16"/>
    <p:sldId id="278" r:id="rId17"/>
    <p:sldId id="276" r:id="rId18"/>
    <p:sldId id="279" r:id="rId19"/>
    <p:sldId id="267" r:id="rId20"/>
    <p:sldId id="28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568136-44D7-4C29-95E0-BF7B218CEB57}">
          <p14:sldIdLst>
            <p14:sldId id="257"/>
            <p14:sldId id="261"/>
            <p14:sldId id="262"/>
            <p14:sldId id="272"/>
            <p14:sldId id="273"/>
            <p14:sldId id="271"/>
            <p14:sldId id="263"/>
            <p14:sldId id="268"/>
            <p14:sldId id="269"/>
            <p14:sldId id="270"/>
            <p14:sldId id="274"/>
            <p14:sldId id="264"/>
            <p14:sldId id="265"/>
            <p14:sldId id="266"/>
            <p14:sldId id="277"/>
            <p14:sldId id="278"/>
            <p14:sldId id="276"/>
            <p14:sldId id="279"/>
            <p14:sldId id="267"/>
            <p14:sldId id="28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A3BF-078B-ECE0-BB12-44A8FD2A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B96C3-1930-66E8-FB7F-189EC9E1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062E-ED54-3283-AE67-FC23D081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818F-ECF7-1A28-BF68-8050AFF6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E103-817A-D014-E865-C374D351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7385-47DE-CA0B-47EA-6CF3F737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867A-14C2-2F2F-08D1-ED1B4B39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7347-C105-74F8-0EED-52E2DA25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4551-E488-0DC7-6265-39F123C9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2B38-1DD0-712E-CACD-5A3C97FB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9F360-6156-149E-CDAA-917D770D1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2789-18FA-B06E-0F47-17751E480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9CAA-B8C4-21EE-EF1A-A83EFBB1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EABE-4014-BE29-D629-261BAB4E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9F41-3319-AF63-F716-F761A614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6495-A79B-52D0-7356-BC2FE12B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2D8-96BB-D071-8A7A-477ED6E5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58F5-52CC-EF1B-8472-CBF0BE0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B696-4450-7E8E-CFF2-D9531702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3C5-E702-3CA2-D23E-8D9A5BE6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8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A607-648B-F316-892E-FF9F2490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62D0-CD3C-4E81-8D43-983DC0C3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DAC5-AACE-1018-7088-710F2815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EA86-C26E-DC16-FB08-2982EB8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E502-9107-DB8C-9C78-C19FD93E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7DFB-6DAF-AB11-1FF5-E57B8C7A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235A-BBF5-F1D9-C064-6D8912388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4784-A9BD-2D33-2EFE-2719440D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6DA33-FA8E-CC95-A914-9FB90BF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7ABC-C440-0722-1DF0-0C224361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83F9-6F43-B316-8737-EB5D150A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1E1-3494-BECF-693C-01F1A22E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6156-9BFA-76C7-0267-A28B2266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9D0A-CB5F-26E1-1325-0A861DBC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06F1-5B50-B128-E20B-4603E24C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0D051-A9E6-E119-EBDA-29825AC0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B102-FED5-7240-AD02-8D0B0AAE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B320-1989-04BC-4A09-7A7A8EE8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834A1-D95A-B526-E3F0-0254B521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313-8B38-3755-D0A1-944976F8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B2E5-F044-16EC-5660-97FFCFFA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2D2BB-2E2F-3687-2FD5-0BB57AB9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F98A9-EE04-BFC6-A872-575BFB1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93DE7-7624-0748-8AB2-3772E0DC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0208-FB82-8B48-266D-4E2EA046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38AE-CE6E-2FD2-40CA-6AD4C0B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8143-05B5-1499-C80A-0B51EF0A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E06B-2F45-67FB-F4FB-5EA82DEE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3E27C-CA72-5E59-03E5-D837BA87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B6064-2AD8-9794-A51A-912AD9E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2E456-467F-F238-8FEF-75893589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BD2A-91DF-A0C1-68D0-479310A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393-570A-49A1-70BF-434A61F0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8A3B3-1388-E377-ECC3-9DC8716E9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716B8-A107-901C-D056-E00C73F4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51D-996A-400D-4A18-D3C5BD27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03B0-8D57-0F5A-BEEB-A816EA6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F4CC-C6A5-7996-75C8-C951175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39872-1907-3EF9-9D61-3B6AFAA0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C9C5-C6B3-69E9-A720-F239EFD2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9E47-6817-878A-0E14-1C975FF69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B1EA4-10D0-4D5D-A8BD-0273ED59297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51CD-C861-441F-7378-11B23DBD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ECA3-B975-80B9-AABD-5F9EBB1A1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F61-A576-F59A-B3FF-596508D6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2/1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13797-D135-1344-8A62-4858F3789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COMS-3163</a:t>
            </a:r>
          </a:p>
        </p:txBody>
      </p:sp>
    </p:spTree>
    <p:extLst>
      <p:ext uri="{BB962C8B-B14F-4D97-AF65-F5344CB8AC3E}">
        <p14:creationId xmlns:p14="http://schemas.microsoft.com/office/powerpoint/2010/main" val="3731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639"/>
            <a:ext cx="10548938" cy="374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{login} from './login.js'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login ('username', password')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4F1361-CBA4-2E89-198D-75D2DD03E4C4}"/>
              </a:ext>
            </a:extLst>
          </p:cNvPr>
          <p:cNvSpPr txBox="1">
            <a:spLocks/>
          </p:cNvSpPr>
          <p:nvPr/>
        </p:nvSpPr>
        <p:spPr>
          <a:xfrm>
            <a:off x="876299" y="1624014"/>
            <a:ext cx="10672763" cy="73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Import and call ES Module</a:t>
            </a:r>
          </a:p>
        </p:txBody>
      </p:sp>
    </p:spTree>
    <p:extLst>
      <p:ext uri="{BB962C8B-B14F-4D97-AF65-F5344CB8AC3E}">
        <p14:creationId xmlns:p14="http://schemas.microsoft.com/office/powerpoint/2010/main" val="377564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1D2-04F2-DC1A-9733-E219C81C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B4EB-BCA1-4A33-B199-CE7B5CCC3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login(username, password) {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export default login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DC77-DC38-74CB-3279-C65AB7C0B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// default assigned to variable name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login from './login.js'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logon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'./login.js'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4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asynchronously</a:t>
            </a:r>
          </a:p>
          <a:p>
            <a:r>
              <a:rPr lang="en-US" dirty="0"/>
              <a:t>Tree shaking</a:t>
            </a:r>
          </a:p>
          <a:p>
            <a:pPr lvl="1"/>
            <a:r>
              <a:rPr lang="en-US" dirty="0"/>
              <a:t>Ability to compile (</a:t>
            </a:r>
            <a:r>
              <a:rPr lang="en-US" dirty="0" err="1"/>
              <a:t>transpile</a:t>
            </a:r>
            <a:r>
              <a:rPr lang="en-US" dirty="0"/>
              <a:t>) eliminating unused code</a:t>
            </a:r>
          </a:p>
          <a:p>
            <a:pPr lvl="2"/>
            <a:r>
              <a:rPr lang="en-US" dirty="0"/>
              <a:t>A library with 100s of functions totaling 1MB of JS, but only one function is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added to ES6</a:t>
            </a:r>
          </a:p>
          <a:p>
            <a:r>
              <a:rPr lang="en-US" dirty="0"/>
              <a:t>Syntactic Sugar for Prototypical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  <a:p>
            <a:pPr lvl="1"/>
            <a:r>
              <a:rPr lang="en-US" dirty="0"/>
              <a:t>A function parameter that takes a function which is called allowing action outside of the function.</a:t>
            </a:r>
          </a:p>
          <a:p>
            <a:pPr lvl="1"/>
            <a:r>
              <a:rPr lang="en-US" dirty="0"/>
              <a:t>Used for Asynchronous code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sqlQuery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(query, (result) =&gt; {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// result contains the rows returned from query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// function called when result is available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...</a:t>
            </a:r>
          </a:p>
          <a:p>
            <a:pPr marL="457200" lvl="1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5273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E70-1BBA-7544-C836-54DB2392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C862-EA0F-D810-4809-AC80932B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sqlQuery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queryGetInvoices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(), (invoices) =&gt; {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sqlQuery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queryGetInvoiceItems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(items) =&gt; {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sqlQuery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queryGetShippingCost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(shipping) =&gt; {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}	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862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E70-1BBA-7544-C836-54DB2392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C862-EA0F-D810-4809-AC80932B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 Object eventually completes (resolve) or fails (error) performing an asynchronous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sqlQueryP</a:t>
            </a:r>
            <a:r>
              <a:rPr lang="en-US" dirty="0"/>
              <a:t> (</a:t>
            </a:r>
            <a:r>
              <a:rPr lang="en-US" dirty="0" err="1"/>
              <a:t>queryGetInvoices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.then( (invoices) =&gt; </a:t>
            </a:r>
            <a:r>
              <a:rPr lang="en-US" dirty="0" err="1"/>
              <a:t>sqlQueryP</a:t>
            </a:r>
            <a:r>
              <a:rPr lang="en-US" dirty="0"/>
              <a:t>(</a:t>
            </a:r>
            <a:r>
              <a:rPr lang="en-US" dirty="0" err="1"/>
              <a:t>queryGetInvoiceItems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.then((items) =&gt; </a:t>
            </a:r>
            <a:r>
              <a:rPr lang="en-US" dirty="0" err="1"/>
              <a:t>sqlQueryP</a:t>
            </a:r>
            <a:r>
              <a:rPr lang="en-US" dirty="0"/>
              <a:t>(</a:t>
            </a:r>
            <a:r>
              <a:rPr lang="en-US" dirty="0" err="1"/>
              <a:t>queryGetShippingCost</a:t>
            </a:r>
            <a:r>
              <a:rPr lang="en-US" dirty="0"/>
              <a:t>, (shipping))</a:t>
            </a:r>
          </a:p>
          <a:p>
            <a:pPr marL="0" indent="0">
              <a:buNone/>
            </a:pPr>
            <a:r>
              <a:rPr lang="en-US" dirty="0"/>
              <a:t>.catch( (error) =&gt; {…})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1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788-314C-60EB-D151-E294617E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14F9-B4A5-2308-3C27-DF8E8306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 hell eliminated</a:t>
            </a:r>
          </a:p>
          <a:p>
            <a:r>
              <a:rPr lang="en-US" dirty="0"/>
              <a:t>A promise returns a promise (method chaining)</a:t>
            </a:r>
          </a:p>
          <a:p>
            <a:r>
              <a:rPr lang="en-US" dirty="0"/>
              <a:t>.then() is called when resolved (callback)</a:t>
            </a:r>
          </a:p>
          <a:p>
            <a:r>
              <a:rPr lang="en-US" dirty="0"/>
              <a:t>.error() is called</a:t>
            </a:r>
          </a:p>
        </p:txBody>
      </p:sp>
    </p:spTree>
    <p:extLst>
      <p:ext uri="{BB962C8B-B14F-4D97-AF65-F5344CB8AC3E}">
        <p14:creationId xmlns:p14="http://schemas.microsoft.com/office/powerpoint/2010/main" val="249984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ABD5-7F2B-C50F-33E2-7141361D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 (JS 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2692-4083-4DED-E176-88E86D716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with promises to make code easier to follow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function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getInvoiceItems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 ) =&gt; {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const invoices = await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sqlQueryP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getInvoices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const items = await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sqlQueryp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getItems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(invoices))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return items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01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 addition to classes and prototypical inheritance JS has function programming paradigm</a:t>
            </a:r>
          </a:p>
          <a:p>
            <a:r>
              <a:rPr lang="en-US" sz="2200" dirty="0"/>
              <a:t>7 core concepts</a:t>
            </a:r>
          </a:p>
          <a:p>
            <a:pPr lvl="1"/>
            <a:r>
              <a:rPr lang="en-US" sz="2200" dirty="0"/>
              <a:t>Pure functions - deterministic and no side effects</a:t>
            </a:r>
          </a:p>
          <a:p>
            <a:pPr lvl="1"/>
            <a:r>
              <a:rPr lang="en-US" sz="2200" dirty="0"/>
              <a:t>First-Class Functions - no limit, behave like any other variable</a:t>
            </a:r>
          </a:p>
          <a:p>
            <a:pPr lvl="1"/>
            <a:r>
              <a:rPr lang="en-US" sz="2200" dirty="0"/>
              <a:t>Higher-Order Functions - argument to function, return from function</a:t>
            </a:r>
          </a:p>
          <a:p>
            <a:pPr lvl="1"/>
            <a:r>
              <a:rPr lang="en-US" sz="2200" dirty="0"/>
              <a:t>Immutability - no modification/mutation of a variable. An object isn't modified, a new object is created in its place.</a:t>
            </a:r>
          </a:p>
          <a:p>
            <a:pPr lvl="1"/>
            <a:r>
              <a:rPr lang="en-US" sz="2200" dirty="0"/>
              <a:t>Recursion - a function can call itself</a:t>
            </a:r>
          </a:p>
          <a:p>
            <a:pPr lvl="1"/>
            <a:r>
              <a:rPr lang="en-US" sz="2200" dirty="0"/>
              <a:t>Function Composition - Combine pure functions to create more complex ones</a:t>
            </a:r>
          </a:p>
          <a:p>
            <a:pPr lvl="1"/>
            <a:r>
              <a:rPr lang="en-US" sz="2200" dirty="0"/>
              <a:t>Referential Transparency – a value can replace the function i.e. add(2,2) always = 4</a:t>
            </a:r>
          </a:p>
        </p:txBody>
      </p:sp>
    </p:spTree>
    <p:extLst>
      <p:ext uri="{BB962C8B-B14F-4D97-AF65-F5344CB8AC3E}">
        <p14:creationId xmlns:p14="http://schemas.microsoft.com/office/powerpoint/2010/main" val="255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DE7-5A2F-2024-3BCF-532CACBE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15CF-E0A7-25B3-EA07-55A254E4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Source Project Reviews</a:t>
            </a:r>
          </a:p>
          <a:p>
            <a:pPr lvl="1"/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Documentation</a:t>
            </a:r>
          </a:p>
          <a:p>
            <a:pPr lvl="1"/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Contributing</a:t>
            </a:r>
          </a:p>
          <a:p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DA3FB-D430-E6A8-7ECE-8EEF2DD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</a:t>
            </a:r>
            <a:r>
              <a:rPr lang="en-US" dirty="0" err="1"/>
              <a:t>Declaritive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F3681-7667-C6DC-0246-AC5F74CC3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5800B-63ED-A089-3602-3FE7BBF01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a = [1, 2, 3, 4, 5]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(let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0;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a.length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a[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*= 2;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console.log(a)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913B86-F3EB-9A38-CDE3-D1ABB498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0195C6-90EF-9EA7-7003-FC8B9D884D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a = [1, 2, 3, 4, 5]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a =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a.map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(v =&gt; v * 2)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console.log(a)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01B3-51F1-50AF-C6C1-1D60F9A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83F1-9181-1F10-5E55-0FA8CA8E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Elements</a:t>
            </a:r>
          </a:p>
          <a:p>
            <a:pPr lvl="1"/>
            <a:r>
              <a:rPr lang="en-US" dirty="0"/>
              <a:t> element name must include a dash [-]</a:t>
            </a:r>
          </a:p>
          <a:p>
            <a:pPr lvl="1"/>
            <a:r>
              <a:rPr lang="en-US" dirty="0"/>
              <a:t> custom elements can be extended</a:t>
            </a:r>
          </a:p>
          <a:p>
            <a:r>
              <a:rPr lang="en-US" dirty="0"/>
              <a:t>Shadow DOM</a:t>
            </a:r>
          </a:p>
          <a:p>
            <a:r>
              <a:rPr lang="en-US" dirty="0"/>
              <a:t>HTML Templates</a:t>
            </a:r>
          </a:p>
          <a:p>
            <a:r>
              <a:rPr lang="en-US" dirty="0"/>
              <a:t>ES Modules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0F6F-4CB5-6007-7440-C9D77963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1359-F96A-1F8B-62D5-F49B8EF30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Configuration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Editorconfig</a:t>
            </a:r>
            <a:r>
              <a:rPr lang="en-US" dirty="0"/>
              <a:t>, Prettier, </a:t>
            </a:r>
            <a:r>
              <a:rPr lang="en-US" dirty="0" err="1"/>
              <a:t>Eslint</a:t>
            </a:r>
            <a:r>
              <a:rPr lang="en-US" dirty="0"/>
              <a:t>, Husky</a:t>
            </a:r>
          </a:p>
          <a:p>
            <a:r>
              <a:rPr lang="en-US" dirty="0"/>
              <a:t>Semantic Versioning</a:t>
            </a:r>
          </a:p>
          <a:p>
            <a:r>
              <a:rPr lang="en-US" dirty="0"/>
              <a:t>Modules (ES6, </a:t>
            </a:r>
            <a:r>
              <a:rPr lang="en-US" dirty="0" err="1"/>
              <a:t>CommonJS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B614-9A85-E30C-53D4-2EBDEF3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  <a:p>
            <a:r>
              <a:rPr lang="en-US" dirty="0"/>
              <a:t>Callbacks, Promises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Web Components</a:t>
            </a:r>
          </a:p>
        </p:txBody>
      </p:sp>
    </p:spTree>
    <p:extLst>
      <p:ext uri="{BB962C8B-B14F-4D97-AF65-F5344CB8AC3E}">
        <p14:creationId xmlns:p14="http://schemas.microsoft.com/office/powerpoint/2010/main" val="43619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66C5-49D0-0F78-E755-D84FF50D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45250E8-F253-8F69-DAF9-66B95F03D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556455"/>
              </p:ext>
            </p:extLst>
          </p:nvPr>
        </p:nvGraphicFramePr>
        <p:xfrm>
          <a:off x="838200" y="1825625"/>
          <a:ext cx="10515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648">
                  <a:extLst>
                    <a:ext uri="{9D8B030D-6E8A-4147-A177-3AD203B41FA5}">
                      <a16:colId xmlns:a16="http://schemas.microsoft.com/office/drawing/2014/main" val="969355064"/>
                    </a:ext>
                  </a:extLst>
                </a:gridCol>
                <a:gridCol w="7567951">
                  <a:extLst>
                    <a:ext uri="{9D8B030D-6E8A-4147-A177-3AD203B41FA5}">
                      <a16:colId xmlns:a16="http://schemas.microsoft.com/office/drawing/2014/main" val="98336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6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dependencies and project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9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EditorConfig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 styling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39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Prettier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Auto-format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Eslint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and point out </a:t>
                      </a:r>
                      <a:r>
                        <a:rPr lang="en-US"/>
                        <a:t>potential issues </a:t>
                      </a:r>
                      <a:r>
                        <a:rPr lang="en-US" dirty="0"/>
                        <a:t>with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tasks on commit or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8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25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A312-1519-D558-8F9A-E58CB6C3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COMS-3163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B859-D592-2988-B37E-3E642F8A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single directory for all projects. Each project is in its own sub-directory requiring its own </a:t>
            </a:r>
            <a:r>
              <a:rPr lang="en-US" b="1" dirty="0" err="1"/>
              <a:t>package.json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dirty="0" err="1"/>
              <a:t>npm</a:t>
            </a:r>
            <a:r>
              <a:rPr lang="en-US" dirty="0"/>
              <a:t> commands executed in the project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1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4375-822F-B201-2D35-70E1A6DF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Versioning (</a:t>
            </a:r>
            <a:r>
              <a:rPr lang="en-US" dirty="0" err="1"/>
              <a:t>semver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9D2F-A93C-A7BA-4CD9-234EFCD5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Major</a:t>
            </a:r>
            <a:r>
              <a:rPr lang="en-US" dirty="0" err="1"/>
              <a:t>.</a:t>
            </a:r>
            <a:r>
              <a:rPr lang="en-US" b="1" dirty="0" err="1"/>
              <a:t>minor</a:t>
            </a:r>
            <a:r>
              <a:rPr lang="en-US" dirty="0" err="1"/>
              <a:t>.</a:t>
            </a:r>
            <a:r>
              <a:rPr lang="en-US" b="1" dirty="0" err="1"/>
              <a:t>patch</a:t>
            </a:r>
            <a:r>
              <a:rPr lang="en-US" dirty="0"/>
              <a:t> 1.2.3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Major – Breaking Change</a:t>
            </a:r>
          </a:p>
          <a:p>
            <a:pPr marL="0" indent="0">
              <a:buNone/>
            </a:pPr>
            <a:r>
              <a:rPr lang="en-US" dirty="0"/>
              <a:t>Minor – New non-breaking features </a:t>
            </a:r>
          </a:p>
          <a:p>
            <a:pPr marL="0" indent="0">
              <a:buNone/>
            </a:pPr>
            <a:r>
              <a:rPr lang="en-US" dirty="0"/>
              <a:t>Patch – non-breaking bug fix, performance improvement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639"/>
            <a:ext cx="5181600" cy="374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exports.login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(username, password) =&gt; {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hash = hash(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username+password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return verify (username, hash)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AD26-204B-D038-99B6-32EC0D09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3639"/>
            <a:ext cx="5181600" cy="374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module.exports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login: (username, password) =&gt; {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hash = hash(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username+password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verify (username, hash)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}	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4F1361-CBA4-2E89-198D-75D2DD03E4C4}"/>
              </a:ext>
            </a:extLst>
          </p:cNvPr>
          <p:cNvSpPr txBox="1">
            <a:spLocks/>
          </p:cNvSpPr>
          <p:nvPr/>
        </p:nvSpPr>
        <p:spPr>
          <a:xfrm>
            <a:off x="838199" y="1514477"/>
            <a:ext cx="10672763" cy="73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way to package JavaScript for Node</a:t>
            </a:r>
          </a:p>
        </p:txBody>
      </p:sp>
    </p:spTree>
    <p:extLst>
      <p:ext uri="{BB962C8B-B14F-4D97-AF65-F5344CB8AC3E}">
        <p14:creationId xmlns:p14="http://schemas.microsoft.com/office/powerpoint/2010/main" val="118936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639"/>
            <a:ext cx="5181600" cy="374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const auth = require('./login.js')</a:t>
            </a:r>
          </a:p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auth.login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('username', 'password')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AD26-204B-D038-99B6-32EC0D091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3639"/>
            <a:ext cx="5181600" cy="374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4F1361-CBA4-2E89-198D-75D2DD03E4C4}"/>
              </a:ext>
            </a:extLst>
          </p:cNvPr>
          <p:cNvSpPr txBox="1">
            <a:spLocks/>
          </p:cNvSpPr>
          <p:nvPr/>
        </p:nvSpPr>
        <p:spPr>
          <a:xfrm>
            <a:off x="838199" y="1514477"/>
            <a:ext cx="10672763" cy="73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Import and make a call</a:t>
            </a:r>
          </a:p>
        </p:txBody>
      </p:sp>
    </p:spTree>
    <p:extLst>
      <p:ext uri="{BB962C8B-B14F-4D97-AF65-F5344CB8AC3E}">
        <p14:creationId xmlns:p14="http://schemas.microsoft.com/office/powerpoint/2010/main" val="159697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88F6-CDA9-130E-729B-6AF56A19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 JS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1728-0160-3437-9D19-1EB246ABC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3639"/>
            <a:ext cx="10548938" cy="374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export function login (username, password) {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hash = hash(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username+password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return verify (username, hash)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4F1361-CBA4-2E89-198D-75D2DD03E4C4}"/>
              </a:ext>
            </a:extLst>
          </p:cNvPr>
          <p:cNvSpPr txBox="1">
            <a:spLocks/>
          </p:cNvSpPr>
          <p:nvPr/>
        </p:nvSpPr>
        <p:spPr>
          <a:xfrm>
            <a:off x="876299" y="1624014"/>
            <a:ext cx="10672763" cy="733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 Modules (node v20+)</a:t>
            </a:r>
          </a:p>
        </p:txBody>
      </p:sp>
    </p:spTree>
    <p:extLst>
      <p:ext uri="{BB962C8B-B14F-4D97-AF65-F5344CB8AC3E}">
        <p14:creationId xmlns:p14="http://schemas.microsoft.com/office/powerpoint/2010/main" val="41815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810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Cascadia Code</vt:lpstr>
      <vt:lpstr>Office Theme</vt:lpstr>
      <vt:lpstr>Thursday 2/1</vt:lpstr>
      <vt:lpstr>Notes</vt:lpstr>
      <vt:lpstr>Agenda</vt:lpstr>
      <vt:lpstr>Project Configuration</vt:lpstr>
      <vt:lpstr>COMS-3163 Directory Structure</vt:lpstr>
      <vt:lpstr>Semantic Versioning (semver)</vt:lpstr>
      <vt:lpstr>Common JS Modules</vt:lpstr>
      <vt:lpstr>Common JS Modules</vt:lpstr>
      <vt:lpstr>ES JS Modules</vt:lpstr>
      <vt:lpstr>ES JS Modules</vt:lpstr>
      <vt:lpstr>ES default</vt:lpstr>
      <vt:lpstr>ES Modules</vt:lpstr>
      <vt:lpstr>JavaScript Classes</vt:lpstr>
      <vt:lpstr>Callbacks</vt:lpstr>
      <vt:lpstr>Callback Hell</vt:lpstr>
      <vt:lpstr>Promises</vt:lpstr>
      <vt:lpstr>Promises</vt:lpstr>
      <vt:lpstr>Async/Await (JS 2017)</vt:lpstr>
      <vt:lpstr>Functional Programming</vt:lpstr>
      <vt:lpstr>Imperative vs Declaritive</vt:lpstr>
      <vt:lpstr>Web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Browsers/HTML/CSS &amp; Documentation</dc:title>
  <dc:creator>Brian Chirgwin</dc:creator>
  <cp:lastModifiedBy>Brian Chirgwin</cp:lastModifiedBy>
  <cp:revision>85</cp:revision>
  <dcterms:created xsi:type="dcterms:W3CDTF">2024-01-21T04:55:30Z</dcterms:created>
  <dcterms:modified xsi:type="dcterms:W3CDTF">2024-02-01T22:06:22Z</dcterms:modified>
</cp:coreProperties>
</file>