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2" r:id="rId4"/>
    <p:sldId id="265" r:id="rId5"/>
    <p:sldId id="264" r:id="rId6"/>
    <p:sldId id="268" r:id="rId7"/>
    <p:sldId id="270" r:id="rId8"/>
    <p:sldId id="269" r:id="rId9"/>
    <p:sldId id="271" r:id="rId10"/>
    <p:sldId id="272" r:id="rId11"/>
    <p:sldId id="273" r:id="rId12"/>
    <p:sldId id="274" r:id="rId13"/>
    <p:sldId id="275" r:id="rId14"/>
    <p:sldId id="26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19" autoAdjust="0"/>
    <p:restoredTop sz="94660"/>
  </p:normalViewPr>
  <p:slideViewPr>
    <p:cSldViewPr snapToGrid="0">
      <p:cViewPr>
        <p:scale>
          <a:sx n="86" d="100"/>
          <a:sy n="86" d="100"/>
        </p:scale>
        <p:origin x="7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A3BF-078B-ECE0-BB12-44A8FD2A8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B96C3-1930-66E8-FB7F-189EC9E17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6062E-ED54-3283-AE67-FC23D081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818F-ECF7-1A28-BF68-8050AFF6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EE103-817A-D014-E865-C374D351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7385-47DE-CA0B-47EA-6CF3F737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3867A-14C2-2F2F-08D1-ED1B4B393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7347-C105-74F8-0EED-52E2DA25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4551-E488-0DC7-6265-39F123C9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52B38-1DD0-712E-CACD-5A3C97FB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9F360-6156-149E-CDAA-917D770D1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22789-18FA-B06E-0F47-17751E480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9CAA-B8C4-21EE-EF1A-A83EFBB1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7EABE-4014-BE29-D629-261BAB4E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9F41-3319-AF63-F716-F761A614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6495-A79B-52D0-7356-BC2FE12B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72D8-96BB-D071-8A7A-477ED6E5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58F5-52CC-EF1B-8472-CBF0BE02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B696-4450-7E8E-CFF2-D9531702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73C5-E702-3CA2-D23E-8D9A5BE6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8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A607-648B-F316-892E-FF9F2490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62D0-CD3C-4E81-8D43-983DC0C3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DAC5-AACE-1018-7088-710F2815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EA86-C26E-DC16-FB08-2982EB85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E502-9107-DB8C-9C78-C19FD93E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7DFB-6DAF-AB11-1FF5-E57B8C7A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235A-BBF5-F1D9-C064-6D8912388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C4784-A9BD-2D33-2EFE-2719440D9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6DA33-FA8E-CC95-A914-9FB90BFC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7ABC-C440-0722-1DF0-0C224361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D83F9-6F43-B316-8737-EB5D150A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7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31E1-3494-BECF-693C-01F1A22E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6156-9BFA-76C7-0267-A28B2266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19D0A-CB5F-26E1-1325-0A861DBCA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006F1-5B50-B128-E20B-4603E24CA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0D051-A9E6-E119-EBDA-29825AC0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8B102-FED5-7240-AD02-8D0B0AAE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0B320-1989-04BC-4A09-7A7A8EE8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834A1-D95A-B526-E3F0-0254B521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3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8313-8B38-3755-D0A1-944976F8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0B2E5-F044-16EC-5660-97FFCFFA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2D2BB-2E2F-3687-2FD5-0BB57AB9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F98A9-EE04-BFC6-A872-575BFB1C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93DE7-7624-0748-8AB2-3772E0DC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A0208-FB82-8B48-266D-4E2EA046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438AE-CE6E-2FD2-40CA-6AD4C0B3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8143-05B5-1499-C80A-0B51EF0A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E06B-2F45-67FB-F4FB-5EA82DEE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3E27C-CA72-5E59-03E5-D837BA87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B6064-2AD8-9794-A51A-912AD9E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2E456-467F-F238-8FEF-75893589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3BD2A-91DF-A0C1-68D0-479310A9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7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1393-570A-49A1-70BF-434A61F0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8A3B3-1388-E377-ECC3-9DC8716E9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716B8-A107-901C-D056-E00C73F4A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5251D-996A-400D-4A18-D3C5BD27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03B0-8D57-0F5A-BEEB-A816EA67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BF4CC-C6A5-7996-75C8-C951175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39872-1907-3EF9-9D61-3B6AFAA0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DC9C5-C6B3-69E9-A720-F239EFD2E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A9E47-6817-878A-0E14-1C975FF69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B1EA4-10D0-4D5D-A8BD-0273ED59297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951CD-C861-441F-7378-11B23DBD0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7ECA3-B975-80B9-AABD-5F9EBB1A1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finitelyTyped/DefinitelyType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tsconfig#individual-library-component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4F61-A576-F59A-B3FF-596508D68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Tuesday 1/30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13797-D135-1344-8A62-4858F3789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COMS-3163</a:t>
            </a:r>
          </a:p>
        </p:txBody>
      </p:sp>
    </p:spTree>
    <p:extLst>
      <p:ext uri="{BB962C8B-B14F-4D97-AF65-F5344CB8AC3E}">
        <p14:creationId xmlns:p14="http://schemas.microsoft.com/office/powerpoint/2010/main" val="3731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C8B71-780D-6362-DF06-52264A53D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0EFD-F81C-1F39-538A-395406B6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A453-B6E1-4661-A80C-07B2A420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libraries include typescript definitions</a:t>
            </a:r>
          </a:p>
          <a:p>
            <a:r>
              <a:rPr lang="en-US" dirty="0"/>
              <a:t>Many libraries typescript definitions are available on Definitely Typed </a:t>
            </a:r>
            <a:r>
              <a:rPr lang="en-US" dirty="0">
                <a:hlinkClick r:id="rId2"/>
              </a:rPr>
              <a:t>https://github.com/DefinitelyTyped/DefinitelyTyped/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a library doesn’t have type definitions available, the typescript </a:t>
            </a:r>
            <a:r>
              <a:rPr lang="en-US" dirty="0" err="1"/>
              <a:t>typecheck</a:t>
            </a:r>
            <a:r>
              <a:rPr lang="en-US" dirty="0"/>
              <a:t> can be bypassed for that library</a:t>
            </a:r>
          </a:p>
        </p:txBody>
      </p:sp>
    </p:spTree>
    <p:extLst>
      <p:ext uri="{BB962C8B-B14F-4D97-AF65-F5344CB8AC3E}">
        <p14:creationId xmlns:p14="http://schemas.microsoft.com/office/powerpoint/2010/main" val="161131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F66D-C38D-3426-3B21-1CFDDE0C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53E00-1F34-86DC-1219-362F7E51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feature allowing creation of reusable code when the type is not known at time of writing. </a:t>
            </a:r>
          </a:p>
          <a:p>
            <a:r>
              <a:rPr lang="en-US" dirty="0"/>
              <a:t>A restful API returns a Promise but what is the promise data</a:t>
            </a:r>
          </a:p>
          <a:p>
            <a:pPr lvl="1"/>
            <a:r>
              <a:rPr lang="en-US" dirty="0"/>
              <a:t>let result = </a:t>
            </a:r>
            <a:r>
              <a:rPr lang="en-US" dirty="0" err="1"/>
              <a:t>http.get</a:t>
            </a:r>
            <a:r>
              <a:rPr lang="en-US" dirty="0"/>
              <a:t>('/products')  returns Promise&lt;Products&gt;</a:t>
            </a:r>
          </a:p>
          <a:p>
            <a:pPr marL="457200" lvl="1" indent="0">
              <a:buNone/>
            </a:pPr>
            <a:r>
              <a:rPr lang="en-US" dirty="0"/>
              <a:t>result isn't just a promise but Products. Editors can autocomplete Products methods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6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A413-DD9B-C13B-9837-4E20CDEB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unknown, never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2893-C27C-B1E3-B2D9-E58A9E92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Unknown type</a:t>
            </a:r>
          </a:p>
          <a:p>
            <a:pPr lvl="1"/>
            <a:r>
              <a:rPr lang="en-US" dirty="0" err="1"/>
              <a:t>Typesafe</a:t>
            </a:r>
            <a:r>
              <a:rPr lang="en-US" dirty="0"/>
              <a:t> version of any </a:t>
            </a:r>
          </a:p>
          <a:p>
            <a:pPr lvl="1"/>
            <a:r>
              <a:rPr lang="en-US" dirty="0"/>
              <a:t>Unknown can't be assigned to a known type </a:t>
            </a:r>
          </a:p>
          <a:p>
            <a:r>
              <a:rPr lang="en-US" dirty="0"/>
              <a:t>Never type</a:t>
            </a:r>
          </a:p>
          <a:p>
            <a:pPr lvl="1"/>
            <a:r>
              <a:rPr lang="en-US" dirty="0"/>
              <a:t>A type that should never be used. If never is inferred it errors</a:t>
            </a:r>
          </a:p>
          <a:p>
            <a:pPr lvl="1"/>
            <a:r>
              <a:rPr lang="en-US" dirty="0"/>
              <a:t>Used often is switch statement to prevent new values from being undefined condition/state</a:t>
            </a:r>
          </a:p>
        </p:txBody>
      </p:sp>
    </p:spTree>
    <p:extLst>
      <p:ext uri="{BB962C8B-B14F-4D97-AF65-F5344CB8AC3E}">
        <p14:creationId xmlns:p14="http://schemas.microsoft.com/office/powerpoint/2010/main" val="378262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0B98-24A9-875B-7E48-635E47E3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Narrowing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6590-19F8-8E7B-AFE0-5B4F967A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 Foo(a: any) {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if a === "Hello World" {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// a must be a string here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} elseif 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typeof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 === 'number') {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// must be a number here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555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42AB-9342-1577-98B4-0498A69E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F6BB-7FE5-9EF6-34C3-FE4E9E10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ts</a:t>
            </a:r>
            <a:r>
              <a:rPr lang="en-US" dirty="0"/>
              <a:t>-node </a:t>
            </a:r>
          </a:p>
          <a:p>
            <a:pPr lvl="1"/>
            <a:r>
              <a:rPr lang="en-US" dirty="0"/>
              <a:t>Execute typescript similar to </a:t>
            </a:r>
            <a:r>
              <a:rPr lang="en-US" dirty="0" err="1"/>
              <a:t>javascript</a:t>
            </a:r>
            <a:r>
              <a:rPr lang="en-US" dirty="0"/>
              <a:t> in node</a:t>
            </a:r>
          </a:p>
          <a:p>
            <a:pPr lvl="2"/>
            <a:r>
              <a:rPr lang="en-US" dirty="0"/>
              <a:t>node main.js  -&gt; </a:t>
            </a:r>
            <a:r>
              <a:rPr lang="en-US" dirty="0" err="1"/>
              <a:t>ts</a:t>
            </a:r>
            <a:r>
              <a:rPr lang="en-US" dirty="0"/>
              <a:t>-node </a:t>
            </a:r>
            <a:r>
              <a:rPr lang="en-US" dirty="0" err="1"/>
              <a:t>main.ts</a:t>
            </a:r>
            <a:endParaRPr lang="en-US" dirty="0"/>
          </a:p>
          <a:p>
            <a:r>
              <a:rPr lang="en-US" dirty="0"/>
              <a:t>TypeScript config options</a:t>
            </a:r>
          </a:p>
          <a:p>
            <a:pPr lvl="1"/>
            <a:r>
              <a:rPr lang="en-US" dirty="0"/>
              <a:t>strict: true – turns on many flags making the type checking strict as possible</a:t>
            </a:r>
          </a:p>
          <a:p>
            <a:pPr lvl="1"/>
            <a:r>
              <a:rPr lang="en-US" dirty="0" err="1"/>
              <a:t>skipLibCheck</a:t>
            </a:r>
            <a:r>
              <a:rPr lang="en-US" dirty="0"/>
              <a:t>: true – skip checking libraries (dependencies)</a:t>
            </a:r>
          </a:p>
          <a:p>
            <a:pPr lvl="2"/>
            <a:r>
              <a:rPr lang="en-US" dirty="0"/>
              <a:t>Can greatly improve compilation in large projects</a:t>
            </a:r>
          </a:p>
          <a:p>
            <a:pPr lvl="2"/>
            <a:r>
              <a:rPr lang="en-US" dirty="0"/>
              <a:t>Checking libraries with a newer version of typescript can produce some new warnings/errors</a:t>
            </a:r>
          </a:p>
          <a:p>
            <a:pPr lvl="1"/>
            <a:r>
              <a:rPr lang="en-US" dirty="0"/>
              <a:t>lib: additional built-in typescript type declarations to be included</a:t>
            </a:r>
          </a:p>
          <a:p>
            <a:pPr lvl="2"/>
            <a:r>
              <a:rPr lang="en-US" dirty="0">
                <a:hlinkClick r:id="rId2"/>
              </a:rPr>
              <a:t>https://www.typescriptlang.org/tsconfig#individual-library-components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170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FB13-8BBE-31C6-CB31-D892B0AF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0818A-418D-37E3-CAA3-327D3DFF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a quiz tool front-end now</a:t>
            </a:r>
          </a:p>
          <a:p>
            <a:pPr lvl="1"/>
            <a:r>
              <a:rPr lang="en-US" dirty="0"/>
              <a:t>Frameworks</a:t>
            </a:r>
          </a:p>
          <a:p>
            <a:pPr lvl="2"/>
            <a:r>
              <a:rPr lang="en-US" dirty="0"/>
              <a:t>Straight JavaScript, HTML, CSS</a:t>
            </a:r>
          </a:p>
          <a:p>
            <a:pPr lvl="2"/>
            <a:r>
              <a:rPr lang="en-US" dirty="0"/>
              <a:t>Angular</a:t>
            </a:r>
          </a:p>
          <a:p>
            <a:pPr lvl="2"/>
            <a:r>
              <a:rPr lang="en-US" dirty="0"/>
              <a:t>React</a:t>
            </a:r>
          </a:p>
          <a:p>
            <a:pPr lvl="1"/>
            <a:r>
              <a:rPr lang="en-US" dirty="0"/>
              <a:t>True/False question, Single Choice (A,B,C,D), Multiple Choice, Fill-in</a:t>
            </a:r>
          </a:p>
          <a:p>
            <a:pPr lvl="1"/>
            <a:endParaRPr lang="en-US" dirty="0"/>
          </a:p>
          <a:p>
            <a:r>
              <a:rPr lang="en-US" dirty="0"/>
              <a:t>Backend (later)</a:t>
            </a:r>
          </a:p>
          <a:p>
            <a:pPr lvl="1"/>
            <a:r>
              <a:rPr lang="en-US" dirty="0"/>
              <a:t>REST API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List Quizzes </a:t>
            </a:r>
          </a:p>
          <a:p>
            <a:pPr lvl="1"/>
            <a:r>
              <a:rPr lang="en-US" dirty="0"/>
              <a:t>Create new Quiz</a:t>
            </a:r>
          </a:p>
          <a:p>
            <a:pPr lvl="1"/>
            <a:r>
              <a:rPr lang="en-US" dirty="0"/>
              <a:t>Take Quiz</a:t>
            </a:r>
          </a:p>
        </p:txBody>
      </p:sp>
    </p:spTree>
    <p:extLst>
      <p:ext uri="{BB962C8B-B14F-4D97-AF65-F5344CB8AC3E}">
        <p14:creationId xmlns:p14="http://schemas.microsoft.com/office/powerpoint/2010/main" val="21451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D3C3-AF62-8A8B-B792-16E50D68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21C0-554C-60CC-E9C5-C04A16DA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Type Safety</a:t>
            </a:r>
          </a:p>
          <a:p>
            <a:pPr lvl="2"/>
            <a:r>
              <a:rPr lang="en-US" dirty="0"/>
              <a:t>Finds bugs at compile time (static typing)</a:t>
            </a:r>
          </a:p>
          <a:p>
            <a:pPr lvl="1"/>
            <a:r>
              <a:rPr lang="en-US" dirty="0"/>
              <a:t>Autocompletion </a:t>
            </a:r>
          </a:p>
          <a:p>
            <a:pPr lvl="2"/>
            <a:r>
              <a:rPr lang="en-US" dirty="0"/>
              <a:t>Editor can provide valid properties and methods at time of writing</a:t>
            </a:r>
          </a:p>
          <a:p>
            <a:pPr lvl="1"/>
            <a:r>
              <a:rPr lang="en-US" dirty="0"/>
              <a:t>Code Refactoring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Learning Curve</a:t>
            </a:r>
          </a:p>
          <a:p>
            <a:pPr lvl="1"/>
            <a:r>
              <a:rPr lang="en-US" dirty="0"/>
              <a:t>Slower build times</a:t>
            </a:r>
          </a:p>
          <a:p>
            <a:pPr lvl="1"/>
            <a:r>
              <a:rPr lang="en-US" dirty="0"/>
              <a:t>Unavailable/Missing or Incomplete Type Definitions</a:t>
            </a:r>
          </a:p>
          <a:p>
            <a:pPr lvl="1"/>
            <a:r>
              <a:rPr lang="en-US" dirty="0"/>
              <a:t>Types not guaranteed at runtime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6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3D08-3DB4-6E50-67AE-600F9D83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0677-FD08-8365-EA1A-13730657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superset of JavaScript</a:t>
            </a:r>
          </a:p>
          <a:p>
            <a:r>
              <a:rPr lang="en-US" dirty="0"/>
              <a:t>Statically typed</a:t>
            </a:r>
          </a:p>
          <a:p>
            <a:r>
              <a:rPr lang="en-US" dirty="0"/>
              <a:t>Typescript compiler (</a:t>
            </a:r>
            <a:r>
              <a:rPr lang="en-US" dirty="0" err="1"/>
              <a:t>tsc</a:t>
            </a:r>
            <a:r>
              <a:rPr lang="en-US" dirty="0"/>
              <a:t>) always generates JavaScript output  (unless </a:t>
            </a:r>
            <a:r>
              <a:rPr lang="en-US" b="1" dirty="0" err="1"/>
              <a:t>noEmitOnError</a:t>
            </a:r>
            <a:r>
              <a:rPr lang="en-US" dirty="0"/>
              <a:t>)</a:t>
            </a:r>
          </a:p>
          <a:p>
            <a:r>
              <a:rPr lang="en-US" dirty="0"/>
              <a:t>Type is inferred but can be explicitly annotated</a:t>
            </a:r>
          </a:p>
          <a:p>
            <a:pPr lvl="1"/>
            <a:r>
              <a:rPr lang="en-US" dirty="0"/>
              <a:t>functions arguments require annotation (can't be inferred)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1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B8DA-22B0-EA73-F9A4-F1CB48D7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1A90-39DC-82C7-3C2D-F1E008B9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Inference Always on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Any </a:t>
            </a:r>
            <a:r>
              <a:rPr lang="en-US" dirty="0"/>
              <a:t>type assigned if can't assign a more specific type</a:t>
            </a:r>
          </a:p>
          <a:p>
            <a:pPr lvl="2"/>
            <a:r>
              <a:rPr lang="en-US" b="1" dirty="0"/>
              <a:t>Any </a:t>
            </a:r>
            <a:r>
              <a:rPr lang="en-US" dirty="0"/>
              <a:t>type bypasses type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3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1278-4708-FC73-9B3E-5DEF2C5D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Statically Typed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116DA-859F-03E8-8A72-5CEE17F01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2636-D07D-01A8-0677-F2DFB5430E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JS Dynamically Typed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let p = {}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p.name = 'John'  // name prop added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59F9B-F53F-264B-61CD-E71EE69D7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B64BD-1CFF-58E3-9AB7-9689D12AEC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Statically Typed</a:t>
            </a:r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let p = {}	   // p: any type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p.name = 'John'  // error: name not defined on any type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7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1A5F8D-63F5-1DF4-3849-546D0537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Typing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A1C96F-F7ED-617E-ABB6-BE45AA08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are defined by the collection of their properties and not the name of the type.</a:t>
            </a: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let person = { name: 'John' }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let product = { name: 'Phone' }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let company= { name: 'Acme LLC'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5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BB023-F320-630A-779A-6F48DB4DC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35F1-871F-FF39-A42C-1C29FE16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7389-D7A2-9886-257E-ABBBCBA2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to help typescript understand what type is expected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const bob: Person =  {…}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add(a: number, b: number): number {}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9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5968-6BC0-E2AA-F693-E1C4ED03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Properties 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2CDD-6E94-2AD4-3FF2-74C21405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type Person  =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middleName</a:t>
            </a:r>
            <a:r>
              <a:rPr lang="en-US" dirty="0"/>
              <a:t>?: string  // optional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let john = {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 'Doe',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 'John'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03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3EB28-11B2-00B9-9279-2BC623F65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and gold trophy with a gold trophy on it&#10;&#10;Description automatically generated">
            <a:extLst>
              <a:ext uri="{FF2B5EF4-FFF2-40B4-BE49-F238E27FC236}">
                <a16:creationId xmlns:a16="http://schemas.microsoft.com/office/drawing/2014/main" id="{6B1F55D2-0687-972A-C21C-66427C60F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1" y="63882"/>
            <a:ext cx="6050132" cy="61046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C6645A-54D1-7042-D741-F28001A3B9D9}"/>
              </a:ext>
            </a:extLst>
          </p:cNvPr>
          <p:cNvSpPr txBox="1"/>
          <p:nvPr/>
        </p:nvSpPr>
        <p:spPr>
          <a:xfrm>
            <a:off x="2676617" y="6101938"/>
            <a:ext cx="5217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Testing Trophy and Testing Classifications </a:t>
            </a:r>
          </a:p>
          <a:p>
            <a:r>
              <a:rPr lang="en-US" sz="1200" dirty="0"/>
              <a:t>Kent C. Dodds</a:t>
            </a:r>
          </a:p>
          <a:p>
            <a:r>
              <a:rPr lang="en-US" sz="1200" dirty="0"/>
              <a:t>https://kentcdodds.com/blog/the-testing-trophy-and-testing-classifications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285576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628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Cascadia Code</vt:lpstr>
      <vt:lpstr>Office Theme</vt:lpstr>
      <vt:lpstr>Tuesday 1/30</vt:lpstr>
      <vt:lpstr>TypeScript</vt:lpstr>
      <vt:lpstr>TypeScript</vt:lpstr>
      <vt:lpstr>TypeScript</vt:lpstr>
      <vt:lpstr>TypeScript Statically Typed Example</vt:lpstr>
      <vt:lpstr>Structural Typing </vt:lpstr>
      <vt:lpstr>Type Annotations</vt:lpstr>
      <vt:lpstr>Optional Properties (?)</vt:lpstr>
      <vt:lpstr>PowerPoint Presentation</vt:lpstr>
      <vt:lpstr>Type Definitions</vt:lpstr>
      <vt:lpstr>Generics</vt:lpstr>
      <vt:lpstr>unknown, never</vt:lpstr>
      <vt:lpstr>Type Narrowing</vt:lpstr>
      <vt:lpstr>TypeScript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Browsers/HTML/CSS &amp; Documentation</dc:title>
  <dc:creator>Brian Chirgwin</dc:creator>
  <cp:lastModifiedBy>Brian Chirgwin</cp:lastModifiedBy>
  <cp:revision>83</cp:revision>
  <dcterms:created xsi:type="dcterms:W3CDTF">2024-01-21T04:55:30Z</dcterms:created>
  <dcterms:modified xsi:type="dcterms:W3CDTF">2024-02-07T13:32:11Z</dcterms:modified>
</cp:coreProperties>
</file>