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2" r:id="rId5"/>
    <p:sldId id="265" r:id="rId6"/>
    <p:sldId id="263" r:id="rId7"/>
    <p:sldId id="258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3BF-078B-ECE0-BB12-44A8FD2A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B96C3-1930-66E8-FB7F-189EC9E1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062E-ED54-3283-AE67-FC23D081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818F-ECF7-1A28-BF68-8050AFF6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E103-817A-D014-E865-C374D351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7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385-47DE-CA0B-47EA-6CF3F737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3867A-14C2-2F2F-08D1-ED1B4B393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7347-C105-74F8-0EED-52E2DA25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4551-E488-0DC7-6265-39F123C9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52B38-1DD0-712E-CACD-5A3C97FB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9F360-6156-149E-CDAA-917D770D1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2789-18FA-B06E-0F47-17751E48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9CAA-B8C4-21EE-EF1A-A83EFBB1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7EABE-4014-BE29-D629-261BAB4E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9F41-3319-AF63-F716-F761A614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6495-A79B-52D0-7356-BC2FE12B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72D8-96BB-D071-8A7A-477ED6E5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58F5-52CC-EF1B-8472-CBF0BE0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B696-4450-7E8E-CFF2-D9531702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73C5-E702-3CA2-D23E-8D9A5BE6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8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A607-648B-F316-892E-FF9F2490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62D0-CD3C-4E81-8D43-983DC0C3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DAC5-AACE-1018-7088-710F2815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EA86-C26E-DC16-FB08-2982EB85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E502-9107-DB8C-9C78-C19FD93E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7DFB-6DAF-AB11-1FF5-E57B8C7A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235A-BBF5-F1D9-C064-6D8912388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C4784-A9BD-2D33-2EFE-2719440D9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6DA33-FA8E-CC95-A914-9FB90BFC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7ABC-C440-0722-1DF0-0C224361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83F9-6F43-B316-8737-EB5D150A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31E1-3494-BECF-693C-01F1A22E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6156-9BFA-76C7-0267-A28B2266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19D0A-CB5F-26E1-1325-0A861DBC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006F1-5B50-B128-E20B-4603E24C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0D051-A9E6-E119-EBDA-29825AC0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8B102-FED5-7240-AD02-8D0B0AAE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B320-1989-04BC-4A09-7A7A8EE8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34A1-D95A-B526-E3F0-0254B521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8313-8B38-3755-D0A1-944976F8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B2E5-F044-16EC-5660-97FFCFFA0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2D2BB-2E2F-3687-2FD5-0BB57AB9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F98A9-EE04-BFC6-A872-575BFB1C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93DE7-7624-0748-8AB2-3772E0DC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0208-FB82-8B48-266D-4E2EA04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38AE-CE6E-2FD2-40CA-6AD4C0B3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8143-05B5-1499-C80A-0B51EF0A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E06B-2F45-67FB-F4FB-5EA82DEE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3E27C-CA72-5E59-03E5-D837BA87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B6064-2AD8-9794-A51A-912AD9E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2E456-467F-F238-8FEF-75893589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BD2A-91DF-A0C1-68D0-479310A9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1393-570A-49A1-70BF-434A61F0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A3B3-1388-E377-ECC3-9DC8716E9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716B8-A107-901C-D056-E00C73F4A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51D-996A-400D-4A18-D3C5BD27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03B0-8D57-0F5A-BEEB-A816EA67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F4CC-C6A5-7996-75C8-C9511752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39872-1907-3EF9-9D61-3B6AFAA0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C9C5-C6B3-69E9-A720-F239EFD2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E47-6817-878A-0E14-1C975FF69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1EA4-10D0-4D5D-A8BD-0273ED59297C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51CD-C861-441F-7378-11B23DBD0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ECA3-B975-80B9-AABD-5F9EBB1A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BB2D-0214-4567-A2F4-7B0AFB149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render.html#mode=displ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F61-A576-F59A-B3FF-596508D6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Tuesday 1/30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13797-D135-1344-8A62-4858F3789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COMS-3163</a:t>
            </a:r>
          </a:p>
        </p:txBody>
      </p:sp>
    </p:spTree>
    <p:extLst>
      <p:ext uri="{BB962C8B-B14F-4D97-AF65-F5344CB8AC3E}">
        <p14:creationId xmlns:p14="http://schemas.microsoft.com/office/powerpoint/2010/main" val="3731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BED6-A0E3-C816-DDBE-A3F27AE9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1FDC-A933-DCFD-6C1B-DC1BF11F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dirty="0"/>
              <a:t>Use strict</a:t>
            </a:r>
          </a:p>
          <a:p>
            <a:r>
              <a:rPr lang="en-US" dirty="0"/>
              <a:t>Use </a:t>
            </a:r>
            <a:r>
              <a:rPr lang="en-US" b="1" dirty="0"/>
              <a:t>let </a:t>
            </a:r>
            <a:r>
              <a:rPr lang="en-US" dirty="0"/>
              <a:t>&amp; </a:t>
            </a:r>
            <a:r>
              <a:rPr lang="en-US" b="1" dirty="0"/>
              <a:t>const </a:t>
            </a:r>
            <a:r>
              <a:rPr lang="en-US" dirty="0"/>
              <a:t>instead of </a:t>
            </a:r>
            <a:r>
              <a:rPr lang="en-US" b="1" dirty="0"/>
              <a:t>var</a:t>
            </a:r>
          </a:p>
          <a:p>
            <a:r>
              <a:rPr lang="en-US" dirty="0"/>
              <a:t>Initialize variables</a:t>
            </a:r>
          </a:p>
          <a:p>
            <a:r>
              <a:rPr lang="en-US" dirty="0"/>
              <a:t>Name variables and functions</a:t>
            </a:r>
          </a:p>
          <a:p>
            <a:pPr lvl="1"/>
            <a:r>
              <a:rPr lang="en-US" dirty="0"/>
              <a:t>Full names, be descriptive.</a:t>
            </a:r>
          </a:p>
          <a:p>
            <a:pPr lvl="1"/>
            <a:r>
              <a:rPr lang="en-US" dirty="0"/>
              <a:t>Read code 90%, write code 10%</a:t>
            </a:r>
          </a:p>
          <a:p>
            <a:r>
              <a:rPr lang="en-US" dirty="0"/>
              <a:t>Avoid branching if possible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2DE7-5A2F-2024-3BCF-532CACBE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15CF-E0A7-25B3-EA07-55A254E4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Blackboard Ultra</a:t>
            </a:r>
          </a:p>
          <a:p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GradeBook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issue</a:t>
            </a:r>
          </a:p>
          <a:p>
            <a:pPr lvl="1"/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sure you’re getting your grades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Classes April 4 &amp; April 9 (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Eclipse)</a:t>
            </a:r>
          </a:p>
          <a:p>
            <a:r>
              <a:rPr lang="en-US" dirty="0"/>
              <a:t>Why learn git on command line?</a:t>
            </a:r>
          </a:p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Ask Questions</a:t>
            </a:r>
          </a:p>
          <a:p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9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4566-5BC9-ED86-1EF6-FB4612BD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</a:t>
            </a:r>
          </a:p>
        </p:txBody>
      </p:sp>
      <p:pic>
        <p:nvPicPr>
          <p:cNvPr id="6" name="Content Placeholder 5" descr="Git Work flow">
            <a:extLst>
              <a:ext uri="{FF2B5EF4-FFF2-40B4-BE49-F238E27FC236}">
                <a16:creationId xmlns:a16="http://schemas.microsoft.com/office/drawing/2014/main" id="{78F58992-5068-96A6-8E08-8D011C634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79" y="1690688"/>
            <a:ext cx="9285126" cy="46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2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00CE-451A-62B0-DCE0-1ACAAF1D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5FB4-7CDC-BE52-D8C5-53205F72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 ( ('b' + 'a' + + 'a' + 'a').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toLowerCase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)</a:t>
            </a: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4B44-50A7-E91E-B2B3-E042E52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Scope</a:t>
            </a:r>
          </a:p>
        </p:txBody>
      </p:sp>
      <p:pic>
        <p:nvPicPr>
          <p:cNvPr id="11" name="Content Placeholder 10" descr="A diagram of a function&#10;&#10;Description automatically generated">
            <a:extLst>
              <a:ext uri="{FF2B5EF4-FFF2-40B4-BE49-F238E27FC236}">
                <a16:creationId xmlns:a16="http://schemas.microsoft.com/office/drawing/2014/main" id="{4029FDE8-F462-F6FB-5283-6EECEDB3A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77" y="787264"/>
            <a:ext cx="7212197" cy="5648860"/>
          </a:xfrm>
        </p:spPr>
      </p:pic>
    </p:spTree>
    <p:extLst>
      <p:ext uri="{BB962C8B-B14F-4D97-AF65-F5344CB8AC3E}">
        <p14:creationId xmlns:p14="http://schemas.microsoft.com/office/powerpoint/2010/main" val="381015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00CE-451A-62B0-DCE0-1ACAAF1D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5FB4-7CDC-BE52-D8C5-53205F72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 ( ('b' + 'a' + + 'a' + 'a').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toLowerCase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)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Output: banana</a:t>
            </a: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console.log(+'a')  //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NaN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console.log('a' + +'a') //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aNaN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0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937D-1696-019A-8750-693C165F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F232-50BE-D26A-FE61-69840B1B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Chome</a:t>
            </a:r>
            <a:r>
              <a:rPr lang="en-US" dirty="0"/>
              <a:t>, Firefox, Edge, Safari</a:t>
            </a:r>
          </a:p>
          <a:p>
            <a:r>
              <a:rPr lang="en-US" dirty="0"/>
              <a:t>Mobile</a:t>
            </a:r>
          </a:p>
          <a:p>
            <a:r>
              <a:rPr lang="en-US" dirty="0" err="1"/>
              <a:t>DevTools</a:t>
            </a:r>
            <a:r>
              <a:rPr lang="en-US" dirty="0"/>
              <a:t> (Chrome)</a:t>
            </a:r>
          </a:p>
          <a:p>
            <a:pPr lvl="1"/>
            <a:r>
              <a:rPr lang="en-US" dirty="0"/>
              <a:t>Inspect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6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work flow&#10;&#10;Description automatically generated">
            <a:extLst>
              <a:ext uri="{FF2B5EF4-FFF2-40B4-BE49-F238E27FC236}">
                <a16:creationId xmlns:a16="http://schemas.microsoft.com/office/drawing/2014/main" id="{4FEC0104-7CC2-143C-FB80-72FAAD2D3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72" y="694891"/>
            <a:ext cx="8772525" cy="534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86A11-D64F-4EB6-0A1F-2F2531C44FB5}"/>
              </a:ext>
            </a:extLst>
          </p:cNvPr>
          <p:cNvSpPr txBox="1"/>
          <p:nvPr/>
        </p:nvSpPr>
        <p:spPr>
          <a:xfrm>
            <a:off x="490318" y="538162"/>
            <a:ext cx="5251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Prototypical Inheritance</a:t>
            </a:r>
          </a:p>
        </p:txBody>
      </p:sp>
    </p:spTree>
    <p:extLst>
      <p:ext uri="{BB962C8B-B14F-4D97-AF65-F5344CB8AC3E}">
        <p14:creationId xmlns:p14="http://schemas.microsoft.com/office/powerpoint/2010/main" val="310656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8789-F1CE-6EB1-EC2B-6FC882BD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B274-4C03-D1DD-3F4B-16C4A175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Code</a:t>
            </a:r>
          </a:p>
          <a:p>
            <a:pPr lvl="1"/>
            <a:r>
              <a:rPr lang="en-US" dirty="0">
                <a:hlinkClick r:id="rId2"/>
              </a:rPr>
              <a:t>https://pythontutor.com/render.html#mode=display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6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172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Cascadia Code</vt:lpstr>
      <vt:lpstr>Office Theme</vt:lpstr>
      <vt:lpstr>Tuesday 1/30</vt:lpstr>
      <vt:lpstr>Notes</vt:lpstr>
      <vt:lpstr>Git Workflow</vt:lpstr>
      <vt:lpstr>PowerPoint Presentation</vt:lpstr>
      <vt:lpstr>JavaScript Scope</vt:lpstr>
      <vt:lpstr>PowerPoint Presentation</vt:lpstr>
      <vt:lpstr>Browsers</vt:lpstr>
      <vt:lpstr>PowerPoint Presentation</vt:lpstr>
      <vt:lpstr>JavaScript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Browsers/HTML/CSS &amp; Documentation</dc:title>
  <dc:creator>Brian Chirgwin</dc:creator>
  <cp:lastModifiedBy>Brian Chirgwin</cp:lastModifiedBy>
  <cp:revision>28</cp:revision>
  <dcterms:created xsi:type="dcterms:W3CDTF">2024-01-21T04:55:30Z</dcterms:created>
  <dcterms:modified xsi:type="dcterms:W3CDTF">2024-01-29T14:56:29Z</dcterms:modified>
</cp:coreProperties>
</file>