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59" r:id="rId14"/>
    <p:sldId id="26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95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8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63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43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5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6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3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056B1-A3F1-4E2A-8C19-90C5E891D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Информационная система «Не навреди»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E8BE22-65BA-4935-AE97-68CBD03E6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</a:t>
            </a:r>
            <a:r>
              <a:rPr lang="en-US" dirty="0"/>
              <a:t>:</a:t>
            </a:r>
          </a:p>
          <a:p>
            <a:r>
              <a:rPr lang="ru-RU" dirty="0"/>
              <a:t>Богданович Алена</a:t>
            </a:r>
          </a:p>
        </p:txBody>
      </p:sp>
    </p:spTree>
    <p:extLst>
      <p:ext uri="{BB962C8B-B14F-4D97-AF65-F5344CB8AC3E}">
        <p14:creationId xmlns:p14="http://schemas.microsoft.com/office/powerpoint/2010/main" val="309008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FE1FF-7BC2-4F7A-824E-88A080BA1A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64" y="413157"/>
            <a:ext cx="9546671" cy="60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3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B491AC-2E21-4F5F-A653-98032ED1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74" y="658715"/>
            <a:ext cx="10506451" cy="554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E1EBBA-560C-4EBC-B1C9-6CCA3CF4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989" y="511728"/>
            <a:ext cx="2756104" cy="5633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A4215-9F71-45A5-8CB2-1BE709F7DA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03059" y="511728"/>
            <a:ext cx="2745050" cy="5633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435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598D0-160A-4EE0-9534-4F25305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6BC7A-860B-486D-9AEA-1D08E39D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800" dirty="0" err="1"/>
              <a:t>Мультиплатформенность</a:t>
            </a:r>
            <a:endParaRPr lang="ru-RU" sz="2800" dirty="0"/>
          </a:p>
          <a:p>
            <a:r>
              <a:rPr lang="ru-RU" sz="2800" dirty="0"/>
              <a:t>Асинхронность</a:t>
            </a:r>
          </a:p>
          <a:p>
            <a:r>
              <a:rPr lang="ru-RU" sz="2800" dirty="0"/>
              <a:t>Дружелюбный интерфейс</a:t>
            </a:r>
          </a:p>
          <a:p>
            <a:r>
              <a:rPr lang="ru-RU" sz="2800" dirty="0"/>
              <a:t>Популярные и мощные ЯП</a:t>
            </a:r>
          </a:p>
          <a:p>
            <a:r>
              <a:rPr lang="ru-RU" sz="2800" dirty="0"/>
              <a:t>Клиент-серверная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96150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61F23-3391-4299-B52E-BEE5181F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418AE-9D7E-496F-AFF7-F2A6B379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226805" cy="3880773"/>
          </a:xfrm>
        </p:spPr>
        <p:txBody>
          <a:bodyPr anchor="ctr">
            <a:normAutofit/>
          </a:bodyPr>
          <a:lstStyle/>
          <a:p>
            <a:r>
              <a:rPr lang="ru-RU" sz="2800" dirty="0" err="1"/>
              <a:t>Микросервисы</a:t>
            </a:r>
            <a:endParaRPr lang="ru-RU" sz="2800" dirty="0"/>
          </a:p>
          <a:p>
            <a:r>
              <a:rPr lang="ru-RU" sz="2800" dirty="0"/>
              <a:t>Кроссплатформенность</a:t>
            </a:r>
          </a:p>
          <a:p>
            <a:r>
              <a:rPr lang="ru-RU" sz="2800" dirty="0"/>
              <a:t>Введение новых функциональных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330754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FF3D60-0067-41D2-A274-EE914D4D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23" y="2768600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633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E5C79-8E55-4D9B-A59E-3F653B18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6E4D2-F5A6-45F9-86E4-4464F57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612699" cy="3880773"/>
          </a:xfrm>
        </p:spPr>
        <p:txBody>
          <a:bodyPr anchor="ctr">
            <a:normAutofit/>
          </a:bodyPr>
          <a:lstStyle/>
          <a:p>
            <a:r>
              <a:rPr lang="ru-RU" sz="3600" dirty="0"/>
              <a:t>Данная информационная система разработана для автоматизации процессов пункта сбора опасных отходов.</a:t>
            </a:r>
          </a:p>
        </p:txBody>
      </p:sp>
    </p:spTree>
    <p:extLst>
      <p:ext uri="{BB962C8B-B14F-4D97-AF65-F5344CB8AC3E}">
        <p14:creationId xmlns:p14="http://schemas.microsoft.com/office/powerpoint/2010/main" val="80392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F772A-F702-47E8-91D2-C6892677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7AC09-C536-4AEC-BA28-67F76AFA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13741" cy="38807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Лаборант</a:t>
            </a: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Лаборант-исследователь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Бухгалтер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Администратор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Клиент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1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5389F-3AE6-4A05-976C-A370999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Лаборанта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1E5AE07-387B-4537-8FD7-532E8F1E17EF}"/>
              </a:ext>
            </a:extLst>
          </p:cNvPr>
          <p:cNvSpPr/>
          <p:nvPr/>
        </p:nvSpPr>
        <p:spPr>
          <a:xfrm>
            <a:off x="587229" y="2818701"/>
            <a:ext cx="4647501" cy="31794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Добавление новых кейсов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Регистрация 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Редактирование клиентов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37ABBF0-DB88-4E50-9C8A-AB855A10246B}"/>
              </a:ext>
            </a:extLst>
          </p:cNvPr>
          <p:cNvSpPr/>
          <p:nvPr/>
        </p:nvSpPr>
        <p:spPr>
          <a:xfrm>
            <a:off x="6375632" y="1839286"/>
            <a:ext cx="4647501" cy="31794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	Формирование отчетов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29AAB-211A-4AE8-903C-695F1DB010A4}"/>
              </a:ext>
            </a:extLst>
          </p:cNvPr>
          <p:cNvSpPr txBox="1"/>
          <p:nvPr/>
        </p:nvSpPr>
        <p:spPr>
          <a:xfrm>
            <a:off x="587229" y="2449369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Настольное приложение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0AA30-EB73-4082-AC74-FFEB257A43DB}"/>
              </a:ext>
            </a:extLst>
          </p:cNvPr>
          <p:cNvSpPr txBox="1"/>
          <p:nvPr/>
        </p:nvSpPr>
        <p:spPr>
          <a:xfrm>
            <a:off x="6375632" y="1469954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Веб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9365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5389F-3AE6-4A05-976C-A370999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Лаборанта-исследователя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37ABBF0-DB88-4E50-9C8A-AB855A10246B}"/>
              </a:ext>
            </a:extLst>
          </p:cNvPr>
          <p:cNvSpPr/>
          <p:nvPr/>
        </p:nvSpPr>
        <p:spPr>
          <a:xfrm>
            <a:off x="3389151" y="2543961"/>
            <a:ext cx="4647501" cy="31794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Работа с утилизатором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0AA30-EB73-4082-AC74-FFEB257A43DB}"/>
              </a:ext>
            </a:extLst>
          </p:cNvPr>
          <p:cNvSpPr txBox="1"/>
          <p:nvPr/>
        </p:nvSpPr>
        <p:spPr>
          <a:xfrm>
            <a:off x="3389150" y="2174629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Веб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10801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5389F-3AE6-4A05-976C-A370999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Бухгалтера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37ABBF0-DB88-4E50-9C8A-AB855A10246B}"/>
              </a:ext>
            </a:extLst>
          </p:cNvPr>
          <p:cNvSpPr/>
          <p:nvPr/>
        </p:nvSpPr>
        <p:spPr>
          <a:xfrm>
            <a:off x="3296871" y="2208618"/>
            <a:ext cx="4647501" cy="31794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Просмотр отчетов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Формирование счетов предприятиям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0AA30-EB73-4082-AC74-FFEB257A43DB}"/>
              </a:ext>
            </a:extLst>
          </p:cNvPr>
          <p:cNvSpPr txBox="1"/>
          <p:nvPr/>
        </p:nvSpPr>
        <p:spPr>
          <a:xfrm>
            <a:off x="3296871" y="1839286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Настольное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9030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5389F-3AE6-4A05-976C-A370999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Администратора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1E5AE07-387B-4537-8FD7-532E8F1E17EF}"/>
              </a:ext>
            </a:extLst>
          </p:cNvPr>
          <p:cNvSpPr/>
          <p:nvPr/>
        </p:nvSpPr>
        <p:spPr>
          <a:xfrm>
            <a:off x="587229" y="2818701"/>
            <a:ext cx="4647501" cy="31794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Мониторинг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Просмотр истории входа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Работа с данными о расходных материалах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37ABBF0-DB88-4E50-9C8A-AB855A10246B}"/>
              </a:ext>
            </a:extLst>
          </p:cNvPr>
          <p:cNvSpPr/>
          <p:nvPr/>
        </p:nvSpPr>
        <p:spPr>
          <a:xfrm>
            <a:off x="6375632" y="1839286"/>
            <a:ext cx="4647501" cy="31794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	Формирование отчетов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29AAB-211A-4AE8-903C-695F1DB010A4}"/>
              </a:ext>
            </a:extLst>
          </p:cNvPr>
          <p:cNvSpPr txBox="1"/>
          <p:nvPr/>
        </p:nvSpPr>
        <p:spPr>
          <a:xfrm>
            <a:off x="587229" y="2449369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Настольное приложение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0AA30-EB73-4082-AC74-FFEB257A43DB}"/>
              </a:ext>
            </a:extLst>
          </p:cNvPr>
          <p:cNvSpPr txBox="1"/>
          <p:nvPr/>
        </p:nvSpPr>
        <p:spPr>
          <a:xfrm>
            <a:off x="6375632" y="1469954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Веб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0286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5389F-3AE6-4A05-976C-A370999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клиента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37ABBF0-DB88-4E50-9C8A-AB855A10246B}"/>
              </a:ext>
            </a:extLst>
          </p:cNvPr>
          <p:cNvSpPr/>
          <p:nvPr/>
        </p:nvSpPr>
        <p:spPr>
          <a:xfrm>
            <a:off x="3296871" y="2208618"/>
            <a:ext cx="4647501" cy="3179428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Регистрация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Редактирование профиля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Просмотр новостей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Просмотр услуг с ценами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0AA30-EB73-4082-AC74-FFEB257A43DB}"/>
              </a:ext>
            </a:extLst>
          </p:cNvPr>
          <p:cNvSpPr txBox="1"/>
          <p:nvPr/>
        </p:nvSpPr>
        <p:spPr>
          <a:xfrm>
            <a:off x="3296871" y="1839286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Мобильное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65887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8FE1FF-7BC2-4F7A-824E-88A080BA1AF2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322664" y="737269"/>
            <a:ext cx="9546671" cy="53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428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119</Words>
  <Application>Microsoft Office PowerPoint</Application>
  <PresentationFormat>Широкоэкранный</PresentationFormat>
  <Paragraphs>49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Аспект</vt:lpstr>
      <vt:lpstr>Информационная система «Не навреди»</vt:lpstr>
      <vt:lpstr>Введение</vt:lpstr>
      <vt:lpstr>Пользователи системы</vt:lpstr>
      <vt:lpstr>Функционал Лаборанта</vt:lpstr>
      <vt:lpstr>Функционал Лаборанта-исследователя</vt:lpstr>
      <vt:lpstr>Функционал Бухгалтера</vt:lpstr>
      <vt:lpstr>Функционал Администратора</vt:lpstr>
      <vt:lpstr>Функционал клиента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Преимущества системы</vt:lpstr>
      <vt:lpstr>Дальнейшее развитие системы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«Не навреди»</dc:title>
  <dc:creator>Student</dc:creator>
  <cp:lastModifiedBy>Student</cp:lastModifiedBy>
  <cp:revision>16</cp:revision>
  <dcterms:created xsi:type="dcterms:W3CDTF">2024-04-27T06:44:27Z</dcterms:created>
  <dcterms:modified xsi:type="dcterms:W3CDTF">2024-04-27T07:13:59Z</dcterms:modified>
</cp:coreProperties>
</file>