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73" d="100"/>
          <a:sy n="173" d="100"/>
        </p:scale>
        <p:origin x="14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24817-FEE6-F14A-BF60-40FECEF389EA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9B771-E6AA-F54F-ABBE-01B3C1A20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B771-E6AA-F54F-ABBE-01B3C1A20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8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9B771-E6AA-F54F-ABBE-01B3C1A20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0DE0-3A2E-7294-EDF3-AE6827B6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9443-E65F-EA4B-BC11-9AE9BA061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9F3-85FB-A49F-C904-76801314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C609-CB45-4DBE-3CDA-07E2EA29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0EC2-F9B7-2959-C215-AFAFF097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761A-A8F0-47F1-10B8-2DBA9A08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9EFC4-2BED-53D1-23F3-61124E94D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5E8E-755C-8B47-0E92-06D7A160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CCDB2-F72C-F91A-5102-0FD63748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077E-AD12-437C-CC90-BB73FB5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EB829-88D8-05FB-9ABD-1380608EB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9DA5B-0083-D11F-CD74-580CD5B9E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0311-0417-E690-382F-AC78DA8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071A-DF98-49D1-8F46-A8047D7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CD61-9255-D308-6A4B-49909EA9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B269-8222-B7C7-D013-D3478F8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55AB-8451-FABA-0C6C-AB1F41F9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9F36-3F8F-4D4C-4332-D08CF57D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C5B1-5A9C-9E75-9DD0-7B61AE03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744-AAAC-A5F9-B7B2-44038FEB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113E-98A6-5963-01BD-55275424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9F1A-31C3-03DE-B018-D92727A4B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85F3-6725-B2D8-9E80-ADE2B88F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2F49-BF42-A35A-2FDC-783C25E8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4B5B-7963-A707-187A-06A8CBB8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948A-C78F-09E4-49CA-A4CAA28F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D840-F4EA-912D-429D-5019682BF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1D68A-3464-2F1A-EBE0-27FFD2639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17827-EF47-8CBF-341B-3FEC5C25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F13E2-E661-C5D7-6CCF-95463238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3438-D744-B7F1-396A-920F80EC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42B1-86FD-72BF-389F-0F74FF7B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EE4B-0C1E-AFF6-35A3-B9F5366B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47E4F-D39E-A0BF-C10D-E66AA3D61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2B4A2-400D-88A9-9E72-C7FCAF6A3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D8D0D-B3B2-E956-E324-A445CA76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718E0-C4A2-3A97-435D-08A3F850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7513D-9A5C-25DE-5586-288D185F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B66AB-D243-55D3-5DC9-E3F838F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204-A861-24C9-A254-8C431A10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ACC22-FACE-EBAC-64B5-2EEA2D5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24297-43F0-BD8A-EC82-2DED0F5E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D401-8D0E-E823-F814-8560FAA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5DCCB-6095-3761-B75D-366D7A6C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22D4-F0A3-A934-B545-1204E254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8F99-BF92-E43D-F996-B3414127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9D1-00C8-850F-9F71-84DD09A5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A2E4-C047-5A95-EB57-09E4F9AB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C9FA-5A41-36D7-7A44-9C5347DF4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6070E-6D3D-5FFE-8BED-913DD5D9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CD841-547F-2ADD-EDC4-459EEDE4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8336-CB4D-B06E-097F-EDEA3E5F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2FAA-ED30-5C40-06A0-40F13C0A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17C1B-C8B7-6C27-D071-6486459B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F8956-659A-CAF6-F0A2-5ED49117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2038-6CF4-A268-298D-1298C06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3E2E-45AF-A528-2642-231983E9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01BB6-521F-36DC-291E-CAB905F9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F9C28-B557-FA8B-EA27-00CD0FE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150A4-4C53-218A-D8B1-6DF33D6A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ED69-DE12-1717-B456-5A943D84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CA733-0D5C-1F42-BE96-D7F8FF1F3E0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7A60-DA41-AEC2-7CA0-6DAF84651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F8DE-FCE8-F88E-50EE-02994C12F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8E577-9CFA-1244-9197-52582B6F0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6C3CC3-B13A-3FF2-46E7-BDE6EA617017}"/>
              </a:ext>
            </a:extLst>
          </p:cNvPr>
          <p:cNvGrpSpPr/>
          <p:nvPr/>
        </p:nvGrpSpPr>
        <p:grpSpPr>
          <a:xfrm>
            <a:off x="513058" y="209163"/>
            <a:ext cx="756744" cy="189186"/>
            <a:chOff x="1387366" y="756746"/>
            <a:chExt cx="756744" cy="1891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C06500-0013-A431-E7D8-ED42794A79A6}"/>
                </a:ext>
              </a:extLst>
            </p:cNvPr>
            <p:cNvSpPr/>
            <p:nvPr/>
          </p:nvSpPr>
          <p:spPr>
            <a:xfrm>
              <a:off x="1387366" y="756746"/>
              <a:ext cx="189186" cy="1891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A1FE99-12E0-E33C-9B45-8FA9695AFC69}"/>
                </a:ext>
              </a:extLst>
            </p:cNvPr>
            <p:cNvSpPr/>
            <p:nvPr/>
          </p:nvSpPr>
          <p:spPr>
            <a:xfrm>
              <a:off x="1576552" y="756746"/>
              <a:ext cx="189186" cy="1891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0CA961-F9E9-10E5-3B31-AE970EE619DF}"/>
                </a:ext>
              </a:extLst>
            </p:cNvPr>
            <p:cNvSpPr/>
            <p:nvPr/>
          </p:nvSpPr>
          <p:spPr>
            <a:xfrm>
              <a:off x="1765738" y="756746"/>
              <a:ext cx="189186" cy="1891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8ADCA-287A-F2B4-5924-6D6AABD104F8}"/>
                </a:ext>
              </a:extLst>
            </p:cNvPr>
            <p:cNvSpPr/>
            <p:nvPr/>
          </p:nvSpPr>
          <p:spPr>
            <a:xfrm>
              <a:off x="1954924" y="756746"/>
              <a:ext cx="189186" cy="1891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25C4051-1D25-9E60-24E1-1DA1E5DDB236}"/>
              </a:ext>
            </a:extLst>
          </p:cNvPr>
          <p:cNvSpPr/>
          <p:nvPr/>
        </p:nvSpPr>
        <p:spPr>
          <a:xfrm>
            <a:off x="513058" y="1483900"/>
            <a:ext cx="189186" cy="1891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721C93-C1B4-1BE6-1D3E-19226946D8E1}"/>
              </a:ext>
            </a:extLst>
          </p:cNvPr>
          <p:cNvSpPr/>
          <p:nvPr/>
        </p:nvSpPr>
        <p:spPr>
          <a:xfrm>
            <a:off x="702244" y="1483900"/>
            <a:ext cx="189186" cy="1891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87371-64F1-F063-AFF0-CC327FE036D8}"/>
              </a:ext>
            </a:extLst>
          </p:cNvPr>
          <p:cNvSpPr/>
          <p:nvPr/>
        </p:nvSpPr>
        <p:spPr>
          <a:xfrm>
            <a:off x="891430" y="1483900"/>
            <a:ext cx="189186" cy="1891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B9A194-17A8-AF69-67EC-50D93B024124}"/>
              </a:ext>
            </a:extLst>
          </p:cNvPr>
          <p:cNvSpPr/>
          <p:nvPr/>
        </p:nvSpPr>
        <p:spPr>
          <a:xfrm>
            <a:off x="1080616" y="1483900"/>
            <a:ext cx="189186" cy="1891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6CA4A-0379-88E4-0ED9-B42E4C2A6C54}"/>
              </a:ext>
            </a:extLst>
          </p:cNvPr>
          <p:cNvSpPr/>
          <p:nvPr/>
        </p:nvSpPr>
        <p:spPr>
          <a:xfrm>
            <a:off x="513058" y="1673086"/>
            <a:ext cx="189186" cy="189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3D4B5-6908-87D5-A6E8-0752CA05EA05}"/>
              </a:ext>
            </a:extLst>
          </p:cNvPr>
          <p:cNvSpPr/>
          <p:nvPr/>
        </p:nvSpPr>
        <p:spPr>
          <a:xfrm>
            <a:off x="702244" y="1673086"/>
            <a:ext cx="189186" cy="189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848494-0DCF-D568-2897-1E8F8E43A1A3}"/>
              </a:ext>
            </a:extLst>
          </p:cNvPr>
          <p:cNvSpPr/>
          <p:nvPr/>
        </p:nvSpPr>
        <p:spPr>
          <a:xfrm>
            <a:off x="891430" y="1673086"/>
            <a:ext cx="189186" cy="189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A45781-D6D3-0CB2-0C06-077A2951F225}"/>
              </a:ext>
            </a:extLst>
          </p:cNvPr>
          <p:cNvSpPr/>
          <p:nvPr/>
        </p:nvSpPr>
        <p:spPr>
          <a:xfrm>
            <a:off x="1080616" y="1673086"/>
            <a:ext cx="189186" cy="189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F72EB-ADB2-304D-EFCD-47B586A47D1C}"/>
              </a:ext>
            </a:extLst>
          </p:cNvPr>
          <p:cNvSpPr/>
          <p:nvPr/>
        </p:nvSpPr>
        <p:spPr>
          <a:xfrm>
            <a:off x="513058" y="1862272"/>
            <a:ext cx="189186" cy="189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039CD-221C-FD50-F81E-C80241F6590F}"/>
              </a:ext>
            </a:extLst>
          </p:cNvPr>
          <p:cNvSpPr/>
          <p:nvPr/>
        </p:nvSpPr>
        <p:spPr>
          <a:xfrm>
            <a:off x="702244" y="1862272"/>
            <a:ext cx="189186" cy="189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E0B380-BC32-D1DC-C754-308F2C18A74F}"/>
              </a:ext>
            </a:extLst>
          </p:cNvPr>
          <p:cNvSpPr/>
          <p:nvPr/>
        </p:nvSpPr>
        <p:spPr>
          <a:xfrm>
            <a:off x="891430" y="1862272"/>
            <a:ext cx="189186" cy="189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A42AF-D2FC-F285-01D6-E639C233DBE1}"/>
              </a:ext>
            </a:extLst>
          </p:cNvPr>
          <p:cNvSpPr/>
          <p:nvPr/>
        </p:nvSpPr>
        <p:spPr>
          <a:xfrm>
            <a:off x="1080616" y="1862272"/>
            <a:ext cx="189186" cy="1891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887DDD-0FCF-25E3-7256-ED79A1AEE2C7}"/>
              </a:ext>
            </a:extLst>
          </p:cNvPr>
          <p:cNvSpPr/>
          <p:nvPr/>
        </p:nvSpPr>
        <p:spPr>
          <a:xfrm>
            <a:off x="513058" y="2051458"/>
            <a:ext cx="189186" cy="189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C2A49-0AB5-6735-97EC-6BBE9FE6BF51}"/>
              </a:ext>
            </a:extLst>
          </p:cNvPr>
          <p:cNvSpPr/>
          <p:nvPr/>
        </p:nvSpPr>
        <p:spPr>
          <a:xfrm>
            <a:off x="702244" y="2051458"/>
            <a:ext cx="189186" cy="189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B0F31-A9A5-728A-8E5A-1893ED0961CA}"/>
              </a:ext>
            </a:extLst>
          </p:cNvPr>
          <p:cNvSpPr/>
          <p:nvPr/>
        </p:nvSpPr>
        <p:spPr>
          <a:xfrm>
            <a:off x="891430" y="2051458"/>
            <a:ext cx="189186" cy="189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166EB-EA49-AD11-AB9C-6A238F146533}"/>
              </a:ext>
            </a:extLst>
          </p:cNvPr>
          <p:cNvSpPr/>
          <p:nvPr/>
        </p:nvSpPr>
        <p:spPr>
          <a:xfrm>
            <a:off x="1080616" y="2051458"/>
            <a:ext cx="189186" cy="189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CE0095-F31E-9701-CA7B-850FBB0877DF}"/>
              </a:ext>
            </a:extLst>
          </p:cNvPr>
          <p:cNvSpPr/>
          <p:nvPr/>
        </p:nvSpPr>
        <p:spPr>
          <a:xfrm>
            <a:off x="513058" y="2240644"/>
            <a:ext cx="189186" cy="189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205C71-2832-AA08-5A7B-C9D6CCCC164C}"/>
              </a:ext>
            </a:extLst>
          </p:cNvPr>
          <p:cNvSpPr/>
          <p:nvPr/>
        </p:nvSpPr>
        <p:spPr>
          <a:xfrm>
            <a:off x="702244" y="2240644"/>
            <a:ext cx="189186" cy="189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9CE44C-E093-6AF6-7543-3B432412C761}"/>
              </a:ext>
            </a:extLst>
          </p:cNvPr>
          <p:cNvSpPr/>
          <p:nvPr/>
        </p:nvSpPr>
        <p:spPr>
          <a:xfrm>
            <a:off x="891430" y="2240644"/>
            <a:ext cx="189186" cy="189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B4E94-8AD6-A081-487D-BEF71A044D24}"/>
              </a:ext>
            </a:extLst>
          </p:cNvPr>
          <p:cNvSpPr/>
          <p:nvPr/>
        </p:nvSpPr>
        <p:spPr>
          <a:xfrm>
            <a:off x="1080616" y="2240644"/>
            <a:ext cx="189186" cy="1891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AABE6E-51B1-6BA3-0B48-5E1E88A27276}"/>
              </a:ext>
            </a:extLst>
          </p:cNvPr>
          <p:cNvSpPr/>
          <p:nvPr/>
        </p:nvSpPr>
        <p:spPr>
          <a:xfrm>
            <a:off x="513058" y="2429830"/>
            <a:ext cx="189186" cy="189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8908E1-97AF-DBA4-4260-7D4214B15D7E}"/>
              </a:ext>
            </a:extLst>
          </p:cNvPr>
          <p:cNvSpPr/>
          <p:nvPr/>
        </p:nvSpPr>
        <p:spPr>
          <a:xfrm>
            <a:off x="702244" y="2429830"/>
            <a:ext cx="189186" cy="189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D96A00-A3BE-4BB0-BD5C-D488C417E2F4}"/>
              </a:ext>
            </a:extLst>
          </p:cNvPr>
          <p:cNvSpPr/>
          <p:nvPr/>
        </p:nvSpPr>
        <p:spPr>
          <a:xfrm>
            <a:off x="891430" y="2429830"/>
            <a:ext cx="189186" cy="189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0D6733-EAF7-C138-F867-28D1F09CC238}"/>
              </a:ext>
            </a:extLst>
          </p:cNvPr>
          <p:cNvSpPr/>
          <p:nvPr/>
        </p:nvSpPr>
        <p:spPr>
          <a:xfrm>
            <a:off x="1080616" y="2429830"/>
            <a:ext cx="189186" cy="1891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AC0145-5DB9-6555-8869-397D73BBD602}"/>
              </a:ext>
            </a:extLst>
          </p:cNvPr>
          <p:cNvSpPr/>
          <p:nvPr/>
        </p:nvSpPr>
        <p:spPr>
          <a:xfrm>
            <a:off x="513058" y="2619016"/>
            <a:ext cx="189186" cy="189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C3A6F9-F14E-44FA-28BD-2E5622E58E26}"/>
              </a:ext>
            </a:extLst>
          </p:cNvPr>
          <p:cNvSpPr/>
          <p:nvPr/>
        </p:nvSpPr>
        <p:spPr>
          <a:xfrm>
            <a:off x="702244" y="2619016"/>
            <a:ext cx="189186" cy="189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2ABF4C-3853-45A5-E6AE-BF0EF8621B4A}"/>
              </a:ext>
            </a:extLst>
          </p:cNvPr>
          <p:cNvSpPr/>
          <p:nvPr/>
        </p:nvSpPr>
        <p:spPr>
          <a:xfrm>
            <a:off x="891430" y="2619016"/>
            <a:ext cx="189186" cy="189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83EC3A-4B38-0C7B-0EE4-D87D4C21BF05}"/>
              </a:ext>
            </a:extLst>
          </p:cNvPr>
          <p:cNvSpPr/>
          <p:nvPr/>
        </p:nvSpPr>
        <p:spPr>
          <a:xfrm>
            <a:off x="1080616" y="2619016"/>
            <a:ext cx="189186" cy="1891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FB0222-C675-42C3-6424-6DEB66F69B9F}"/>
              </a:ext>
            </a:extLst>
          </p:cNvPr>
          <p:cNvSpPr/>
          <p:nvPr/>
        </p:nvSpPr>
        <p:spPr>
          <a:xfrm>
            <a:off x="513058" y="2808202"/>
            <a:ext cx="189186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F4DFDE-438E-A1F0-16D9-DA85A0114E61}"/>
              </a:ext>
            </a:extLst>
          </p:cNvPr>
          <p:cNvSpPr/>
          <p:nvPr/>
        </p:nvSpPr>
        <p:spPr>
          <a:xfrm>
            <a:off x="702244" y="2808202"/>
            <a:ext cx="189186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E8ACDE-ECDD-02ED-A554-B3A5AA4CDD8E}"/>
              </a:ext>
            </a:extLst>
          </p:cNvPr>
          <p:cNvSpPr/>
          <p:nvPr/>
        </p:nvSpPr>
        <p:spPr>
          <a:xfrm>
            <a:off x="891430" y="2808202"/>
            <a:ext cx="189186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E0CC83-7CE1-0518-6E47-2F3C498CEF2C}"/>
              </a:ext>
            </a:extLst>
          </p:cNvPr>
          <p:cNvSpPr/>
          <p:nvPr/>
        </p:nvSpPr>
        <p:spPr>
          <a:xfrm>
            <a:off x="1080616" y="2808202"/>
            <a:ext cx="189186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E4F420-C2F0-240C-3EF3-8D60A6D51EDB}"/>
              </a:ext>
            </a:extLst>
          </p:cNvPr>
          <p:cNvSpPr/>
          <p:nvPr/>
        </p:nvSpPr>
        <p:spPr>
          <a:xfrm>
            <a:off x="513058" y="2997388"/>
            <a:ext cx="189186" cy="1891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220D0-F486-CC2C-8CFE-80DD10F962D1}"/>
              </a:ext>
            </a:extLst>
          </p:cNvPr>
          <p:cNvSpPr/>
          <p:nvPr/>
        </p:nvSpPr>
        <p:spPr>
          <a:xfrm>
            <a:off x="702244" y="2997388"/>
            <a:ext cx="189186" cy="1891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029782-F46F-B562-AE82-78BFE523AA4A}"/>
              </a:ext>
            </a:extLst>
          </p:cNvPr>
          <p:cNvSpPr/>
          <p:nvPr/>
        </p:nvSpPr>
        <p:spPr>
          <a:xfrm>
            <a:off x="891430" y="2997388"/>
            <a:ext cx="189186" cy="1891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ED81C-B148-3B1E-22CD-AD4BD639BDCE}"/>
              </a:ext>
            </a:extLst>
          </p:cNvPr>
          <p:cNvSpPr/>
          <p:nvPr/>
        </p:nvSpPr>
        <p:spPr>
          <a:xfrm>
            <a:off x="1080616" y="2997388"/>
            <a:ext cx="189186" cy="1891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C6097-8146-6453-4431-92AF5064156A}"/>
              </a:ext>
            </a:extLst>
          </p:cNvPr>
          <p:cNvSpPr/>
          <p:nvPr/>
        </p:nvSpPr>
        <p:spPr>
          <a:xfrm>
            <a:off x="513058" y="3186574"/>
            <a:ext cx="189186" cy="189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ACD08C-A513-2068-7C05-7EFD0F77A552}"/>
              </a:ext>
            </a:extLst>
          </p:cNvPr>
          <p:cNvSpPr/>
          <p:nvPr/>
        </p:nvSpPr>
        <p:spPr>
          <a:xfrm>
            <a:off x="702244" y="3186574"/>
            <a:ext cx="189186" cy="189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3C84FB-37E3-8139-3129-FB90B3B6F1E7}"/>
              </a:ext>
            </a:extLst>
          </p:cNvPr>
          <p:cNvSpPr/>
          <p:nvPr/>
        </p:nvSpPr>
        <p:spPr>
          <a:xfrm>
            <a:off x="891430" y="3186574"/>
            <a:ext cx="189186" cy="189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A616B8-02A3-ACAE-9509-5BC27445CFC0}"/>
              </a:ext>
            </a:extLst>
          </p:cNvPr>
          <p:cNvSpPr/>
          <p:nvPr/>
        </p:nvSpPr>
        <p:spPr>
          <a:xfrm>
            <a:off x="1080616" y="3186574"/>
            <a:ext cx="189186" cy="1891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9E6347-5B90-EAA1-B85C-DFD8270BD9EB}"/>
              </a:ext>
            </a:extLst>
          </p:cNvPr>
          <p:cNvSpPr/>
          <p:nvPr/>
        </p:nvSpPr>
        <p:spPr>
          <a:xfrm>
            <a:off x="513058" y="3375760"/>
            <a:ext cx="189186" cy="18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C9C8DA-2703-6AA2-0BE1-E0F573EB3B4A}"/>
              </a:ext>
            </a:extLst>
          </p:cNvPr>
          <p:cNvSpPr/>
          <p:nvPr/>
        </p:nvSpPr>
        <p:spPr>
          <a:xfrm>
            <a:off x="702244" y="3375760"/>
            <a:ext cx="189186" cy="18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5E690F-9CDA-1C24-2973-96DBA0A00BBD}"/>
              </a:ext>
            </a:extLst>
          </p:cNvPr>
          <p:cNvSpPr/>
          <p:nvPr/>
        </p:nvSpPr>
        <p:spPr>
          <a:xfrm>
            <a:off x="891430" y="3375760"/>
            <a:ext cx="189186" cy="18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D6C871-2BF9-BC0C-1CB9-42900A890B26}"/>
              </a:ext>
            </a:extLst>
          </p:cNvPr>
          <p:cNvSpPr/>
          <p:nvPr/>
        </p:nvSpPr>
        <p:spPr>
          <a:xfrm>
            <a:off x="1080616" y="3375760"/>
            <a:ext cx="189186" cy="1891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6A13B9-97D9-BF0E-0907-D01847063713}"/>
              </a:ext>
            </a:extLst>
          </p:cNvPr>
          <p:cNvSpPr/>
          <p:nvPr/>
        </p:nvSpPr>
        <p:spPr>
          <a:xfrm>
            <a:off x="513058" y="3564946"/>
            <a:ext cx="189186" cy="1891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7A2D01-22F3-150B-CFE1-7C013F1BC7C2}"/>
              </a:ext>
            </a:extLst>
          </p:cNvPr>
          <p:cNvSpPr/>
          <p:nvPr/>
        </p:nvSpPr>
        <p:spPr>
          <a:xfrm>
            <a:off x="702244" y="3564946"/>
            <a:ext cx="189186" cy="1891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FA1C39-B271-0228-4943-971CBE26C068}"/>
              </a:ext>
            </a:extLst>
          </p:cNvPr>
          <p:cNvSpPr/>
          <p:nvPr/>
        </p:nvSpPr>
        <p:spPr>
          <a:xfrm>
            <a:off x="891430" y="3564946"/>
            <a:ext cx="189186" cy="1891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7121F1-C96C-9BF0-940D-FD6BD73A2B9A}"/>
              </a:ext>
            </a:extLst>
          </p:cNvPr>
          <p:cNvSpPr/>
          <p:nvPr/>
        </p:nvSpPr>
        <p:spPr>
          <a:xfrm>
            <a:off x="1080616" y="3564946"/>
            <a:ext cx="189186" cy="1891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4A4CD2-BFFE-0E53-6D50-DF06D2345968}"/>
              </a:ext>
            </a:extLst>
          </p:cNvPr>
          <p:cNvSpPr/>
          <p:nvPr/>
        </p:nvSpPr>
        <p:spPr>
          <a:xfrm>
            <a:off x="513058" y="3754132"/>
            <a:ext cx="189186" cy="189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07A6D-8550-267A-53FC-046EDE1E3208}"/>
              </a:ext>
            </a:extLst>
          </p:cNvPr>
          <p:cNvSpPr/>
          <p:nvPr/>
        </p:nvSpPr>
        <p:spPr>
          <a:xfrm>
            <a:off x="702244" y="3754132"/>
            <a:ext cx="189186" cy="189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EA15D-8DC5-D469-316A-082E10DAB8FA}"/>
              </a:ext>
            </a:extLst>
          </p:cNvPr>
          <p:cNvSpPr/>
          <p:nvPr/>
        </p:nvSpPr>
        <p:spPr>
          <a:xfrm>
            <a:off x="891430" y="3754132"/>
            <a:ext cx="189186" cy="189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BD1761-2ED8-4F67-3186-D2105D7DCD0D}"/>
              </a:ext>
            </a:extLst>
          </p:cNvPr>
          <p:cNvSpPr/>
          <p:nvPr/>
        </p:nvSpPr>
        <p:spPr>
          <a:xfrm>
            <a:off x="1080616" y="3754132"/>
            <a:ext cx="189186" cy="189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8C0EEF-4EBA-3B62-C6F7-97E4B9E0704E}"/>
              </a:ext>
            </a:extLst>
          </p:cNvPr>
          <p:cNvSpPr/>
          <p:nvPr/>
        </p:nvSpPr>
        <p:spPr>
          <a:xfrm>
            <a:off x="513058" y="3943318"/>
            <a:ext cx="189186" cy="1891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2871E-0D57-8E2F-5832-BF7F3B094A92}"/>
              </a:ext>
            </a:extLst>
          </p:cNvPr>
          <p:cNvSpPr/>
          <p:nvPr/>
        </p:nvSpPr>
        <p:spPr>
          <a:xfrm>
            <a:off x="702244" y="3943318"/>
            <a:ext cx="189186" cy="1891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84A360-CA66-93CB-B86E-B86347C037C1}"/>
              </a:ext>
            </a:extLst>
          </p:cNvPr>
          <p:cNvSpPr/>
          <p:nvPr/>
        </p:nvSpPr>
        <p:spPr>
          <a:xfrm>
            <a:off x="891430" y="3943318"/>
            <a:ext cx="189186" cy="1891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1C85DE8-D161-E970-D404-0374543FD896}"/>
              </a:ext>
            </a:extLst>
          </p:cNvPr>
          <p:cNvSpPr/>
          <p:nvPr/>
        </p:nvSpPr>
        <p:spPr>
          <a:xfrm>
            <a:off x="1080616" y="3943318"/>
            <a:ext cx="189186" cy="18918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97A92A-AC4E-D2A5-3BA3-2BCB12E2BCD0}"/>
              </a:ext>
            </a:extLst>
          </p:cNvPr>
          <p:cNvSpPr/>
          <p:nvPr/>
        </p:nvSpPr>
        <p:spPr>
          <a:xfrm>
            <a:off x="513058" y="4132504"/>
            <a:ext cx="189186" cy="189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4ECADC0-9A92-603D-6278-F3BA8DDA5DDA}"/>
              </a:ext>
            </a:extLst>
          </p:cNvPr>
          <p:cNvSpPr/>
          <p:nvPr/>
        </p:nvSpPr>
        <p:spPr>
          <a:xfrm>
            <a:off x="702244" y="4132504"/>
            <a:ext cx="189186" cy="189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AEBC00-F2DF-5A26-8AD3-C57DAC1398F8}"/>
              </a:ext>
            </a:extLst>
          </p:cNvPr>
          <p:cNvSpPr/>
          <p:nvPr/>
        </p:nvSpPr>
        <p:spPr>
          <a:xfrm>
            <a:off x="891430" y="4132504"/>
            <a:ext cx="189186" cy="189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43EC1C-7E44-1149-F065-D13146029BFC}"/>
              </a:ext>
            </a:extLst>
          </p:cNvPr>
          <p:cNvSpPr/>
          <p:nvPr/>
        </p:nvSpPr>
        <p:spPr>
          <a:xfrm>
            <a:off x="1080616" y="4132504"/>
            <a:ext cx="189186" cy="189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3D00F7-7A45-3990-BD2F-B7554B6EE8EA}"/>
              </a:ext>
            </a:extLst>
          </p:cNvPr>
          <p:cNvSpPr/>
          <p:nvPr/>
        </p:nvSpPr>
        <p:spPr>
          <a:xfrm>
            <a:off x="513058" y="4321690"/>
            <a:ext cx="189186" cy="18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B78D09-C539-F3B3-771E-B4317F10E6C6}"/>
              </a:ext>
            </a:extLst>
          </p:cNvPr>
          <p:cNvSpPr/>
          <p:nvPr/>
        </p:nvSpPr>
        <p:spPr>
          <a:xfrm>
            <a:off x="702244" y="4321690"/>
            <a:ext cx="189186" cy="18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B759FD-E3FB-A7AF-3D38-8BBDB8D2809D}"/>
              </a:ext>
            </a:extLst>
          </p:cNvPr>
          <p:cNvSpPr/>
          <p:nvPr/>
        </p:nvSpPr>
        <p:spPr>
          <a:xfrm>
            <a:off x="891430" y="4321690"/>
            <a:ext cx="189186" cy="18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0DB5A3-DFE6-688E-DE80-02846018F560}"/>
              </a:ext>
            </a:extLst>
          </p:cNvPr>
          <p:cNvSpPr/>
          <p:nvPr/>
        </p:nvSpPr>
        <p:spPr>
          <a:xfrm>
            <a:off x="1080616" y="4321690"/>
            <a:ext cx="189186" cy="18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FB8C331-020F-5479-A036-5DD26D75AD68}"/>
              </a:ext>
            </a:extLst>
          </p:cNvPr>
          <p:cNvGrpSpPr/>
          <p:nvPr/>
        </p:nvGrpSpPr>
        <p:grpSpPr>
          <a:xfrm>
            <a:off x="2113243" y="1483900"/>
            <a:ext cx="320922" cy="3039576"/>
            <a:chOff x="4393184" y="371263"/>
            <a:chExt cx="320922" cy="30395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C81AB6-F322-9467-DA60-32AB8C0E7662}"/>
                </a:ext>
              </a:extLst>
            </p:cNvPr>
            <p:cNvSpPr/>
            <p:nvPr/>
          </p:nvSpPr>
          <p:spPr>
            <a:xfrm>
              <a:off x="4459052" y="371263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3ABC70-56B3-5390-7893-ED1E18429B96}"/>
                </a:ext>
              </a:extLst>
            </p:cNvPr>
            <p:cNvSpPr/>
            <p:nvPr/>
          </p:nvSpPr>
          <p:spPr>
            <a:xfrm>
              <a:off x="4459052" y="560449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C0A679-43FC-395C-6B69-10EA75E4B1C7}"/>
                </a:ext>
              </a:extLst>
            </p:cNvPr>
            <p:cNvSpPr/>
            <p:nvPr/>
          </p:nvSpPr>
          <p:spPr>
            <a:xfrm>
              <a:off x="4459052" y="749635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79773A-0E9A-B3FC-ACFB-280138B316E7}"/>
                </a:ext>
              </a:extLst>
            </p:cNvPr>
            <p:cNvSpPr/>
            <p:nvPr/>
          </p:nvSpPr>
          <p:spPr>
            <a:xfrm>
              <a:off x="4459052" y="938821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1380B9-DE04-A891-5823-76E07400B0F8}"/>
                </a:ext>
              </a:extLst>
            </p:cNvPr>
            <p:cNvSpPr/>
            <p:nvPr/>
          </p:nvSpPr>
          <p:spPr>
            <a:xfrm>
              <a:off x="4459052" y="1128007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1B4EBAD-B6FF-6866-0F06-1C61077F5268}"/>
                </a:ext>
              </a:extLst>
            </p:cNvPr>
            <p:cNvSpPr/>
            <p:nvPr/>
          </p:nvSpPr>
          <p:spPr>
            <a:xfrm>
              <a:off x="4459052" y="1317193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AF84DE6-9B51-69C1-840E-26D1CCBF6B07}"/>
                </a:ext>
              </a:extLst>
            </p:cNvPr>
            <p:cNvSpPr/>
            <p:nvPr/>
          </p:nvSpPr>
          <p:spPr>
            <a:xfrm>
              <a:off x="4459052" y="1506379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EDF82B7-D318-A745-E976-5623753C9A3E}"/>
                </a:ext>
              </a:extLst>
            </p:cNvPr>
            <p:cNvSpPr/>
            <p:nvPr/>
          </p:nvSpPr>
          <p:spPr>
            <a:xfrm>
              <a:off x="4459052" y="1695565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C8CD45-EBD2-C8DC-01B7-8D535A67FF0A}"/>
                </a:ext>
              </a:extLst>
            </p:cNvPr>
            <p:cNvSpPr/>
            <p:nvPr/>
          </p:nvSpPr>
          <p:spPr>
            <a:xfrm>
              <a:off x="4459052" y="1884751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5850045-606E-7CD2-EDFF-B4FEC1C83BD6}"/>
                </a:ext>
              </a:extLst>
            </p:cNvPr>
            <p:cNvSpPr/>
            <p:nvPr/>
          </p:nvSpPr>
          <p:spPr>
            <a:xfrm>
              <a:off x="4459052" y="2073937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D3C423B-B57C-6CFE-C4CC-69CDCCD698A9}"/>
                </a:ext>
              </a:extLst>
            </p:cNvPr>
            <p:cNvSpPr/>
            <p:nvPr/>
          </p:nvSpPr>
          <p:spPr>
            <a:xfrm>
              <a:off x="4459052" y="2263123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919C48-E0CA-7A15-D817-2D8EF4C79B20}"/>
                </a:ext>
              </a:extLst>
            </p:cNvPr>
            <p:cNvSpPr/>
            <p:nvPr/>
          </p:nvSpPr>
          <p:spPr>
            <a:xfrm>
              <a:off x="4459052" y="2452309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0C7ABB3-1241-5A6A-5482-645C1798BF24}"/>
                </a:ext>
              </a:extLst>
            </p:cNvPr>
            <p:cNvSpPr/>
            <p:nvPr/>
          </p:nvSpPr>
          <p:spPr>
            <a:xfrm>
              <a:off x="4459052" y="2641495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222455-D7F8-50D4-81B8-728A02928EC1}"/>
                </a:ext>
              </a:extLst>
            </p:cNvPr>
            <p:cNvSpPr/>
            <p:nvPr/>
          </p:nvSpPr>
          <p:spPr>
            <a:xfrm>
              <a:off x="4459052" y="2830681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3D1EFE-83DA-1AA3-ED9A-3416DA57A83D}"/>
                </a:ext>
              </a:extLst>
            </p:cNvPr>
            <p:cNvSpPr/>
            <p:nvPr/>
          </p:nvSpPr>
          <p:spPr>
            <a:xfrm>
              <a:off x="4459052" y="3019867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02E94B-1908-3F3E-C685-DC0BD004846D}"/>
                </a:ext>
              </a:extLst>
            </p:cNvPr>
            <p:cNvSpPr/>
            <p:nvPr/>
          </p:nvSpPr>
          <p:spPr>
            <a:xfrm>
              <a:off x="4459052" y="3209053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09FA9-87F4-1DA4-D5AA-3AF1EECB7AC3}"/>
                </a:ext>
              </a:extLst>
            </p:cNvPr>
            <p:cNvSpPr txBox="1"/>
            <p:nvPr/>
          </p:nvSpPr>
          <p:spPr>
            <a:xfrm>
              <a:off x="4412420" y="386926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145F25-D8F8-3523-AC2B-984AE023316E}"/>
                </a:ext>
              </a:extLst>
            </p:cNvPr>
            <p:cNvSpPr txBox="1"/>
            <p:nvPr/>
          </p:nvSpPr>
          <p:spPr>
            <a:xfrm>
              <a:off x="4393184" y="570851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0.95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C3A6A0-56D3-4714-9FB8-BD154689CB30}"/>
                </a:ext>
              </a:extLst>
            </p:cNvPr>
            <p:cNvSpPr txBox="1"/>
            <p:nvPr/>
          </p:nvSpPr>
          <p:spPr>
            <a:xfrm>
              <a:off x="4412420" y="761266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E76C052-A58A-1D12-9703-545221BAC3F5}"/>
                </a:ext>
              </a:extLst>
            </p:cNvPr>
            <p:cNvSpPr txBox="1"/>
            <p:nvPr/>
          </p:nvSpPr>
          <p:spPr>
            <a:xfrm>
              <a:off x="4393184" y="943341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0.8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48560AA-E7EA-75C3-F945-1FF615ACD3BB}"/>
                </a:ext>
              </a:extLst>
            </p:cNvPr>
            <p:cNvSpPr txBox="1"/>
            <p:nvPr/>
          </p:nvSpPr>
          <p:spPr>
            <a:xfrm>
              <a:off x="4393184" y="1132527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0.7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0F55D94-845C-10DA-5C89-60AEF7330D46}"/>
                </a:ext>
              </a:extLst>
            </p:cNvPr>
            <p:cNvSpPr txBox="1"/>
            <p:nvPr/>
          </p:nvSpPr>
          <p:spPr>
            <a:xfrm>
              <a:off x="4393184" y="1321713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0.23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293AC7-5189-E8C5-7BEB-32AC387957F5}"/>
                </a:ext>
              </a:extLst>
            </p:cNvPr>
            <p:cNvSpPr txBox="1"/>
            <p:nvPr/>
          </p:nvSpPr>
          <p:spPr>
            <a:xfrm>
              <a:off x="4393184" y="1510899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0.34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91CA12-43CC-5F2A-02F4-02CC147C287D}"/>
                </a:ext>
              </a:extLst>
            </p:cNvPr>
            <p:cNvSpPr txBox="1"/>
            <p:nvPr/>
          </p:nvSpPr>
          <p:spPr>
            <a:xfrm>
              <a:off x="4393184" y="1700085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0.9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EB49F3-378F-1D22-D6CA-AC427AE3BE2D}"/>
                </a:ext>
              </a:extLst>
            </p:cNvPr>
            <p:cNvSpPr txBox="1"/>
            <p:nvPr/>
          </p:nvSpPr>
          <p:spPr>
            <a:xfrm>
              <a:off x="4393184" y="1889271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0.01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F9D35C9-53B7-6153-4D3D-FBBA4ABCC572}"/>
                </a:ext>
              </a:extLst>
            </p:cNvPr>
            <p:cNvSpPr txBox="1"/>
            <p:nvPr/>
          </p:nvSpPr>
          <p:spPr>
            <a:xfrm>
              <a:off x="4393184" y="2078457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0.07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C1AB5B8-F990-6F56-468E-B5298E048530}"/>
                </a:ext>
              </a:extLst>
            </p:cNvPr>
            <p:cNvSpPr txBox="1"/>
            <p:nvPr/>
          </p:nvSpPr>
          <p:spPr>
            <a:xfrm>
              <a:off x="4393184" y="2267643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A21822A-9273-3D0B-1361-B0BC60EEC6F2}"/>
                </a:ext>
              </a:extLst>
            </p:cNvPr>
            <p:cNvSpPr txBox="1"/>
            <p:nvPr/>
          </p:nvSpPr>
          <p:spPr>
            <a:xfrm>
              <a:off x="4393184" y="2470738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0.22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AEE02B-28D8-3325-97FF-F14092510746}"/>
                </a:ext>
              </a:extLst>
            </p:cNvPr>
            <p:cNvSpPr txBox="1"/>
            <p:nvPr/>
          </p:nvSpPr>
          <p:spPr>
            <a:xfrm>
              <a:off x="4393184" y="2658323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0.47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09F3340-51E2-B754-4157-0CF499470D77}"/>
                </a:ext>
              </a:extLst>
            </p:cNvPr>
            <p:cNvSpPr txBox="1"/>
            <p:nvPr/>
          </p:nvSpPr>
          <p:spPr>
            <a:xfrm>
              <a:off x="4393184" y="2846482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0.65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8031F2-E3E8-980A-975D-EA248D288E41}"/>
                </a:ext>
              </a:extLst>
            </p:cNvPr>
            <p:cNvSpPr txBox="1"/>
            <p:nvPr/>
          </p:nvSpPr>
          <p:spPr>
            <a:xfrm>
              <a:off x="4393184" y="3034354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0.75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6CDF7F-7CAF-DBB0-1E15-A93F69F9011B}"/>
                </a:ext>
              </a:extLst>
            </p:cNvPr>
            <p:cNvSpPr txBox="1"/>
            <p:nvPr/>
          </p:nvSpPr>
          <p:spPr>
            <a:xfrm>
              <a:off x="4393184" y="3226173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0.32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D72FE1C-AC5D-FE56-1275-D1FDFE656E45}"/>
              </a:ext>
            </a:extLst>
          </p:cNvPr>
          <p:cNvGrpSpPr/>
          <p:nvPr/>
        </p:nvGrpSpPr>
        <p:grpSpPr>
          <a:xfrm>
            <a:off x="3161284" y="2732761"/>
            <a:ext cx="1051537" cy="567558"/>
            <a:chOff x="5044463" y="938821"/>
            <a:chExt cx="1051537" cy="56755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543887-CA8F-D589-E251-3309B29734C2}"/>
                </a:ext>
              </a:extLst>
            </p:cNvPr>
            <p:cNvSpPr/>
            <p:nvPr/>
          </p:nvSpPr>
          <p:spPr>
            <a:xfrm>
              <a:off x="5339256" y="938821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523DC5D-6842-5AD8-6D04-651D5B6BDAF6}"/>
                </a:ext>
              </a:extLst>
            </p:cNvPr>
            <p:cNvSpPr/>
            <p:nvPr/>
          </p:nvSpPr>
          <p:spPr>
            <a:xfrm>
              <a:off x="5528442" y="938821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E2A5023-7EAF-B07C-629A-7125F815B831}"/>
                </a:ext>
              </a:extLst>
            </p:cNvPr>
            <p:cNvSpPr/>
            <p:nvPr/>
          </p:nvSpPr>
          <p:spPr>
            <a:xfrm>
              <a:off x="5717628" y="938821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B7F7A2A-22C5-50D5-6680-5ECED83EC383}"/>
                </a:ext>
              </a:extLst>
            </p:cNvPr>
            <p:cNvSpPr/>
            <p:nvPr/>
          </p:nvSpPr>
          <p:spPr>
            <a:xfrm>
              <a:off x="5906814" y="938821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F46F22-BCB4-47C3-9BBB-C2B9398018C9}"/>
                </a:ext>
              </a:extLst>
            </p:cNvPr>
            <p:cNvSpPr/>
            <p:nvPr/>
          </p:nvSpPr>
          <p:spPr>
            <a:xfrm>
              <a:off x="5110331" y="938821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661D57E-AA1B-5BA3-D3FD-03375699319F}"/>
                </a:ext>
              </a:extLst>
            </p:cNvPr>
            <p:cNvSpPr txBox="1"/>
            <p:nvPr/>
          </p:nvSpPr>
          <p:spPr>
            <a:xfrm>
              <a:off x="5044463" y="949223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0.95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C7DC397-5A36-F508-B676-3ABD982B5332}"/>
                </a:ext>
              </a:extLst>
            </p:cNvPr>
            <p:cNvSpPr/>
            <p:nvPr/>
          </p:nvSpPr>
          <p:spPr>
            <a:xfrm>
              <a:off x="5339256" y="1128007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A224A98-ED8C-CF88-969D-0FD2B79007EE}"/>
                </a:ext>
              </a:extLst>
            </p:cNvPr>
            <p:cNvSpPr/>
            <p:nvPr/>
          </p:nvSpPr>
          <p:spPr>
            <a:xfrm>
              <a:off x="5528442" y="1128007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B7C4EF3-585E-BC47-2914-9B423FA40DD2}"/>
                </a:ext>
              </a:extLst>
            </p:cNvPr>
            <p:cNvSpPr/>
            <p:nvPr/>
          </p:nvSpPr>
          <p:spPr>
            <a:xfrm>
              <a:off x="5717628" y="1128007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9AD5F8-7121-35AD-1BB1-99A361439765}"/>
                </a:ext>
              </a:extLst>
            </p:cNvPr>
            <p:cNvSpPr/>
            <p:nvPr/>
          </p:nvSpPr>
          <p:spPr>
            <a:xfrm>
              <a:off x="5906814" y="1128007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0F606F1-A454-CE88-936C-CAA8A2A7B909}"/>
                </a:ext>
              </a:extLst>
            </p:cNvPr>
            <p:cNvSpPr/>
            <p:nvPr/>
          </p:nvSpPr>
          <p:spPr>
            <a:xfrm>
              <a:off x="5110331" y="1128007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B093EC-1DA7-E7E1-E7FC-4D7D411FBA11}"/>
                </a:ext>
              </a:extLst>
            </p:cNvPr>
            <p:cNvSpPr txBox="1"/>
            <p:nvPr/>
          </p:nvSpPr>
          <p:spPr>
            <a:xfrm>
              <a:off x="5044463" y="1132527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0.9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73AC404-89CF-52F0-1C83-0762B8C64E52}"/>
                </a:ext>
              </a:extLst>
            </p:cNvPr>
            <p:cNvSpPr/>
            <p:nvPr/>
          </p:nvSpPr>
          <p:spPr>
            <a:xfrm>
              <a:off x="5339256" y="131719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50A695C-443E-1FE8-FDC7-3D98D52A1C12}"/>
                </a:ext>
              </a:extLst>
            </p:cNvPr>
            <p:cNvSpPr/>
            <p:nvPr/>
          </p:nvSpPr>
          <p:spPr>
            <a:xfrm>
              <a:off x="5528442" y="131719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C791313-CD2D-BB0B-61DF-6DFAB82440FF}"/>
                </a:ext>
              </a:extLst>
            </p:cNvPr>
            <p:cNvSpPr/>
            <p:nvPr/>
          </p:nvSpPr>
          <p:spPr>
            <a:xfrm>
              <a:off x="5717628" y="131719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312956-C559-881B-DFAB-751F40189B38}"/>
                </a:ext>
              </a:extLst>
            </p:cNvPr>
            <p:cNvSpPr/>
            <p:nvPr/>
          </p:nvSpPr>
          <p:spPr>
            <a:xfrm>
              <a:off x="5906814" y="131719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CFE2EF5-5F13-AE8B-0F44-01F583CDB1C0}"/>
                </a:ext>
              </a:extLst>
            </p:cNvPr>
            <p:cNvSpPr/>
            <p:nvPr/>
          </p:nvSpPr>
          <p:spPr>
            <a:xfrm>
              <a:off x="5110331" y="1317193"/>
              <a:ext cx="189186" cy="189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4B87B41-5730-8A80-D468-81C944CAFA74}"/>
                </a:ext>
              </a:extLst>
            </p:cNvPr>
            <p:cNvSpPr txBox="1"/>
            <p:nvPr/>
          </p:nvSpPr>
          <p:spPr>
            <a:xfrm>
              <a:off x="5044463" y="132171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0.8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340A7814-74FB-7F9B-F629-C61769F80068}"/>
              </a:ext>
            </a:extLst>
          </p:cNvPr>
          <p:cNvSpPr txBox="1"/>
          <p:nvPr/>
        </p:nvSpPr>
        <p:spPr>
          <a:xfrm>
            <a:off x="316568" y="12750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5FFFC7-EBF1-EA30-25B7-D64FA29581DA}"/>
              </a:ext>
            </a:extLst>
          </p:cNvPr>
          <p:cNvSpPr txBox="1"/>
          <p:nvPr/>
        </p:nvSpPr>
        <p:spPr>
          <a:xfrm>
            <a:off x="1227463" y="1279425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5B92AB9-EDF6-4C81-E733-F882B9D57DE5}"/>
              </a:ext>
            </a:extLst>
          </p:cNvPr>
          <p:cNvSpPr txBox="1"/>
          <p:nvPr/>
        </p:nvSpPr>
        <p:spPr>
          <a:xfrm>
            <a:off x="193740" y="4387748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461F109-89AD-0AD4-C53D-867B5E24325F}"/>
              </a:ext>
            </a:extLst>
          </p:cNvPr>
          <p:cNvSpPr txBox="1"/>
          <p:nvPr/>
        </p:nvSpPr>
        <p:spPr>
          <a:xfrm>
            <a:off x="0" y="4700062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Embedding Table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CC6D055-300A-5EFE-635B-D8F2A6BCCBEE}"/>
              </a:ext>
            </a:extLst>
          </p:cNvPr>
          <p:cNvSpPr txBox="1"/>
          <p:nvPr/>
        </p:nvSpPr>
        <p:spPr>
          <a:xfrm>
            <a:off x="150367" y="492942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 Vector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3D42A9-796B-F797-EDC2-8FEA387B2598}"/>
              </a:ext>
            </a:extLst>
          </p:cNvPr>
          <p:cNvSpPr txBox="1"/>
          <p:nvPr/>
        </p:nvSpPr>
        <p:spPr>
          <a:xfrm>
            <a:off x="1881501" y="470006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Distances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F96A20B-BB52-1251-9716-407726424683}"/>
              </a:ext>
            </a:extLst>
          </p:cNvPr>
          <p:cNvSpPr txBox="1"/>
          <p:nvPr/>
        </p:nvSpPr>
        <p:spPr>
          <a:xfrm>
            <a:off x="3279046" y="347035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FA631830-42E9-BD83-C3A6-A9AD3CC2076A}"/>
              </a:ext>
            </a:extLst>
          </p:cNvPr>
          <p:cNvSpPr/>
          <p:nvPr/>
        </p:nvSpPr>
        <p:spPr>
          <a:xfrm rot="5400000">
            <a:off x="641422" y="939991"/>
            <a:ext cx="476633" cy="283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D0D7D55D-7D5F-03EC-B1CC-0C602269D7C9}"/>
              </a:ext>
            </a:extLst>
          </p:cNvPr>
          <p:cNvSpPr/>
          <p:nvPr/>
        </p:nvSpPr>
        <p:spPr>
          <a:xfrm>
            <a:off x="1452172" y="2855499"/>
            <a:ext cx="476633" cy="283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435A1A6F-3730-6EE1-2FB2-EDE1A1A703FD}"/>
              </a:ext>
            </a:extLst>
          </p:cNvPr>
          <p:cNvSpPr/>
          <p:nvPr/>
        </p:nvSpPr>
        <p:spPr>
          <a:xfrm>
            <a:off x="2527853" y="2861751"/>
            <a:ext cx="476633" cy="283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155BF92-5E13-2A9C-F477-78E7BFC3C332}"/>
              </a:ext>
            </a:extLst>
          </p:cNvPr>
          <p:cNvGrpSpPr/>
          <p:nvPr/>
        </p:nvGrpSpPr>
        <p:grpSpPr>
          <a:xfrm>
            <a:off x="483957" y="488999"/>
            <a:ext cx="756744" cy="3026976"/>
            <a:chOff x="2938260" y="371263"/>
            <a:chExt cx="756744" cy="3026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9E6FC3-F7A4-4AE6-6BEF-34E4E7E1C4C0}"/>
                </a:ext>
              </a:extLst>
            </p:cNvPr>
            <p:cNvSpPr/>
            <p:nvPr/>
          </p:nvSpPr>
          <p:spPr>
            <a:xfrm>
              <a:off x="2938260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0529FD-60EC-F2E1-F9B5-52B681113393}"/>
                </a:ext>
              </a:extLst>
            </p:cNvPr>
            <p:cNvSpPr/>
            <p:nvPr/>
          </p:nvSpPr>
          <p:spPr>
            <a:xfrm>
              <a:off x="3127446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4AE43C-9C8B-C7E0-9ACB-7C00A53F7697}"/>
                </a:ext>
              </a:extLst>
            </p:cNvPr>
            <p:cNvSpPr/>
            <p:nvPr/>
          </p:nvSpPr>
          <p:spPr>
            <a:xfrm>
              <a:off x="3316632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515F63-0697-22E3-FBB2-DD98DF4250F0}"/>
                </a:ext>
              </a:extLst>
            </p:cNvPr>
            <p:cNvSpPr/>
            <p:nvPr/>
          </p:nvSpPr>
          <p:spPr>
            <a:xfrm>
              <a:off x="3505818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B87A90-DFB3-31E8-9BB3-63353233ED5D}"/>
                </a:ext>
              </a:extLst>
            </p:cNvPr>
            <p:cNvSpPr/>
            <p:nvPr/>
          </p:nvSpPr>
          <p:spPr>
            <a:xfrm>
              <a:off x="2938260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741CA4-9985-8B25-17C0-3F0F06A6BC72}"/>
                </a:ext>
              </a:extLst>
            </p:cNvPr>
            <p:cNvSpPr/>
            <p:nvPr/>
          </p:nvSpPr>
          <p:spPr>
            <a:xfrm>
              <a:off x="3127446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C029AE-1647-25E7-C71D-8E401F858785}"/>
                </a:ext>
              </a:extLst>
            </p:cNvPr>
            <p:cNvSpPr/>
            <p:nvPr/>
          </p:nvSpPr>
          <p:spPr>
            <a:xfrm>
              <a:off x="3316632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F4AE3-0989-C284-42EC-80DF60EE5812}"/>
                </a:ext>
              </a:extLst>
            </p:cNvPr>
            <p:cNvSpPr/>
            <p:nvPr/>
          </p:nvSpPr>
          <p:spPr>
            <a:xfrm>
              <a:off x="3505818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8ADBA9-75CE-FA5B-F09F-3270D96C5D78}"/>
                </a:ext>
              </a:extLst>
            </p:cNvPr>
            <p:cNvSpPr/>
            <p:nvPr/>
          </p:nvSpPr>
          <p:spPr>
            <a:xfrm>
              <a:off x="2938260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8FC7BC-5EAD-90F7-02A2-DC8181857746}"/>
                </a:ext>
              </a:extLst>
            </p:cNvPr>
            <p:cNvSpPr/>
            <p:nvPr/>
          </p:nvSpPr>
          <p:spPr>
            <a:xfrm>
              <a:off x="3127446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200050-9AF8-0B8B-063D-838EC4C051E6}"/>
                </a:ext>
              </a:extLst>
            </p:cNvPr>
            <p:cNvSpPr/>
            <p:nvPr/>
          </p:nvSpPr>
          <p:spPr>
            <a:xfrm>
              <a:off x="3316632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02773-0DD9-A0D0-13CB-6B6105D5C9C9}"/>
                </a:ext>
              </a:extLst>
            </p:cNvPr>
            <p:cNvSpPr/>
            <p:nvPr/>
          </p:nvSpPr>
          <p:spPr>
            <a:xfrm>
              <a:off x="3505818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A262B0-FACB-46A6-BFE1-860F7970EA16}"/>
                </a:ext>
              </a:extLst>
            </p:cNvPr>
            <p:cNvSpPr/>
            <p:nvPr/>
          </p:nvSpPr>
          <p:spPr>
            <a:xfrm>
              <a:off x="2938260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366275-FB63-8B70-01E9-3976AAD53B2D}"/>
                </a:ext>
              </a:extLst>
            </p:cNvPr>
            <p:cNvSpPr/>
            <p:nvPr/>
          </p:nvSpPr>
          <p:spPr>
            <a:xfrm>
              <a:off x="3127446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BEA450-E3A6-A741-4D51-006BD1CF91DE}"/>
                </a:ext>
              </a:extLst>
            </p:cNvPr>
            <p:cNvSpPr/>
            <p:nvPr/>
          </p:nvSpPr>
          <p:spPr>
            <a:xfrm>
              <a:off x="3316632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BDF8E-1E40-8726-1DFD-FC8CB033630C}"/>
                </a:ext>
              </a:extLst>
            </p:cNvPr>
            <p:cNvSpPr/>
            <p:nvPr/>
          </p:nvSpPr>
          <p:spPr>
            <a:xfrm>
              <a:off x="3505818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6121E8-BF89-684C-FD94-FE7FA09CDBBC}"/>
                </a:ext>
              </a:extLst>
            </p:cNvPr>
            <p:cNvSpPr/>
            <p:nvPr/>
          </p:nvSpPr>
          <p:spPr>
            <a:xfrm>
              <a:off x="2938260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AA0870-B04C-BC56-97C0-6106280E759C}"/>
                </a:ext>
              </a:extLst>
            </p:cNvPr>
            <p:cNvSpPr/>
            <p:nvPr/>
          </p:nvSpPr>
          <p:spPr>
            <a:xfrm>
              <a:off x="3127446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44BA28-4C74-5BC4-9EFF-487935A8A8CB}"/>
                </a:ext>
              </a:extLst>
            </p:cNvPr>
            <p:cNvSpPr/>
            <p:nvPr/>
          </p:nvSpPr>
          <p:spPr>
            <a:xfrm>
              <a:off x="3316632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EEE255-DFF6-54F7-CCA6-7B117D89EF53}"/>
                </a:ext>
              </a:extLst>
            </p:cNvPr>
            <p:cNvSpPr/>
            <p:nvPr/>
          </p:nvSpPr>
          <p:spPr>
            <a:xfrm>
              <a:off x="3505818" y="1129026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2D1724-E405-0387-837D-4F3A5DECC2B1}"/>
                </a:ext>
              </a:extLst>
            </p:cNvPr>
            <p:cNvSpPr/>
            <p:nvPr/>
          </p:nvSpPr>
          <p:spPr>
            <a:xfrm>
              <a:off x="2938260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310C9F-8BA4-32D0-AF86-643F0F830F93}"/>
                </a:ext>
              </a:extLst>
            </p:cNvPr>
            <p:cNvSpPr/>
            <p:nvPr/>
          </p:nvSpPr>
          <p:spPr>
            <a:xfrm>
              <a:off x="3127446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DB7E7-9917-0660-633F-B672C632A31E}"/>
                </a:ext>
              </a:extLst>
            </p:cNvPr>
            <p:cNvSpPr/>
            <p:nvPr/>
          </p:nvSpPr>
          <p:spPr>
            <a:xfrm>
              <a:off x="3316632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4EA57A-5139-CDE5-2E65-3FF284ACB3B1}"/>
                </a:ext>
              </a:extLst>
            </p:cNvPr>
            <p:cNvSpPr/>
            <p:nvPr/>
          </p:nvSpPr>
          <p:spPr>
            <a:xfrm>
              <a:off x="3505818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B55AF7-A496-44E3-F4DA-E9EA1FDE6DB2}"/>
                </a:ext>
              </a:extLst>
            </p:cNvPr>
            <p:cNvSpPr/>
            <p:nvPr/>
          </p:nvSpPr>
          <p:spPr>
            <a:xfrm>
              <a:off x="2938260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719EC8-DA1F-F1CF-F237-46F0905FE624}"/>
                </a:ext>
              </a:extLst>
            </p:cNvPr>
            <p:cNvSpPr/>
            <p:nvPr/>
          </p:nvSpPr>
          <p:spPr>
            <a:xfrm>
              <a:off x="3127446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DCCEA2-E579-1D74-A825-36A51E120D6D}"/>
                </a:ext>
              </a:extLst>
            </p:cNvPr>
            <p:cNvSpPr/>
            <p:nvPr/>
          </p:nvSpPr>
          <p:spPr>
            <a:xfrm>
              <a:off x="3316632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263510-6803-9D20-BD7E-A938784D644C}"/>
                </a:ext>
              </a:extLst>
            </p:cNvPr>
            <p:cNvSpPr/>
            <p:nvPr/>
          </p:nvSpPr>
          <p:spPr>
            <a:xfrm>
              <a:off x="3505818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62E174-77F1-E3FC-C3C7-A0D2B59E0E38}"/>
                </a:ext>
              </a:extLst>
            </p:cNvPr>
            <p:cNvSpPr/>
            <p:nvPr/>
          </p:nvSpPr>
          <p:spPr>
            <a:xfrm>
              <a:off x="2938260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86D44B-7AD7-74F5-F29A-A8080ADEFC0F}"/>
                </a:ext>
              </a:extLst>
            </p:cNvPr>
            <p:cNvSpPr/>
            <p:nvPr/>
          </p:nvSpPr>
          <p:spPr>
            <a:xfrm>
              <a:off x="3127446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30FB99-0AFD-A3FB-34D9-117C7909A945}"/>
                </a:ext>
              </a:extLst>
            </p:cNvPr>
            <p:cNvSpPr/>
            <p:nvPr/>
          </p:nvSpPr>
          <p:spPr>
            <a:xfrm>
              <a:off x="3316632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5936CC3-A89F-C840-1209-37CE2E896D1E}"/>
                </a:ext>
              </a:extLst>
            </p:cNvPr>
            <p:cNvSpPr/>
            <p:nvPr/>
          </p:nvSpPr>
          <p:spPr>
            <a:xfrm>
              <a:off x="3505818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38ACBE-64E7-DB59-CB24-963FB462FDF8}"/>
                </a:ext>
              </a:extLst>
            </p:cNvPr>
            <p:cNvSpPr/>
            <p:nvPr/>
          </p:nvSpPr>
          <p:spPr>
            <a:xfrm>
              <a:off x="2938260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267EC3-2A5A-0944-79FE-ADFBFEEDE496}"/>
                </a:ext>
              </a:extLst>
            </p:cNvPr>
            <p:cNvSpPr/>
            <p:nvPr/>
          </p:nvSpPr>
          <p:spPr>
            <a:xfrm>
              <a:off x="3127446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C89A3A-A137-BEB9-9200-A1375B356782}"/>
                </a:ext>
              </a:extLst>
            </p:cNvPr>
            <p:cNvSpPr/>
            <p:nvPr/>
          </p:nvSpPr>
          <p:spPr>
            <a:xfrm>
              <a:off x="3316632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6EE8A2-07F5-55BD-9886-DB8E508022D5}"/>
                </a:ext>
              </a:extLst>
            </p:cNvPr>
            <p:cNvSpPr/>
            <p:nvPr/>
          </p:nvSpPr>
          <p:spPr>
            <a:xfrm>
              <a:off x="3505818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B9488A-48EE-FB3D-2985-059F25B75727}"/>
                </a:ext>
              </a:extLst>
            </p:cNvPr>
            <p:cNvSpPr/>
            <p:nvPr/>
          </p:nvSpPr>
          <p:spPr>
            <a:xfrm>
              <a:off x="2938260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D9D51B-8EB3-7914-FA92-C037E37C34D2}"/>
                </a:ext>
              </a:extLst>
            </p:cNvPr>
            <p:cNvSpPr/>
            <p:nvPr/>
          </p:nvSpPr>
          <p:spPr>
            <a:xfrm>
              <a:off x="3127446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A34FD4-F1D3-DC76-AC09-59CC0F14E9D5}"/>
                </a:ext>
              </a:extLst>
            </p:cNvPr>
            <p:cNvSpPr/>
            <p:nvPr/>
          </p:nvSpPr>
          <p:spPr>
            <a:xfrm>
              <a:off x="3316632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EA67EE-AB04-5741-618A-A23B5AA971EE}"/>
                </a:ext>
              </a:extLst>
            </p:cNvPr>
            <p:cNvSpPr/>
            <p:nvPr/>
          </p:nvSpPr>
          <p:spPr>
            <a:xfrm>
              <a:off x="3505818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670C78-48A8-C176-C05C-9BAEC046012F}"/>
                </a:ext>
              </a:extLst>
            </p:cNvPr>
            <p:cNvSpPr/>
            <p:nvPr/>
          </p:nvSpPr>
          <p:spPr>
            <a:xfrm>
              <a:off x="2938260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B0D445-31DD-0010-3102-89268AF5F215}"/>
                </a:ext>
              </a:extLst>
            </p:cNvPr>
            <p:cNvSpPr/>
            <p:nvPr/>
          </p:nvSpPr>
          <p:spPr>
            <a:xfrm>
              <a:off x="3127446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EF2350-D646-7F36-5839-832E0300644F}"/>
                </a:ext>
              </a:extLst>
            </p:cNvPr>
            <p:cNvSpPr/>
            <p:nvPr/>
          </p:nvSpPr>
          <p:spPr>
            <a:xfrm>
              <a:off x="3316632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65A882-0BAD-1DA0-082F-B855D3C03637}"/>
                </a:ext>
              </a:extLst>
            </p:cNvPr>
            <p:cNvSpPr/>
            <p:nvPr/>
          </p:nvSpPr>
          <p:spPr>
            <a:xfrm>
              <a:off x="3505818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04E09D-A81D-C47D-6780-1D5AF327A53D}"/>
                </a:ext>
              </a:extLst>
            </p:cNvPr>
            <p:cNvSpPr/>
            <p:nvPr/>
          </p:nvSpPr>
          <p:spPr>
            <a:xfrm>
              <a:off x="2938260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25A29F-BC26-8BA4-822F-F4EFC30AF4AB}"/>
                </a:ext>
              </a:extLst>
            </p:cNvPr>
            <p:cNvSpPr/>
            <p:nvPr/>
          </p:nvSpPr>
          <p:spPr>
            <a:xfrm>
              <a:off x="3127446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D80A66-4E30-3222-BC8C-DAE1F05B94F0}"/>
                </a:ext>
              </a:extLst>
            </p:cNvPr>
            <p:cNvSpPr/>
            <p:nvPr/>
          </p:nvSpPr>
          <p:spPr>
            <a:xfrm>
              <a:off x="3316632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95C98A-AAA5-EB85-6E9D-E3620A1B6799}"/>
                </a:ext>
              </a:extLst>
            </p:cNvPr>
            <p:cNvSpPr/>
            <p:nvPr/>
          </p:nvSpPr>
          <p:spPr>
            <a:xfrm>
              <a:off x="3505818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B94376-A43A-6193-CE41-2FCB3CA7FF87}"/>
                </a:ext>
              </a:extLst>
            </p:cNvPr>
            <p:cNvSpPr/>
            <p:nvPr/>
          </p:nvSpPr>
          <p:spPr>
            <a:xfrm>
              <a:off x="2938260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AFE6DC-02AA-AEFA-162F-0FFF76B1F797}"/>
                </a:ext>
              </a:extLst>
            </p:cNvPr>
            <p:cNvSpPr/>
            <p:nvPr/>
          </p:nvSpPr>
          <p:spPr>
            <a:xfrm>
              <a:off x="3127446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FFC5AC-F908-5691-A308-DBACB7B2C968}"/>
                </a:ext>
              </a:extLst>
            </p:cNvPr>
            <p:cNvSpPr/>
            <p:nvPr/>
          </p:nvSpPr>
          <p:spPr>
            <a:xfrm>
              <a:off x="3316632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7A9812-7D6C-F074-6752-57805EA32734}"/>
                </a:ext>
              </a:extLst>
            </p:cNvPr>
            <p:cNvSpPr/>
            <p:nvPr/>
          </p:nvSpPr>
          <p:spPr>
            <a:xfrm>
              <a:off x="3505818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B160A01-C543-C354-34FE-F281361A230D}"/>
                </a:ext>
              </a:extLst>
            </p:cNvPr>
            <p:cNvSpPr/>
            <p:nvPr/>
          </p:nvSpPr>
          <p:spPr>
            <a:xfrm>
              <a:off x="2938260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885EB7E-0827-DB64-BE50-76C503468FC5}"/>
                </a:ext>
              </a:extLst>
            </p:cNvPr>
            <p:cNvSpPr/>
            <p:nvPr/>
          </p:nvSpPr>
          <p:spPr>
            <a:xfrm>
              <a:off x="3127446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9A94D9-08D9-A2D6-05F4-70072B32AB11}"/>
                </a:ext>
              </a:extLst>
            </p:cNvPr>
            <p:cNvSpPr/>
            <p:nvPr/>
          </p:nvSpPr>
          <p:spPr>
            <a:xfrm>
              <a:off x="3316632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50790B6-A1C3-1EEA-AE85-CBF2A80BD8B9}"/>
                </a:ext>
              </a:extLst>
            </p:cNvPr>
            <p:cNvSpPr/>
            <p:nvPr/>
          </p:nvSpPr>
          <p:spPr>
            <a:xfrm>
              <a:off x="3505818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106D66-B446-64EC-9425-8A23CFA7E161}"/>
                </a:ext>
              </a:extLst>
            </p:cNvPr>
            <p:cNvSpPr/>
            <p:nvPr/>
          </p:nvSpPr>
          <p:spPr>
            <a:xfrm>
              <a:off x="2938260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BC2E7C-272D-F22B-5D77-7281A0F06601}"/>
                </a:ext>
              </a:extLst>
            </p:cNvPr>
            <p:cNvSpPr/>
            <p:nvPr/>
          </p:nvSpPr>
          <p:spPr>
            <a:xfrm>
              <a:off x="3127446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12091A-D1C6-9015-4F45-FEF0E135E8BE}"/>
                </a:ext>
              </a:extLst>
            </p:cNvPr>
            <p:cNvSpPr/>
            <p:nvPr/>
          </p:nvSpPr>
          <p:spPr>
            <a:xfrm>
              <a:off x="3316632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DD9CF53-36B7-0A23-03AE-068D3A86412A}"/>
                </a:ext>
              </a:extLst>
            </p:cNvPr>
            <p:cNvSpPr/>
            <p:nvPr/>
          </p:nvSpPr>
          <p:spPr>
            <a:xfrm>
              <a:off x="3505818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3B79FD-F960-88E8-47A9-70CF86DE9E1B}"/>
                </a:ext>
              </a:extLst>
            </p:cNvPr>
            <p:cNvSpPr/>
            <p:nvPr/>
          </p:nvSpPr>
          <p:spPr>
            <a:xfrm>
              <a:off x="2938260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4ACCB7D-57A2-56F5-2BCA-4E4F5132C1AB}"/>
                </a:ext>
              </a:extLst>
            </p:cNvPr>
            <p:cNvSpPr/>
            <p:nvPr/>
          </p:nvSpPr>
          <p:spPr>
            <a:xfrm>
              <a:off x="3127446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9A16561-B0BA-B477-4E69-DF99C90B290F}"/>
                </a:ext>
              </a:extLst>
            </p:cNvPr>
            <p:cNvSpPr/>
            <p:nvPr/>
          </p:nvSpPr>
          <p:spPr>
            <a:xfrm>
              <a:off x="3316632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C4C2F4-DB29-DFFE-9A67-AEB753420B31}"/>
                </a:ext>
              </a:extLst>
            </p:cNvPr>
            <p:cNvSpPr/>
            <p:nvPr/>
          </p:nvSpPr>
          <p:spPr>
            <a:xfrm>
              <a:off x="3505818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B9198B7-CB01-94CF-33A6-77E2A79F7366}"/>
              </a:ext>
            </a:extLst>
          </p:cNvPr>
          <p:cNvGrpSpPr/>
          <p:nvPr/>
        </p:nvGrpSpPr>
        <p:grpSpPr>
          <a:xfrm>
            <a:off x="3682264" y="270810"/>
            <a:ext cx="756744" cy="756744"/>
            <a:chOff x="4622094" y="182077"/>
            <a:chExt cx="756744" cy="7567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2692083-4159-8796-E07E-F95D1FCB457A}"/>
                </a:ext>
              </a:extLst>
            </p:cNvPr>
            <p:cNvSpPr/>
            <p:nvPr/>
          </p:nvSpPr>
          <p:spPr>
            <a:xfrm>
              <a:off x="4622094" y="182077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A5D746-D121-7DEC-66F7-2A1D2E44E68A}"/>
                </a:ext>
              </a:extLst>
            </p:cNvPr>
            <p:cNvSpPr/>
            <p:nvPr/>
          </p:nvSpPr>
          <p:spPr>
            <a:xfrm>
              <a:off x="4811280" y="182077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24EA198-C2B7-7F0E-D409-BA4268CC84BF}"/>
                </a:ext>
              </a:extLst>
            </p:cNvPr>
            <p:cNvSpPr/>
            <p:nvPr/>
          </p:nvSpPr>
          <p:spPr>
            <a:xfrm>
              <a:off x="5000466" y="182077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C66A9B2-23C5-5607-11CB-A63BE983180A}"/>
                </a:ext>
              </a:extLst>
            </p:cNvPr>
            <p:cNvSpPr/>
            <p:nvPr/>
          </p:nvSpPr>
          <p:spPr>
            <a:xfrm>
              <a:off x="5189652" y="182077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F8B6FE0-EC8A-0E46-ED3D-60267C7D5E3E}"/>
                </a:ext>
              </a:extLst>
            </p:cNvPr>
            <p:cNvSpPr/>
            <p:nvPr/>
          </p:nvSpPr>
          <p:spPr>
            <a:xfrm>
              <a:off x="4622094" y="3712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F3B914-3C03-A6D9-1B28-F3242973EC92}"/>
                </a:ext>
              </a:extLst>
            </p:cNvPr>
            <p:cNvSpPr/>
            <p:nvPr/>
          </p:nvSpPr>
          <p:spPr>
            <a:xfrm>
              <a:off x="4811280" y="3712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CCC5C29-C970-205D-B4EA-3B3A382FF0DD}"/>
                </a:ext>
              </a:extLst>
            </p:cNvPr>
            <p:cNvSpPr/>
            <p:nvPr/>
          </p:nvSpPr>
          <p:spPr>
            <a:xfrm>
              <a:off x="5000466" y="3712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D276C8-1F39-3813-3C5F-0BBD5A43C664}"/>
                </a:ext>
              </a:extLst>
            </p:cNvPr>
            <p:cNvSpPr/>
            <p:nvPr/>
          </p:nvSpPr>
          <p:spPr>
            <a:xfrm>
              <a:off x="5189652" y="3712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CD8301-48EB-AD6D-D7EE-C120F3BC247B}"/>
                </a:ext>
              </a:extLst>
            </p:cNvPr>
            <p:cNvSpPr/>
            <p:nvPr/>
          </p:nvSpPr>
          <p:spPr>
            <a:xfrm>
              <a:off x="4622094" y="5604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1259805-4BB1-26D5-E8AC-468D424586CE}"/>
                </a:ext>
              </a:extLst>
            </p:cNvPr>
            <p:cNvSpPr/>
            <p:nvPr/>
          </p:nvSpPr>
          <p:spPr>
            <a:xfrm>
              <a:off x="4811280" y="5604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FF419F-2933-6F55-EEBC-64B615EAA780}"/>
                </a:ext>
              </a:extLst>
            </p:cNvPr>
            <p:cNvSpPr/>
            <p:nvPr/>
          </p:nvSpPr>
          <p:spPr>
            <a:xfrm>
              <a:off x="5000466" y="5604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49452A5-8E26-82B5-0C70-C2B59507CEA5}"/>
                </a:ext>
              </a:extLst>
            </p:cNvPr>
            <p:cNvSpPr/>
            <p:nvPr/>
          </p:nvSpPr>
          <p:spPr>
            <a:xfrm>
              <a:off x="5189652" y="5604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E47D3F-2308-5C25-03BA-6547235272A8}"/>
                </a:ext>
              </a:extLst>
            </p:cNvPr>
            <p:cNvSpPr/>
            <p:nvPr/>
          </p:nvSpPr>
          <p:spPr>
            <a:xfrm>
              <a:off x="4622094" y="749635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B7A672E-0988-CC41-C966-0DC630BAFE02}"/>
                </a:ext>
              </a:extLst>
            </p:cNvPr>
            <p:cNvSpPr/>
            <p:nvPr/>
          </p:nvSpPr>
          <p:spPr>
            <a:xfrm>
              <a:off x="4811280" y="749635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803995C-3BD0-A27B-A7D6-46091B79E75F}"/>
                </a:ext>
              </a:extLst>
            </p:cNvPr>
            <p:cNvSpPr/>
            <p:nvPr/>
          </p:nvSpPr>
          <p:spPr>
            <a:xfrm>
              <a:off x="5000466" y="749635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6F132F-6BFA-2322-54AB-574E3E261444}"/>
                </a:ext>
              </a:extLst>
            </p:cNvPr>
            <p:cNvSpPr/>
            <p:nvPr/>
          </p:nvSpPr>
          <p:spPr>
            <a:xfrm>
              <a:off x="5189652" y="749635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D355DDC-A92F-37B4-D5FE-AFEBC9E34E70}"/>
              </a:ext>
            </a:extLst>
          </p:cNvPr>
          <p:cNvGrpSpPr/>
          <p:nvPr/>
        </p:nvGrpSpPr>
        <p:grpSpPr>
          <a:xfrm>
            <a:off x="3682264" y="1198275"/>
            <a:ext cx="756744" cy="756744"/>
            <a:chOff x="4622094" y="1301838"/>
            <a:chExt cx="756744" cy="7567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1E5925C-26B7-4332-F758-BAA88BE1AA26}"/>
                </a:ext>
              </a:extLst>
            </p:cNvPr>
            <p:cNvSpPr/>
            <p:nvPr/>
          </p:nvSpPr>
          <p:spPr>
            <a:xfrm>
              <a:off x="4622094" y="1301838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CD77B-3A3E-B04C-54A8-E13ADD044815}"/>
                </a:ext>
              </a:extLst>
            </p:cNvPr>
            <p:cNvSpPr/>
            <p:nvPr/>
          </p:nvSpPr>
          <p:spPr>
            <a:xfrm>
              <a:off x="4811280" y="1301838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E9A65A3-271C-1358-A21C-65DC334CD38A}"/>
                </a:ext>
              </a:extLst>
            </p:cNvPr>
            <p:cNvSpPr/>
            <p:nvPr/>
          </p:nvSpPr>
          <p:spPr>
            <a:xfrm>
              <a:off x="5000466" y="1301838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254C4E-D154-4F9E-63D0-2DC2E2C99AF0}"/>
                </a:ext>
              </a:extLst>
            </p:cNvPr>
            <p:cNvSpPr/>
            <p:nvPr/>
          </p:nvSpPr>
          <p:spPr>
            <a:xfrm>
              <a:off x="5189652" y="1301838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3708C0-D281-721D-FB8E-D384A102A75A}"/>
                </a:ext>
              </a:extLst>
            </p:cNvPr>
            <p:cNvSpPr/>
            <p:nvPr/>
          </p:nvSpPr>
          <p:spPr>
            <a:xfrm>
              <a:off x="4622094" y="1491024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C4FBF5-9B5D-B2BC-093B-E1ACFE5B2023}"/>
                </a:ext>
              </a:extLst>
            </p:cNvPr>
            <p:cNvSpPr/>
            <p:nvPr/>
          </p:nvSpPr>
          <p:spPr>
            <a:xfrm>
              <a:off x="4811280" y="1491024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F402527-08CF-D57E-3237-2942065F3C77}"/>
                </a:ext>
              </a:extLst>
            </p:cNvPr>
            <p:cNvSpPr/>
            <p:nvPr/>
          </p:nvSpPr>
          <p:spPr>
            <a:xfrm>
              <a:off x="5000466" y="1491024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DFAF0E-9238-BA39-EFCE-FCA9B4B40388}"/>
                </a:ext>
              </a:extLst>
            </p:cNvPr>
            <p:cNvSpPr/>
            <p:nvPr/>
          </p:nvSpPr>
          <p:spPr>
            <a:xfrm>
              <a:off x="5189652" y="1491024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9AF9CF5-EBA4-C5B7-76A7-172D36542204}"/>
                </a:ext>
              </a:extLst>
            </p:cNvPr>
            <p:cNvSpPr/>
            <p:nvPr/>
          </p:nvSpPr>
          <p:spPr>
            <a:xfrm>
              <a:off x="4622094" y="1680210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C80D17-C1C9-ED39-3CCE-2333CB863CE8}"/>
                </a:ext>
              </a:extLst>
            </p:cNvPr>
            <p:cNvSpPr/>
            <p:nvPr/>
          </p:nvSpPr>
          <p:spPr>
            <a:xfrm>
              <a:off x="4811280" y="1680210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861BBCD-166D-7B8B-1E94-F867112E8371}"/>
                </a:ext>
              </a:extLst>
            </p:cNvPr>
            <p:cNvSpPr/>
            <p:nvPr/>
          </p:nvSpPr>
          <p:spPr>
            <a:xfrm>
              <a:off x="5000466" y="1680210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4C97419-83F6-B447-0146-DCF1DDB77B37}"/>
                </a:ext>
              </a:extLst>
            </p:cNvPr>
            <p:cNvSpPr/>
            <p:nvPr/>
          </p:nvSpPr>
          <p:spPr>
            <a:xfrm>
              <a:off x="5189652" y="1680210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07EC03F-3728-AFA7-39CD-A4B8084FBA5E}"/>
                </a:ext>
              </a:extLst>
            </p:cNvPr>
            <p:cNvSpPr/>
            <p:nvPr/>
          </p:nvSpPr>
          <p:spPr>
            <a:xfrm>
              <a:off x="4622094" y="1869396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A362EE-0DE8-F6BD-A71F-688156C25F3F}"/>
                </a:ext>
              </a:extLst>
            </p:cNvPr>
            <p:cNvSpPr/>
            <p:nvPr/>
          </p:nvSpPr>
          <p:spPr>
            <a:xfrm>
              <a:off x="4811280" y="1869396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C2E96CF-3CF9-4FCA-5987-6BEA4816CA99}"/>
                </a:ext>
              </a:extLst>
            </p:cNvPr>
            <p:cNvSpPr/>
            <p:nvPr/>
          </p:nvSpPr>
          <p:spPr>
            <a:xfrm>
              <a:off x="5000466" y="1869396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51AEAC-B43C-7751-7417-926FE28FEBD7}"/>
                </a:ext>
              </a:extLst>
            </p:cNvPr>
            <p:cNvSpPr/>
            <p:nvPr/>
          </p:nvSpPr>
          <p:spPr>
            <a:xfrm>
              <a:off x="5189652" y="1869396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32CC88-10EF-DAE7-C7F4-1CAD1D672BC8}"/>
              </a:ext>
            </a:extLst>
          </p:cNvPr>
          <p:cNvGrpSpPr/>
          <p:nvPr/>
        </p:nvGrpSpPr>
        <p:grpSpPr>
          <a:xfrm>
            <a:off x="3682264" y="2109675"/>
            <a:ext cx="756744" cy="756744"/>
            <a:chOff x="4622094" y="2263123"/>
            <a:chExt cx="756744" cy="756744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7F37F2-F220-A55E-3103-DCAC84E0D913}"/>
                </a:ext>
              </a:extLst>
            </p:cNvPr>
            <p:cNvSpPr/>
            <p:nvPr/>
          </p:nvSpPr>
          <p:spPr>
            <a:xfrm>
              <a:off x="4622094" y="2263123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1D46C5-68A4-FEEF-7288-0752DE7AA7E0}"/>
                </a:ext>
              </a:extLst>
            </p:cNvPr>
            <p:cNvSpPr/>
            <p:nvPr/>
          </p:nvSpPr>
          <p:spPr>
            <a:xfrm>
              <a:off x="4811280" y="2263123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A3957EA-1C2B-E716-63C3-249F49D90754}"/>
                </a:ext>
              </a:extLst>
            </p:cNvPr>
            <p:cNvSpPr/>
            <p:nvPr/>
          </p:nvSpPr>
          <p:spPr>
            <a:xfrm>
              <a:off x="5000466" y="2263123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207C24-C614-CE9D-F1DB-6A5F94ABCFD6}"/>
                </a:ext>
              </a:extLst>
            </p:cNvPr>
            <p:cNvSpPr/>
            <p:nvPr/>
          </p:nvSpPr>
          <p:spPr>
            <a:xfrm>
              <a:off x="5189652" y="2263123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B83BB47-7614-BD13-7DD3-D20AFDD6E552}"/>
                </a:ext>
              </a:extLst>
            </p:cNvPr>
            <p:cNvSpPr/>
            <p:nvPr/>
          </p:nvSpPr>
          <p:spPr>
            <a:xfrm>
              <a:off x="4622094" y="245230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FEA1F2B-8587-2C4C-6759-9526E6C8DDBB}"/>
                </a:ext>
              </a:extLst>
            </p:cNvPr>
            <p:cNvSpPr/>
            <p:nvPr/>
          </p:nvSpPr>
          <p:spPr>
            <a:xfrm>
              <a:off x="4811280" y="245230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AC420BB-0A30-4054-A79C-488F2F1DD5F8}"/>
                </a:ext>
              </a:extLst>
            </p:cNvPr>
            <p:cNvSpPr/>
            <p:nvPr/>
          </p:nvSpPr>
          <p:spPr>
            <a:xfrm>
              <a:off x="5000466" y="245230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D0CBF41-EB5C-416C-523B-D5B4322C4AE1}"/>
                </a:ext>
              </a:extLst>
            </p:cNvPr>
            <p:cNvSpPr/>
            <p:nvPr/>
          </p:nvSpPr>
          <p:spPr>
            <a:xfrm>
              <a:off x="5189652" y="245230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4862807-7C74-D7D6-C3E5-BED8110D925D}"/>
                </a:ext>
              </a:extLst>
            </p:cNvPr>
            <p:cNvSpPr/>
            <p:nvPr/>
          </p:nvSpPr>
          <p:spPr>
            <a:xfrm>
              <a:off x="4622094" y="2641495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EF30D79-318B-B2C7-B28B-DADDE73712B5}"/>
                </a:ext>
              </a:extLst>
            </p:cNvPr>
            <p:cNvSpPr/>
            <p:nvPr/>
          </p:nvSpPr>
          <p:spPr>
            <a:xfrm>
              <a:off x="4811280" y="2641495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881A13D-3431-1771-C278-709ABB60F54E}"/>
                </a:ext>
              </a:extLst>
            </p:cNvPr>
            <p:cNvSpPr/>
            <p:nvPr/>
          </p:nvSpPr>
          <p:spPr>
            <a:xfrm>
              <a:off x="5000466" y="2641495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C05918E-486A-F1FB-796D-F8A4EA0F97C6}"/>
                </a:ext>
              </a:extLst>
            </p:cNvPr>
            <p:cNvSpPr/>
            <p:nvPr/>
          </p:nvSpPr>
          <p:spPr>
            <a:xfrm>
              <a:off x="5189652" y="2641495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6A6408-B8A3-B670-DE97-E9BDDFAEFA62}"/>
                </a:ext>
              </a:extLst>
            </p:cNvPr>
            <p:cNvSpPr/>
            <p:nvPr/>
          </p:nvSpPr>
          <p:spPr>
            <a:xfrm>
              <a:off x="4622094" y="283068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7B95E1A-6B35-D533-6356-70A2F7A5BCDA}"/>
                </a:ext>
              </a:extLst>
            </p:cNvPr>
            <p:cNvSpPr/>
            <p:nvPr/>
          </p:nvSpPr>
          <p:spPr>
            <a:xfrm>
              <a:off x="4811280" y="283068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3E0EC68-96EE-2604-041A-AFE0DAAB0884}"/>
                </a:ext>
              </a:extLst>
            </p:cNvPr>
            <p:cNvSpPr/>
            <p:nvPr/>
          </p:nvSpPr>
          <p:spPr>
            <a:xfrm>
              <a:off x="5000466" y="283068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12FD28-A93F-E819-B9A9-06245EBB1D55}"/>
                </a:ext>
              </a:extLst>
            </p:cNvPr>
            <p:cNvSpPr/>
            <p:nvPr/>
          </p:nvSpPr>
          <p:spPr>
            <a:xfrm>
              <a:off x="5189652" y="283068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1E9A07B-829C-73D5-49E5-9A95E8D6F0F7}"/>
              </a:ext>
            </a:extLst>
          </p:cNvPr>
          <p:cNvGrpSpPr/>
          <p:nvPr/>
        </p:nvGrpSpPr>
        <p:grpSpPr>
          <a:xfrm>
            <a:off x="3682264" y="3027847"/>
            <a:ext cx="756744" cy="743075"/>
            <a:chOff x="4622094" y="3253705"/>
            <a:chExt cx="756744" cy="7430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812F4DD-4FA9-8131-9995-DDBA55A90020}"/>
                </a:ext>
              </a:extLst>
            </p:cNvPr>
            <p:cNvSpPr/>
            <p:nvPr/>
          </p:nvSpPr>
          <p:spPr>
            <a:xfrm>
              <a:off x="4622094" y="325370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39B13D-2162-A414-CA18-C68EF31F5961}"/>
                </a:ext>
              </a:extLst>
            </p:cNvPr>
            <p:cNvSpPr/>
            <p:nvPr/>
          </p:nvSpPr>
          <p:spPr>
            <a:xfrm>
              <a:off x="4811280" y="325370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F8A9D19-2970-59AA-AADE-53728149EF5A}"/>
                </a:ext>
              </a:extLst>
            </p:cNvPr>
            <p:cNvSpPr/>
            <p:nvPr/>
          </p:nvSpPr>
          <p:spPr>
            <a:xfrm>
              <a:off x="5000466" y="325370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604B27-E6FD-EC80-7B11-9699A0BDD6CD}"/>
                </a:ext>
              </a:extLst>
            </p:cNvPr>
            <p:cNvSpPr/>
            <p:nvPr/>
          </p:nvSpPr>
          <p:spPr>
            <a:xfrm>
              <a:off x="5189652" y="325370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EE59A0F-D5B4-F230-5487-B036739C62A6}"/>
                </a:ext>
              </a:extLst>
            </p:cNvPr>
            <p:cNvSpPr/>
            <p:nvPr/>
          </p:nvSpPr>
          <p:spPr>
            <a:xfrm>
              <a:off x="4622094" y="3621448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F6E123A-377A-D7F6-43EC-E436F3AE1DF5}"/>
                </a:ext>
              </a:extLst>
            </p:cNvPr>
            <p:cNvSpPr/>
            <p:nvPr/>
          </p:nvSpPr>
          <p:spPr>
            <a:xfrm>
              <a:off x="4811280" y="3621448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92E9471-00CF-EF4C-F627-A0FB8BF240DF}"/>
                </a:ext>
              </a:extLst>
            </p:cNvPr>
            <p:cNvSpPr/>
            <p:nvPr/>
          </p:nvSpPr>
          <p:spPr>
            <a:xfrm>
              <a:off x="5000466" y="3621448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87FFC41-0331-B8BE-B650-EC8CED9A7BFE}"/>
                </a:ext>
              </a:extLst>
            </p:cNvPr>
            <p:cNvSpPr/>
            <p:nvPr/>
          </p:nvSpPr>
          <p:spPr>
            <a:xfrm>
              <a:off x="5189652" y="3621448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593F3E-C12D-2F08-2AB3-FE438EB3261D}"/>
                </a:ext>
              </a:extLst>
            </p:cNvPr>
            <p:cNvSpPr/>
            <p:nvPr/>
          </p:nvSpPr>
          <p:spPr>
            <a:xfrm>
              <a:off x="4622094" y="3807594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549CD8E-773A-E916-6BDB-9C596062DB28}"/>
                </a:ext>
              </a:extLst>
            </p:cNvPr>
            <p:cNvSpPr/>
            <p:nvPr/>
          </p:nvSpPr>
          <p:spPr>
            <a:xfrm>
              <a:off x="4811280" y="3807594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F6E5D7B-9984-0263-06F6-D4C36603C3DD}"/>
                </a:ext>
              </a:extLst>
            </p:cNvPr>
            <p:cNvSpPr/>
            <p:nvPr/>
          </p:nvSpPr>
          <p:spPr>
            <a:xfrm>
              <a:off x="5000466" y="3807594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9B73ED4-46A3-53FC-FBB6-9C663E560708}"/>
                </a:ext>
              </a:extLst>
            </p:cNvPr>
            <p:cNvSpPr/>
            <p:nvPr/>
          </p:nvSpPr>
          <p:spPr>
            <a:xfrm>
              <a:off x="5189652" y="3807594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4E77DD9-AB32-E3EA-1C6F-1B9274F41044}"/>
                </a:ext>
              </a:extLst>
            </p:cNvPr>
            <p:cNvSpPr/>
            <p:nvPr/>
          </p:nvSpPr>
          <p:spPr>
            <a:xfrm>
              <a:off x="4622094" y="3429000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FECE3C1-9C24-D692-6D06-C07BB10C3237}"/>
                </a:ext>
              </a:extLst>
            </p:cNvPr>
            <p:cNvSpPr/>
            <p:nvPr/>
          </p:nvSpPr>
          <p:spPr>
            <a:xfrm>
              <a:off x="4811280" y="3429000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4194043-BCE4-6C8C-B942-36A700615130}"/>
                </a:ext>
              </a:extLst>
            </p:cNvPr>
            <p:cNvSpPr/>
            <p:nvPr/>
          </p:nvSpPr>
          <p:spPr>
            <a:xfrm>
              <a:off x="5000466" y="3429000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D509424-8EB7-9CFE-96C1-E116E02926ED}"/>
                </a:ext>
              </a:extLst>
            </p:cNvPr>
            <p:cNvSpPr/>
            <p:nvPr/>
          </p:nvSpPr>
          <p:spPr>
            <a:xfrm>
              <a:off x="5189652" y="3429000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BF0352A-F011-C944-35CA-9E3108FDF51A}"/>
              </a:ext>
            </a:extLst>
          </p:cNvPr>
          <p:cNvGrpSpPr/>
          <p:nvPr/>
        </p:nvGrpSpPr>
        <p:grpSpPr>
          <a:xfrm>
            <a:off x="2284472" y="1673367"/>
            <a:ext cx="756744" cy="756744"/>
            <a:chOff x="4622094" y="182077"/>
            <a:chExt cx="756744" cy="756744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D08464C-8A92-BCA8-E9FD-3A3057AE4A76}"/>
                </a:ext>
              </a:extLst>
            </p:cNvPr>
            <p:cNvSpPr/>
            <p:nvPr/>
          </p:nvSpPr>
          <p:spPr>
            <a:xfrm>
              <a:off x="4622094" y="182077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D4BF86-883D-486E-1854-E56759B87786}"/>
                </a:ext>
              </a:extLst>
            </p:cNvPr>
            <p:cNvSpPr/>
            <p:nvPr/>
          </p:nvSpPr>
          <p:spPr>
            <a:xfrm>
              <a:off x="4811280" y="182077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1FF04DF-8E87-442C-F207-857318377B98}"/>
                </a:ext>
              </a:extLst>
            </p:cNvPr>
            <p:cNvSpPr/>
            <p:nvPr/>
          </p:nvSpPr>
          <p:spPr>
            <a:xfrm>
              <a:off x="5000466" y="182077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B447CC8-A310-AB5F-C656-32092B8B7B3B}"/>
                </a:ext>
              </a:extLst>
            </p:cNvPr>
            <p:cNvSpPr/>
            <p:nvPr/>
          </p:nvSpPr>
          <p:spPr>
            <a:xfrm>
              <a:off x="5189652" y="182077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12B4A4A-A550-11E2-1297-48D9764C1795}"/>
                </a:ext>
              </a:extLst>
            </p:cNvPr>
            <p:cNvSpPr/>
            <p:nvPr/>
          </p:nvSpPr>
          <p:spPr>
            <a:xfrm>
              <a:off x="4622094" y="37126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AD67606-CEC6-2DAA-9450-B9582244A1EF}"/>
                </a:ext>
              </a:extLst>
            </p:cNvPr>
            <p:cNvSpPr/>
            <p:nvPr/>
          </p:nvSpPr>
          <p:spPr>
            <a:xfrm>
              <a:off x="4811280" y="37126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5945F88-9474-DDFC-5695-617D18DA3F08}"/>
                </a:ext>
              </a:extLst>
            </p:cNvPr>
            <p:cNvSpPr/>
            <p:nvPr/>
          </p:nvSpPr>
          <p:spPr>
            <a:xfrm>
              <a:off x="5000466" y="37126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CBFF65E-8222-0778-C9A5-24189734D430}"/>
                </a:ext>
              </a:extLst>
            </p:cNvPr>
            <p:cNvSpPr/>
            <p:nvPr/>
          </p:nvSpPr>
          <p:spPr>
            <a:xfrm>
              <a:off x="5189652" y="371263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CFAD397-DA87-4221-1A1D-24E601FEAE29}"/>
                </a:ext>
              </a:extLst>
            </p:cNvPr>
            <p:cNvSpPr/>
            <p:nvPr/>
          </p:nvSpPr>
          <p:spPr>
            <a:xfrm>
              <a:off x="4622094" y="560449"/>
              <a:ext cx="189186" cy="189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60ED53E-83EC-2F8F-760C-7FF08765853A}"/>
                </a:ext>
              </a:extLst>
            </p:cNvPr>
            <p:cNvSpPr/>
            <p:nvPr/>
          </p:nvSpPr>
          <p:spPr>
            <a:xfrm>
              <a:off x="4811280" y="560449"/>
              <a:ext cx="189186" cy="189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EEBEB4F-654D-DFD4-477D-25DA495888BA}"/>
                </a:ext>
              </a:extLst>
            </p:cNvPr>
            <p:cNvSpPr/>
            <p:nvPr/>
          </p:nvSpPr>
          <p:spPr>
            <a:xfrm>
              <a:off x="5000466" y="560449"/>
              <a:ext cx="189186" cy="189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8A6E744-98D5-3B12-520C-A6BEC7B27065}"/>
                </a:ext>
              </a:extLst>
            </p:cNvPr>
            <p:cNvSpPr/>
            <p:nvPr/>
          </p:nvSpPr>
          <p:spPr>
            <a:xfrm>
              <a:off x="5189652" y="560449"/>
              <a:ext cx="189186" cy="1891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B65BC77-3A16-B7C7-9748-0323ED3AE6DC}"/>
                </a:ext>
              </a:extLst>
            </p:cNvPr>
            <p:cNvSpPr/>
            <p:nvPr/>
          </p:nvSpPr>
          <p:spPr>
            <a:xfrm>
              <a:off x="4622094" y="74963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EC6C654-CD29-EC7C-55A3-F81794853594}"/>
                </a:ext>
              </a:extLst>
            </p:cNvPr>
            <p:cNvSpPr/>
            <p:nvPr/>
          </p:nvSpPr>
          <p:spPr>
            <a:xfrm>
              <a:off x="4811280" y="74963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127E4DB-63AC-A208-9175-526A351363D6}"/>
                </a:ext>
              </a:extLst>
            </p:cNvPr>
            <p:cNvSpPr/>
            <p:nvPr/>
          </p:nvSpPr>
          <p:spPr>
            <a:xfrm>
              <a:off x="5000466" y="74963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EAFF4B9-03DF-098A-B862-BCC8A5CBEF9F}"/>
                </a:ext>
              </a:extLst>
            </p:cNvPr>
            <p:cNvSpPr/>
            <p:nvPr/>
          </p:nvSpPr>
          <p:spPr>
            <a:xfrm>
              <a:off x="5189652" y="74963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055C255-DDE5-2F6E-3BDA-73ABF95685DF}"/>
              </a:ext>
            </a:extLst>
          </p:cNvPr>
          <p:cNvSpPr txBox="1"/>
          <p:nvPr/>
        </p:nvSpPr>
        <p:spPr>
          <a:xfrm>
            <a:off x="2162454" y="2480903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Centroids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590782-7F6C-47B3-63A0-2A5B4EBA69E9}"/>
              </a:ext>
            </a:extLst>
          </p:cNvPr>
          <p:cNvSpPr txBox="1"/>
          <p:nvPr/>
        </p:nvSpPr>
        <p:spPr>
          <a:xfrm>
            <a:off x="42337" y="3580053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Embedding Table</a:t>
            </a:r>
          </a:p>
        </p:txBody>
      </p:sp>
      <p:sp>
        <p:nvSpPr>
          <p:cNvPr id="157" name="Right Arrow 156">
            <a:extLst>
              <a:ext uri="{FF2B5EF4-FFF2-40B4-BE49-F238E27FC236}">
                <a16:creationId xmlns:a16="http://schemas.microsoft.com/office/drawing/2014/main" id="{25E6B795-821C-6410-532A-839CBF475CDF}"/>
              </a:ext>
            </a:extLst>
          </p:cNvPr>
          <p:cNvSpPr/>
          <p:nvPr/>
        </p:nvSpPr>
        <p:spPr>
          <a:xfrm>
            <a:off x="1586880" y="1978378"/>
            <a:ext cx="476633" cy="283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0F8F18D-C7B1-3C7F-76CA-CC0F616FDF41}"/>
              </a:ext>
            </a:extLst>
          </p:cNvPr>
          <p:cNvSpPr txBox="1"/>
          <p:nvPr/>
        </p:nvSpPr>
        <p:spPr>
          <a:xfrm>
            <a:off x="3579298" y="3819166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Partitions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FF74996-2175-5FE8-0704-01A81C5789FA}"/>
              </a:ext>
            </a:extLst>
          </p:cNvPr>
          <p:cNvCxnSpPr>
            <a:endCxn id="77" idx="1"/>
          </p:cNvCxnSpPr>
          <p:nvPr/>
        </p:nvCxnSpPr>
        <p:spPr>
          <a:xfrm flipV="1">
            <a:off x="3110679" y="743775"/>
            <a:ext cx="571585" cy="1284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9549464-740C-A896-327D-A60624DEB486}"/>
              </a:ext>
            </a:extLst>
          </p:cNvPr>
          <p:cNvCxnSpPr>
            <a:endCxn id="93" idx="1"/>
          </p:cNvCxnSpPr>
          <p:nvPr/>
        </p:nvCxnSpPr>
        <p:spPr>
          <a:xfrm flipV="1">
            <a:off x="3117822" y="1671240"/>
            <a:ext cx="564442" cy="36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4EC197B-DDA6-636F-D33A-EA7B81BD54C7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3110679" y="2028597"/>
            <a:ext cx="571585" cy="364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474F73B-5D9A-7520-874B-EC11843F5B66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3117822" y="2035741"/>
            <a:ext cx="564442" cy="1261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6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415B-BE6E-A67C-7E95-07F5EF3D87AA}"/>
              </a:ext>
            </a:extLst>
          </p:cNvPr>
          <p:cNvGrpSpPr/>
          <p:nvPr/>
        </p:nvGrpSpPr>
        <p:grpSpPr>
          <a:xfrm>
            <a:off x="3867756" y="927819"/>
            <a:ext cx="756744" cy="189186"/>
            <a:chOff x="1745253" y="874989"/>
            <a:chExt cx="756744" cy="1891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E0D4D9-6A93-9DEA-5061-B1CE7AA23063}"/>
                </a:ext>
              </a:extLst>
            </p:cNvPr>
            <p:cNvSpPr/>
            <p:nvPr/>
          </p:nvSpPr>
          <p:spPr>
            <a:xfrm>
              <a:off x="1745253" y="874989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EE1C4F-68F6-F987-49AB-A5B326DEF1EB}"/>
                </a:ext>
              </a:extLst>
            </p:cNvPr>
            <p:cNvSpPr/>
            <p:nvPr/>
          </p:nvSpPr>
          <p:spPr>
            <a:xfrm>
              <a:off x="1934439" y="874989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38549A-E480-6D9B-CC21-3E580E23AC48}"/>
                </a:ext>
              </a:extLst>
            </p:cNvPr>
            <p:cNvSpPr/>
            <p:nvPr/>
          </p:nvSpPr>
          <p:spPr>
            <a:xfrm>
              <a:off x="2123625" y="874989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9F4A22-3264-EB0E-73F4-616002B084CC}"/>
                </a:ext>
              </a:extLst>
            </p:cNvPr>
            <p:cNvSpPr/>
            <p:nvPr/>
          </p:nvSpPr>
          <p:spPr>
            <a:xfrm>
              <a:off x="2312811" y="874989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9BBD43-F5ED-262D-1690-D73F75022763}"/>
              </a:ext>
            </a:extLst>
          </p:cNvPr>
          <p:cNvGrpSpPr/>
          <p:nvPr/>
        </p:nvGrpSpPr>
        <p:grpSpPr>
          <a:xfrm>
            <a:off x="5725741" y="1827685"/>
            <a:ext cx="756744" cy="189186"/>
            <a:chOff x="1745253" y="1064175"/>
            <a:chExt cx="756744" cy="1891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3BFBC9-864D-C9A2-D0B1-D2FC11F780D6}"/>
                </a:ext>
              </a:extLst>
            </p:cNvPr>
            <p:cNvSpPr/>
            <p:nvPr/>
          </p:nvSpPr>
          <p:spPr>
            <a:xfrm>
              <a:off x="1745253" y="1064175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471835-3643-350D-C01E-49B7C20607B1}"/>
                </a:ext>
              </a:extLst>
            </p:cNvPr>
            <p:cNvSpPr/>
            <p:nvPr/>
          </p:nvSpPr>
          <p:spPr>
            <a:xfrm>
              <a:off x="1934439" y="1064175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F7F0D-A1A7-4111-5168-81A1A056A5E1}"/>
                </a:ext>
              </a:extLst>
            </p:cNvPr>
            <p:cNvSpPr/>
            <p:nvPr/>
          </p:nvSpPr>
          <p:spPr>
            <a:xfrm>
              <a:off x="2123625" y="1064175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498EA-094F-0CBD-60B0-B37761EFFD45}"/>
                </a:ext>
              </a:extLst>
            </p:cNvPr>
            <p:cNvSpPr/>
            <p:nvPr/>
          </p:nvSpPr>
          <p:spPr>
            <a:xfrm>
              <a:off x="2312811" y="1064175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518835-897F-A159-02A4-4D86D3870A28}"/>
              </a:ext>
            </a:extLst>
          </p:cNvPr>
          <p:cNvGrpSpPr/>
          <p:nvPr/>
        </p:nvGrpSpPr>
        <p:grpSpPr>
          <a:xfrm>
            <a:off x="2090973" y="1253043"/>
            <a:ext cx="756744" cy="189186"/>
            <a:chOff x="1745253" y="1253361"/>
            <a:chExt cx="756744" cy="18918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37F1A-11DD-A320-2435-211B36DE6C8E}"/>
                </a:ext>
              </a:extLst>
            </p:cNvPr>
            <p:cNvSpPr/>
            <p:nvPr/>
          </p:nvSpPr>
          <p:spPr>
            <a:xfrm>
              <a:off x="1745253" y="1253361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266081-12B7-2C08-3F9D-65B8563ED4CA}"/>
                </a:ext>
              </a:extLst>
            </p:cNvPr>
            <p:cNvSpPr/>
            <p:nvPr/>
          </p:nvSpPr>
          <p:spPr>
            <a:xfrm>
              <a:off x="1934439" y="1253361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500BF-2A78-200B-EB41-8D0B7495C7A7}"/>
                </a:ext>
              </a:extLst>
            </p:cNvPr>
            <p:cNvSpPr/>
            <p:nvPr/>
          </p:nvSpPr>
          <p:spPr>
            <a:xfrm>
              <a:off x="2123625" y="1253361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6725D91-3A5A-8204-3937-4620D16BBA49}"/>
                </a:ext>
              </a:extLst>
            </p:cNvPr>
            <p:cNvSpPr/>
            <p:nvPr/>
          </p:nvSpPr>
          <p:spPr>
            <a:xfrm>
              <a:off x="2312811" y="1253361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ACCECF5-7BC5-D447-5473-266FBA0A9FB5}"/>
              </a:ext>
            </a:extLst>
          </p:cNvPr>
          <p:cNvGrpSpPr/>
          <p:nvPr/>
        </p:nvGrpSpPr>
        <p:grpSpPr>
          <a:xfrm>
            <a:off x="5340317" y="1270362"/>
            <a:ext cx="756744" cy="189186"/>
            <a:chOff x="1745253" y="1442547"/>
            <a:chExt cx="756744" cy="1891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789721-97CA-E674-3787-BF6E3CEA9036}"/>
                </a:ext>
              </a:extLst>
            </p:cNvPr>
            <p:cNvSpPr/>
            <p:nvPr/>
          </p:nvSpPr>
          <p:spPr>
            <a:xfrm>
              <a:off x="1745253" y="1442547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8A7F35-B26B-DB6E-7718-D33477892EFF}"/>
                </a:ext>
              </a:extLst>
            </p:cNvPr>
            <p:cNvSpPr/>
            <p:nvPr/>
          </p:nvSpPr>
          <p:spPr>
            <a:xfrm>
              <a:off x="1934439" y="1442547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D88AB9-0D0A-6FC2-53D2-70069E2797F0}"/>
                </a:ext>
              </a:extLst>
            </p:cNvPr>
            <p:cNvSpPr/>
            <p:nvPr/>
          </p:nvSpPr>
          <p:spPr>
            <a:xfrm>
              <a:off x="2123625" y="1442547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696D0F-38D3-8C27-5E5F-3EC7C2BF164B}"/>
                </a:ext>
              </a:extLst>
            </p:cNvPr>
            <p:cNvSpPr/>
            <p:nvPr/>
          </p:nvSpPr>
          <p:spPr>
            <a:xfrm>
              <a:off x="2312811" y="1442547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87FAF9-14AE-DFD0-4A51-5C3C3D7A7DCC}"/>
              </a:ext>
            </a:extLst>
          </p:cNvPr>
          <p:cNvGrpSpPr/>
          <p:nvPr/>
        </p:nvGrpSpPr>
        <p:grpSpPr>
          <a:xfrm>
            <a:off x="6179320" y="925190"/>
            <a:ext cx="756744" cy="190205"/>
            <a:chOff x="1745253" y="1631733"/>
            <a:chExt cx="756744" cy="19020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505450-2E09-BFE7-09AB-A652ACACBE7B}"/>
                </a:ext>
              </a:extLst>
            </p:cNvPr>
            <p:cNvSpPr/>
            <p:nvPr/>
          </p:nvSpPr>
          <p:spPr>
            <a:xfrm>
              <a:off x="1745253" y="1631733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B7B7F-23D1-12BD-8FF6-2C779F163964}"/>
                </a:ext>
              </a:extLst>
            </p:cNvPr>
            <p:cNvSpPr/>
            <p:nvPr/>
          </p:nvSpPr>
          <p:spPr>
            <a:xfrm>
              <a:off x="1934439" y="1631733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57C7A1-481C-6E3A-892F-5D06D22C8854}"/>
                </a:ext>
              </a:extLst>
            </p:cNvPr>
            <p:cNvSpPr/>
            <p:nvPr/>
          </p:nvSpPr>
          <p:spPr>
            <a:xfrm>
              <a:off x="2123625" y="1631733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5A640B-A370-ED95-105B-8A83BE1DA072}"/>
                </a:ext>
              </a:extLst>
            </p:cNvPr>
            <p:cNvSpPr/>
            <p:nvPr/>
          </p:nvSpPr>
          <p:spPr>
            <a:xfrm>
              <a:off x="2312811" y="1632752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5B7D9A-4764-1494-7280-1F5622410BB8}"/>
              </a:ext>
            </a:extLst>
          </p:cNvPr>
          <p:cNvGrpSpPr/>
          <p:nvPr/>
        </p:nvGrpSpPr>
        <p:grpSpPr>
          <a:xfrm>
            <a:off x="2509579" y="1730382"/>
            <a:ext cx="756744" cy="189186"/>
            <a:chOff x="1745253" y="1820919"/>
            <a:chExt cx="756744" cy="1891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972458-6326-9018-B0E4-B881F240483D}"/>
                </a:ext>
              </a:extLst>
            </p:cNvPr>
            <p:cNvSpPr/>
            <p:nvPr/>
          </p:nvSpPr>
          <p:spPr>
            <a:xfrm>
              <a:off x="1745253" y="182091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CB6806-6E26-836F-17A5-CF0FD01AEEF3}"/>
                </a:ext>
              </a:extLst>
            </p:cNvPr>
            <p:cNvSpPr/>
            <p:nvPr/>
          </p:nvSpPr>
          <p:spPr>
            <a:xfrm>
              <a:off x="1934439" y="182091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63F985-C1F4-9A3D-4ABF-EB037A7B3882}"/>
                </a:ext>
              </a:extLst>
            </p:cNvPr>
            <p:cNvSpPr/>
            <p:nvPr/>
          </p:nvSpPr>
          <p:spPr>
            <a:xfrm>
              <a:off x="2123625" y="182091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59008F-5A7E-021B-DFBB-C1FD969AD6C0}"/>
                </a:ext>
              </a:extLst>
            </p:cNvPr>
            <p:cNvSpPr/>
            <p:nvPr/>
          </p:nvSpPr>
          <p:spPr>
            <a:xfrm>
              <a:off x="2312811" y="1820919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746B4F-7CC8-7AD7-38E3-29EF7B3EC64A}"/>
              </a:ext>
            </a:extLst>
          </p:cNvPr>
          <p:cNvGrpSpPr/>
          <p:nvPr/>
        </p:nvGrpSpPr>
        <p:grpSpPr>
          <a:xfrm>
            <a:off x="3077137" y="2916859"/>
            <a:ext cx="756744" cy="189186"/>
            <a:chOff x="1745253" y="2010105"/>
            <a:chExt cx="756744" cy="1891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1F3CB9-FE7D-4EFF-522D-94D19D85E943}"/>
                </a:ext>
              </a:extLst>
            </p:cNvPr>
            <p:cNvSpPr/>
            <p:nvPr/>
          </p:nvSpPr>
          <p:spPr>
            <a:xfrm>
              <a:off x="1745253" y="201010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499CFC-D630-35F0-95A8-DFFCA7B0347E}"/>
                </a:ext>
              </a:extLst>
            </p:cNvPr>
            <p:cNvSpPr/>
            <p:nvPr/>
          </p:nvSpPr>
          <p:spPr>
            <a:xfrm>
              <a:off x="1934439" y="201010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727813-D7A9-5BB1-EDAB-8B79D19AA4A1}"/>
                </a:ext>
              </a:extLst>
            </p:cNvPr>
            <p:cNvSpPr/>
            <p:nvPr/>
          </p:nvSpPr>
          <p:spPr>
            <a:xfrm>
              <a:off x="2123625" y="201010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8A7298-00C9-22D5-7C2C-69D2A05E694D}"/>
                </a:ext>
              </a:extLst>
            </p:cNvPr>
            <p:cNvSpPr/>
            <p:nvPr/>
          </p:nvSpPr>
          <p:spPr>
            <a:xfrm>
              <a:off x="2312811" y="2010105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9D80B18-79E9-05E0-EDE5-2FE0C7D2F5DB}"/>
              </a:ext>
            </a:extLst>
          </p:cNvPr>
          <p:cNvGrpSpPr/>
          <p:nvPr/>
        </p:nvGrpSpPr>
        <p:grpSpPr>
          <a:xfrm>
            <a:off x="4702057" y="2057516"/>
            <a:ext cx="756744" cy="189186"/>
            <a:chOff x="1745253" y="2199291"/>
            <a:chExt cx="756744" cy="18918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9E158D-E85D-6FBD-A168-4EC645C9D0E9}"/>
                </a:ext>
              </a:extLst>
            </p:cNvPr>
            <p:cNvSpPr/>
            <p:nvPr/>
          </p:nvSpPr>
          <p:spPr>
            <a:xfrm>
              <a:off x="1745253" y="2199291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F6C7B8-2665-3A38-950A-E48F67E6926A}"/>
                </a:ext>
              </a:extLst>
            </p:cNvPr>
            <p:cNvSpPr/>
            <p:nvPr/>
          </p:nvSpPr>
          <p:spPr>
            <a:xfrm>
              <a:off x="1934439" y="2199291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1CA75C-E975-F8F7-AD11-15E0855871CE}"/>
                </a:ext>
              </a:extLst>
            </p:cNvPr>
            <p:cNvSpPr/>
            <p:nvPr/>
          </p:nvSpPr>
          <p:spPr>
            <a:xfrm>
              <a:off x="2123625" y="2199291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50B1EBB-3F17-E43E-D216-6260821FCDB2}"/>
                </a:ext>
              </a:extLst>
            </p:cNvPr>
            <p:cNvSpPr/>
            <p:nvPr/>
          </p:nvSpPr>
          <p:spPr>
            <a:xfrm>
              <a:off x="2312811" y="2199291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B4EF76-00B4-4E59-BE3C-BC2295128CA0}"/>
              </a:ext>
            </a:extLst>
          </p:cNvPr>
          <p:cNvGrpSpPr/>
          <p:nvPr/>
        </p:nvGrpSpPr>
        <p:grpSpPr>
          <a:xfrm>
            <a:off x="3600065" y="1573819"/>
            <a:ext cx="756744" cy="189186"/>
            <a:chOff x="1745253" y="2388477"/>
            <a:chExt cx="756744" cy="18918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B257A5-3F3F-2F64-EE30-32A26C2E8F45}"/>
                </a:ext>
              </a:extLst>
            </p:cNvPr>
            <p:cNvSpPr/>
            <p:nvPr/>
          </p:nvSpPr>
          <p:spPr>
            <a:xfrm>
              <a:off x="1745253" y="2388477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6156CE-7B3D-02B0-118A-22D07DC9FD20}"/>
                </a:ext>
              </a:extLst>
            </p:cNvPr>
            <p:cNvSpPr/>
            <p:nvPr/>
          </p:nvSpPr>
          <p:spPr>
            <a:xfrm>
              <a:off x="1934439" y="2388477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4BC872-53A4-3CA9-48AE-8464CFDE0B78}"/>
                </a:ext>
              </a:extLst>
            </p:cNvPr>
            <p:cNvSpPr/>
            <p:nvPr/>
          </p:nvSpPr>
          <p:spPr>
            <a:xfrm>
              <a:off x="2123625" y="2388477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B29698-CC45-DEAF-F21E-6385A688D515}"/>
                </a:ext>
              </a:extLst>
            </p:cNvPr>
            <p:cNvSpPr/>
            <p:nvPr/>
          </p:nvSpPr>
          <p:spPr>
            <a:xfrm>
              <a:off x="2312811" y="2388477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40A942-5BC4-1F52-B381-E70775B2668A}"/>
              </a:ext>
            </a:extLst>
          </p:cNvPr>
          <p:cNvGrpSpPr/>
          <p:nvPr/>
        </p:nvGrpSpPr>
        <p:grpSpPr>
          <a:xfrm>
            <a:off x="4885991" y="260686"/>
            <a:ext cx="756744" cy="189186"/>
            <a:chOff x="1745253" y="2577663"/>
            <a:chExt cx="756744" cy="18918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378695-AD58-BEA3-4D2A-1EBE86FC294A}"/>
                </a:ext>
              </a:extLst>
            </p:cNvPr>
            <p:cNvSpPr/>
            <p:nvPr/>
          </p:nvSpPr>
          <p:spPr>
            <a:xfrm>
              <a:off x="1745253" y="25776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E75553-EFB2-CC01-66FB-34AA9C193059}"/>
                </a:ext>
              </a:extLst>
            </p:cNvPr>
            <p:cNvSpPr/>
            <p:nvPr/>
          </p:nvSpPr>
          <p:spPr>
            <a:xfrm>
              <a:off x="1934439" y="25776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2329A5-C03D-4C9C-35DA-ED1A3A4CBC02}"/>
                </a:ext>
              </a:extLst>
            </p:cNvPr>
            <p:cNvSpPr/>
            <p:nvPr/>
          </p:nvSpPr>
          <p:spPr>
            <a:xfrm>
              <a:off x="2123625" y="25776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B97A99-F837-FD07-C5A2-EFF0771C72C7}"/>
                </a:ext>
              </a:extLst>
            </p:cNvPr>
            <p:cNvSpPr/>
            <p:nvPr/>
          </p:nvSpPr>
          <p:spPr>
            <a:xfrm>
              <a:off x="2312811" y="2577663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1B8DFAD-952B-E527-A2D4-7F7DBD0BA46C}"/>
              </a:ext>
            </a:extLst>
          </p:cNvPr>
          <p:cNvGrpSpPr/>
          <p:nvPr/>
        </p:nvGrpSpPr>
        <p:grpSpPr>
          <a:xfrm>
            <a:off x="3506013" y="325372"/>
            <a:ext cx="756744" cy="189186"/>
            <a:chOff x="1745253" y="2766849"/>
            <a:chExt cx="756744" cy="1891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949949B-501E-8CDB-67DB-E952226BF59B}"/>
                </a:ext>
              </a:extLst>
            </p:cNvPr>
            <p:cNvSpPr/>
            <p:nvPr/>
          </p:nvSpPr>
          <p:spPr>
            <a:xfrm>
              <a:off x="1745253" y="27668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9B7BF1-ECCC-CF0F-9642-6057288AEF46}"/>
                </a:ext>
              </a:extLst>
            </p:cNvPr>
            <p:cNvSpPr/>
            <p:nvPr/>
          </p:nvSpPr>
          <p:spPr>
            <a:xfrm>
              <a:off x="1934439" y="27668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96F1EB-F58F-F937-2404-78B447CFFC83}"/>
                </a:ext>
              </a:extLst>
            </p:cNvPr>
            <p:cNvSpPr/>
            <p:nvPr/>
          </p:nvSpPr>
          <p:spPr>
            <a:xfrm>
              <a:off x="2123625" y="27668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15AFC6-05AF-C64A-9C61-49CA5D63660B}"/>
                </a:ext>
              </a:extLst>
            </p:cNvPr>
            <p:cNvSpPr/>
            <p:nvPr/>
          </p:nvSpPr>
          <p:spPr>
            <a:xfrm>
              <a:off x="2312811" y="2766849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EE2A79-99B3-37F4-A1A5-A108DF37901A}"/>
              </a:ext>
            </a:extLst>
          </p:cNvPr>
          <p:cNvGrpSpPr/>
          <p:nvPr/>
        </p:nvGrpSpPr>
        <p:grpSpPr>
          <a:xfrm>
            <a:off x="5820334" y="2759573"/>
            <a:ext cx="756744" cy="189186"/>
            <a:chOff x="1745253" y="2956035"/>
            <a:chExt cx="756744" cy="18918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DA4BA9F-A3E5-B40B-9435-D1BD79321EDF}"/>
                </a:ext>
              </a:extLst>
            </p:cNvPr>
            <p:cNvSpPr/>
            <p:nvPr/>
          </p:nvSpPr>
          <p:spPr>
            <a:xfrm>
              <a:off x="1745253" y="2956035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327856-3A75-51B3-7D6E-17B232339C8B}"/>
                </a:ext>
              </a:extLst>
            </p:cNvPr>
            <p:cNvSpPr/>
            <p:nvPr/>
          </p:nvSpPr>
          <p:spPr>
            <a:xfrm>
              <a:off x="1934439" y="2956035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DED9E3-0ACF-E582-A012-A0A3FB1BF5BA}"/>
                </a:ext>
              </a:extLst>
            </p:cNvPr>
            <p:cNvSpPr/>
            <p:nvPr/>
          </p:nvSpPr>
          <p:spPr>
            <a:xfrm>
              <a:off x="2123625" y="2956035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85A0C-6F12-45B8-69C8-709E4294A2F9}"/>
                </a:ext>
              </a:extLst>
            </p:cNvPr>
            <p:cNvSpPr/>
            <p:nvPr/>
          </p:nvSpPr>
          <p:spPr>
            <a:xfrm>
              <a:off x="2312811" y="2956035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95102A-6968-AC29-166C-827BFCBC4325}"/>
              </a:ext>
            </a:extLst>
          </p:cNvPr>
          <p:cNvGrpSpPr/>
          <p:nvPr/>
        </p:nvGrpSpPr>
        <p:grpSpPr>
          <a:xfrm>
            <a:off x="2469345" y="2203347"/>
            <a:ext cx="756744" cy="189186"/>
            <a:chOff x="1745253" y="3145221"/>
            <a:chExt cx="756744" cy="1891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664F5C-E2BB-B8A3-3DE0-BE092740A8E5}"/>
                </a:ext>
              </a:extLst>
            </p:cNvPr>
            <p:cNvSpPr/>
            <p:nvPr/>
          </p:nvSpPr>
          <p:spPr>
            <a:xfrm>
              <a:off x="1745253" y="3145221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0220FB-F3CA-5171-E10E-618C7A259318}"/>
                </a:ext>
              </a:extLst>
            </p:cNvPr>
            <p:cNvSpPr/>
            <p:nvPr/>
          </p:nvSpPr>
          <p:spPr>
            <a:xfrm>
              <a:off x="1934439" y="3145221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5B09F94-1F46-652B-0B89-D0FDAE994C2E}"/>
                </a:ext>
              </a:extLst>
            </p:cNvPr>
            <p:cNvSpPr/>
            <p:nvPr/>
          </p:nvSpPr>
          <p:spPr>
            <a:xfrm>
              <a:off x="2123625" y="3145221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ADA551-BAF0-E313-7075-5AD0DFAD0376}"/>
                </a:ext>
              </a:extLst>
            </p:cNvPr>
            <p:cNvSpPr/>
            <p:nvPr/>
          </p:nvSpPr>
          <p:spPr>
            <a:xfrm>
              <a:off x="2312811" y="3145221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1D82A5-A240-6BE4-60D6-AC88DA6F166E}"/>
              </a:ext>
            </a:extLst>
          </p:cNvPr>
          <p:cNvGrpSpPr/>
          <p:nvPr/>
        </p:nvGrpSpPr>
        <p:grpSpPr>
          <a:xfrm>
            <a:off x="2604172" y="780078"/>
            <a:ext cx="756744" cy="189186"/>
            <a:chOff x="1745253" y="3334407"/>
            <a:chExt cx="756744" cy="18918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C7BFC3-2EDB-3892-3703-E371BEBF5D78}"/>
                </a:ext>
              </a:extLst>
            </p:cNvPr>
            <p:cNvSpPr/>
            <p:nvPr/>
          </p:nvSpPr>
          <p:spPr>
            <a:xfrm>
              <a:off x="1745253" y="3334407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33E46FB-DCDB-173A-062D-DD53920B519B}"/>
                </a:ext>
              </a:extLst>
            </p:cNvPr>
            <p:cNvSpPr/>
            <p:nvPr/>
          </p:nvSpPr>
          <p:spPr>
            <a:xfrm>
              <a:off x="1934439" y="3334407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B078629-AC30-1F6D-C342-7E518EE94B44}"/>
                </a:ext>
              </a:extLst>
            </p:cNvPr>
            <p:cNvSpPr/>
            <p:nvPr/>
          </p:nvSpPr>
          <p:spPr>
            <a:xfrm>
              <a:off x="2123625" y="3334407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E794B88-AF9F-7ED8-3B28-B97C8E9A07B3}"/>
                </a:ext>
              </a:extLst>
            </p:cNvPr>
            <p:cNvSpPr/>
            <p:nvPr/>
          </p:nvSpPr>
          <p:spPr>
            <a:xfrm>
              <a:off x="2312811" y="3334407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54A2AC9-3E16-1DE3-074E-4CD7E650D32C}"/>
              </a:ext>
            </a:extLst>
          </p:cNvPr>
          <p:cNvGrpSpPr/>
          <p:nvPr/>
        </p:nvGrpSpPr>
        <p:grpSpPr>
          <a:xfrm>
            <a:off x="5014318" y="753508"/>
            <a:ext cx="756744" cy="189186"/>
            <a:chOff x="1745253" y="3523593"/>
            <a:chExt cx="756744" cy="18918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D21392F-78D7-D46C-6D2F-217A6FE4216C}"/>
                </a:ext>
              </a:extLst>
            </p:cNvPr>
            <p:cNvSpPr/>
            <p:nvPr/>
          </p:nvSpPr>
          <p:spPr>
            <a:xfrm>
              <a:off x="1745253" y="3523593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7118A6-ADA5-7D68-4906-C2AB793A6076}"/>
                </a:ext>
              </a:extLst>
            </p:cNvPr>
            <p:cNvSpPr/>
            <p:nvPr/>
          </p:nvSpPr>
          <p:spPr>
            <a:xfrm>
              <a:off x="1934439" y="3523593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AB34609-0E2E-222B-F54F-28F0160D647F}"/>
                </a:ext>
              </a:extLst>
            </p:cNvPr>
            <p:cNvSpPr/>
            <p:nvPr/>
          </p:nvSpPr>
          <p:spPr>
            <a:xfrm>
              <a:off x="2123625" y="3523593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9C2922-E0A6-8443-2EDB-660761D1C8A6}"/>
                </a:ext>
              </a:extLst>
            </p:cNvPr>
            <p:cNvSpPr/>
            <p:nvPr/>
          </p:nvSpPr>
          <p:spPr>
            <a:xfrm>
              <a:off x="2312811" y="3523593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4833FD-098D-EA03-E7E6-E54AD20D0C63}"/>
              </a:ext>
            </a:extLst>
          </p:cNvPr>
          <p:cNvGrpSpPr/>
          <p:nvPr/>
        </p:nvGrpSpPr>
        <p:grpSpPr>
          <a:xfrm>
            <a:off x="4456582" y="2592557"/>
            <a:ext cx="756744" cy="189186"/>
            <a:chOff x="1745253" y="3712779"/>
            <a:chExt cx="756744" cy="18918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CCACD0-AE66-913B-D228-ACDED2647DCD}"/>
                </a:ext>
              </a:extLst>
            </p:cNvPr>
            <p:cNvSpPr/>
            <p:nvPr/>
          </p:nvSpPr>
          <p:spPr>
            <a:xfrm>
              <a:off x="1745253" y="3712779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C2B4959-21AD-662B-2AB4-5DC2B5137889}"/>
                </a:ext>
              </a:extLst>
            </p:cNvPr>
            <p:cNvSpPr/>
            <p:nvPr/>
          </p:nvSpPr>
          <p:spPr>
            <a:xfrm>
              <a:off x="1934439" y="3712779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94F78A-1609-91D1-5DCE-45BFD2D121E6}"/>
                </a:ext>
              </a:extLst>
            </p:cNvPr>
            <p:cNvSpPr/>
            <p:nvPr/>
          </p:nvSpPr>
          <p:spPr>
            <a:xfrm>
              <a:off x="2123625" y="3712779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604467-18E7-5E87-B8F3-A8A90A7D91B1}"/>
                </a:ext>
              </a:extLst>
            </p:cNvPr>
            <p:cNvSpPr/>
            <p:nvPr/>
          </p:nvSpPr>
          <p:spPr>
            <a:xfrm>
              <a:off x="2312811" y="3712779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2BD9FA-ED0C-5B8B-ABB4-DFBC44AF441E}"/>
              </a:ext>
            </a:extLst>
          </p:cNvPr>
          <p:cNvCxnSpPr>
            <a:stCxn id="62" idx="0"/>
            <a:endCxn id="48" idx="2"/>
          </p:cNvCxnSpPr>
          <p:nvPr/>
        </p:nvCxnSpPr>
        <p:spPr>
          <a:xfrm flipV="1">
            <a:off x="3077137" y="514558"/>
            <a:ext cx="523469" cy="265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511A36-17A2-0163-2230-F56CAE49ABDF}"/>
              </a:ext>
            </a:extLst>
          </p:cNvPr>
          <p:cNvCxnSpPr>
            <a:cxnSpLocks/>
            <a:stCxn id="18" idx="0"/>
            <a:endCxn id="62" idx="2"/>
          </p:cNvCxnSpPr>
          <p:nvPr/>
        </p:nvCxnSpPr>
        <p:spPr>
          <a:xfrm flipV="1">
            <a:off x="2563938" y="969264"/>
            <a:ext cx="513199" cy="283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C74304-6A79-FA97-7BA9-4D1B0FF21924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>
            <a:off x="2563938" y="1442229"/>
            <a:ext cx="229420" cy="288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972ACE5-B916-90DA-CB18-F80489C8C2E9}"/>
              </a:ext>
            </a:extLst>
          </p:cNvPr>
          <p:cNvCxnSpPr>
            <a:cxnSpLocks/>
            <a:stCxn id="57" idx="0"/>
            <a:endCxn id="29" idx="2"/>
          </p:cNvCxnSpPr>
          <p:nvPr/>
        </p:nvCxnSpPr>
        <p:spPr>
          <a:xfrm flipV="1">
            <a:off x="2753124" y="1919568"/>
            <a:ext cx="40234" cy="283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87BCC1-D23F-6D70-A482-36A5E6826F22}"/>
              </a:ext>
            </a:extLst>
          </p:cNvPr>
          <p:cNvCxnSpPr>
            <a:cxnSpLocks/>
            <a:stCxn id="33" idx="0"/>
            <a:endCxn id="57" idx="2"/>
          </p:cNvCxnSpPr>
          <p:nvPr/>
        </p:nvCxnSpPr>
        <p:spPr>
          <a:xfrm flipH="1" flipV="1">
            <a:off x="2753124" y="2392533"/>
            <a:ext cx="607792" cy="524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7C4599-54D3-7563-9C2A-F66FB07D1A61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3266323" y="1668412"/>
            <a:ext cx="333742" cy="156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A12F6B0-3891-E708-85BE-DFFD7D51543A}"/>
              </a:ext>
            </a:extLst>
          </p:cNvPr>
          <p:cNvCxnSpPr>
            <a:cxnSpLocks/>
            <a:stCxn id="50" idx="2"/>
            <a:endCxn id="8" idx="0"/>
          </p:cNvCxnSpPr>
          <p:nvPr/>
        </p:nvCxnSpPr>
        <p:spPr>
          <a:xfrm flipH="1">
            <a:off x="3962349" y="514558"/>
            <a:ext cx="16629" cy="413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A5ABC98-9668-9068-7F2B-3FE04F99EC93}"/>
              </a:ext>
            </a:extLst>
          </p:cNvPr>
          <p:cNvCxnSpPr>
            <a:cxnSpLocks/>
            <a:stCxn id="51" idx="3"/>
            <a:endCxn id="44" idx="1"/>
          </p:cNvCxnSpPr>
          <p:nvPr/>
        </p:nvCxnSpPr>
        <p:spPr>
          <a:xfrm flipV="1">
            <a:off x="4262757" y="355279"/>
            <a:ext cx="623234" cy="64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2E2A85B-2B80-DACF-3B93-D3631827F15F}"/>
              </a:ext>
            </a:extLst>
          </p:cNvPr>
          <p:cNvCxnSpPr>
            <a:cxnSpLocks/>
            <a:stCxn id="65" idx="0"/>
            <a:endCxn id="45" idx="2"/>
          </p:cNvCxnSpPr>
          <p:nvPr/>
        </p:nvCxnSpPr>
        <p:spPr>
          <a:xfrm flipH="1" flipV="1">
            <a:off x="5169770" y="449872"/>
            <a:ext cx="128327" cy="303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C99A3E3-8A7C-A0D4-38BB-AC1DF9652FF2}"/>
              </a:ext>
            </a:extLst>
          </p:cNvPr>
          <p:cNvCxnSpPr>
            <a:cxnSpLocks/>
            <a:stCxn id="67" idx="3"/>
            <a:endCxn id="24" idx="1"/>
          </p:cNvCxnSpPr>
          <p:nvPr/>
        </p:nvCxnSpPr>
        <p:spPr>
          <a:xfrm>
            <a:off x="5771062" y="848101"/>
            <a:ext cx="408258" cy="171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7FB3D26-620D-F2BD-204B-2FC292E97480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H="1" flipV="1">
            <a:off x="5298097" y="942694"/>
            <a:ext cx="136813" cy="3276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1D3B5F1-0F04-4F85-2814-6987C57E0E81}"/>
              </a:ext>
            </a:extLst>
          </p:cNvPr>
          <p:cNvCxnSpPr>
            <a:cxnSpLocks/>
            <a:stCxn id="38" idx="0"/>
            <a:endCxn id="21" idx="2"/>
          </p:cNvCxnSpPr>
          <p:nvPr/>
        </p:nvCxnSpPr>
        <p:spPr>
          <a:xfrm flipV="1">
            <a:off x="5175022" y="1459548"/>
            <a:ext cx="449074" cy="5979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57F043F-6E9F-9EFF-D82C-BAA19AC87145}"/>
              </a:ext>
            </a:extLst>
          </p:cNvPr>
          <p:cNvCxnSpPr>
            <a:cxnSpLocks/>
            <a:stCxn id="69" idx="0"/>
            <a:endCxn id="37" idx="2"/>
          </p:cNvCxnSpPr>
          <p:nvPr/>
        </p:nvCxnSpPr>
        <p:spPr>
          <a:xfrm flipV="1">
            <a:off x="4740361" y="2246702"/>
            <a:ext cx="245475" cy="345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89D4896-DD12-1E81-18AA-186F86846475}"/>
              </a:ext>
            </a:extLst>
          </p:cNvPr>
          <p:cNvCxnSpPr>
            <a:cxnSpLocks/>
            <a:stCxn id="35" idx="3"/>
            <a:endCxn id="68" idx="1"/>
          </p:cNvCxnSpPr>
          <p:nvPr/>
        </p:nvCxnSpPr>
        <p:spPr>
          <a:xfrm flipV="1">
            <a:off x="3833881" y="2687150"/>
            <a:ext cx="622701" cy="324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FE0B59-7E9F-CC9A-4596-B2C81118D4C5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5458801" y="1922278"/>
            <a:ext cx="266940" cy="229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9AFD9EC-91F8-3789-822D-BE5A6B769353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5813282" y="1459548"/>
            <a:ext cx="196238" cy="368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48B82C6-6BDC-8743-CC31-CC3A5D0FC5AE}"/>
              </a:ext>
            </a:extLst>
          </p:cNvPr>
          <p:cNvCxnSpPr>
            <a:cxnSpLocks/>
            <a:stCxn id="53" idx="0"/>
            <a:endCxn id="14" idx="2"/>
          </p:cNvCxnSpPr>
          <p:nvPr/>
        </p:nvCxnSpPr>
        <p:spPr>
          <a:xfrm flipV="1">
            <a:off x="6104113" y="2016871"/>
            <a:ext cx="94593" cy="742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9A7CF01-E76A-FFF0-A05D-0E7F66436258}"/>
              </a:ext>
            </a:extLst>
          </p:cNvPr>
          <p:cNvCxnSpPr>
            <a:cxnSpLocks/>
            <a:stCxn id="31" idx="0"/>
            <a:endCxn id="63" idx="2"/>
          </p:cNvCxnSpPr>
          <p:nvPr/>
        </p:nvCxnSpPr>
        <p:spPr>
          <a:xfrm flipV="1">
            <a:off x="3171730" y="969264"/>
            <a:ext cx="94593" cy="761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73BCE88-DDFB-A407-2058-BEA7B243C152}"/>
              </a:ext>
            </a:extLst>
          </p:cNvPr>
          <p:cNvCxnSpPr>
            <a:cxnSpLocks/>
            <a:stCxn id="23" idx="3"/>
            <a:endCxn id="25" idx="2"/>
          </p:cNvCxnSpPr>
          <p:nvPr/>
        </p:nvCxnSpPr>
        <p:spPr>
          <a:xfrm flipV="1">
            <a:off x="6097061" y="1114376"/>
            <a:ext cx="366038" cy="250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702250AB-3A2B-8080-A258-27C2FB8DEE87}"/>
              </a:ext>
            </a:extLst>
          </p:cNvPr>
          <p:cNvSpPr/>
          <p:nvPr/>
        </p:nvSpPr>
        <p:spPr>
          <a:xfrm>
            <a:off x="4794287" y="1114376"/>
            <a:ext cx="1360668" cy="1335767"/>
          </a:xfrm>
          <a:prstGeom prst="ellipse">
            <a:avLst/>
          </a:prstGeom>
          <a:solidFill>
            <a:srgbClr val="156082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AD7C9DB-4FEF-AB2D-C4C3-3E667843ADE2}"/>
              </a:ext>
            </a:extLst>
          </p:cNvPr>
          <p:cNvSpPr txBox="1"/>
          <p:nvPr/>
        </p:nvSpPr>
        <p:spPr>
          <a:xfrm>
            <a:off x="4798514" y="1477341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Query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19002C3-4769-58F9-9F28-EE2C30DEF3E5}"/>
              </a:ext>
            </a:extLst>
          </p:cNvPr>
          <p:cNvGrpSpPr/>
          <p:nvPr/>
        </p:nvGrpSpPr>
        <p:grpSpPr>
          <a:xfrm>
            <a:off x="406154" y="151390"/>
            <a:ext cx="756744" cy="3026976"/>
            <a:chOff x="2938260" y="371263"/>
            <a:chExt cx="756744" cy="302697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E0C6548-A631-7D39-CEB7-6760DC524A49}"/>
                </a:ext>
              </a:extLst>
            </p:cNvPr>
            <p:cNvSpPr/>
            <p:nvPr/>
          </p:nvSpPr>
          <p:spPr>
            <a:xfrm>
              <a:off x="2938260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FA7EDB0-F124-D718-522D-27DA11FC072F}"/>
                </a:ext>
              </a:extLst>
            </p:cNvPr>
            <p:cNvSpPr/>
            <p:nvPr/>
          </p:nvSpPr>
          <p:spPr>
            <a:xfrm>
              <a:off x="3127446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28A12BF-9D85-B536-36C6-FDE25E268541}"/>
                </a:ext>
              </a:extLst>
            </p:cNvPr>
            <p:cNvSpPr/>
            <p:nvPr/>
          </p:nvSpPr>
          <p:spPr>
            <a:xfrm>
              <a:off x="3316632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C1D5A7E-56BA-32D1-6260-5F0430306D04}"/>
                </a:ext>
              </a:extLst>
            </p:cNvPr>
            <p:cNvSpPr/>
            <p:nvPr/>
          </p:nvSpPr>
          <p:spPr>
            <a:xfrm>
              <a:off x="3505818" y="371263"/>
              <a:ext cx="189186" cy="1891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634F034-DFCC-03F0-3985-22F1698782EE}"/>
                </a:ext>
              </a:extLst>
            </p:cNvPr>
            <p:cNvSpPr/>
            <p:nvPr/>
          </p:nvSpPr>
          <p:spPr>
            <a:xfrm>
              <a:off x="2938260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F459071-F303-4937-AA43-70D2DE9C6633}"/>
                </a:ext>
              </a:extLst>
            </p:cNvPr>
            <p:cNvSpPr/>
            <p:nvPr/>
          </p:nvSpPr>
          <p:spPr>
            <a:xfrm>
              <a:off x="3127446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A46E5E-4381-09FC-E7C2-8F28E7D613A9}"/>
                </a:ext>
              </a:extLst>
            </p:cNvPr>
            <p:cNvSpPr/>
            <p:nvPr/>
          </p:nvSpPr>
          <p:spPr>
            <a:xfrm>
              <a:off x="3316632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949CF0A-F6A8-27E0-EDBD-5AA094CDACAE}"/>
                </a:ext>
              </a:extLst>
            </p:cNvPr>
            <p:cNvSpPr/>
            <p:nvPr/>
          </p:nvSpPr>
          <p:spPr>
            <a:xfrm>
              <a:off x="3505818" y="560449"/>
              <a:ext cx="189186" cy="1891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A8750A7-F62B-9F5B-85B5-482308DC7286}"/>
                </a:ext>
              </a:extLst>
            </p:cNvPr>
            <p:cNvSpPr/>
            <p:nvPr/>
          </p:nvSpPr>
          <p:spPr>
            <a:xfrm>
              <a:off x="2938260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3B3E2-F0A8-DE6A-7491-624CA9D4372A}"/>
                </a:ext>
              </a:extLst>
            </p:cNvPr>
            <p:cNvSpPr/>
            <p:nvPr/>
          </p:nvSpPr>
          <p:spPr>
            <a:xfrm>
              <a:off x="3127446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A58C8C6-627F-3538-1A6E-A147307D6485}"/>
                </a:ext>
              </a:extLst>
            </p:cNvPr>
            <p:cNvSpPr/>
            <p:nvPr/>
          </p:nvSpPr>
          <p:spPr>
            <a:xfrm>
              <a:off x="3316632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77E26EB-D7D0-ED57-BF3D-55AC5D3B1F65}"/>
                </a:ext>
              </a:extLst>
            </p:cNvPr>
            <p:cNvSpPr/>
            <p:nvPr/>
          </p:nvSpPr>
          <p:spPr>
            <a:xfrm>
              <a:off x="3505818" y="749635"/>
              <a:ext cx="189186" cy="1891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8B71458-C606-88D2-4053-035DB314EEBE}"/>
                </a:ext>
              </a:extLst>
            </p:cNvPr>
            <p:cNvSpPr/>
            <p:nvPr/>
          </p:nvSpPr>
          <p:spPr>
            <a:xfrm>
              <a:off x="2938260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C922288-8583-F728-BA6D-F004A7653AD9}"/>
                </a:ext>
              </a:extLst>
            </p:cNvPr>
            <p:cNvSpPr/>
            <p:nvPr/>
          </p:nvSpPr>
          <p:spPr>
            <a:xfrm>
              <a:off x="3127446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AFFEFDC-5507-F551-CD2E-6A6C73BB1BE4}"/>
                </a:ext>
              </a:extLst>
            </p:cNvPr>
            <p:cNvSpPr/>
            <p:nvPr/>
          </p:nvSpPr>
          <p:spPr>
            <a:xfrm>
              <a:off x="3316632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729F754-B73E-AAB7-60C8-B77671C07347}"/>
                </a:ext>
              </a:extLst>
            </p:cNvPr>
            <p:cNvSpPr/>
            <p:nvPr/>
          </p:nvSpPr>
          <p:spPr>
            <a:xfrm>
              <a:off x="3505818" y="938821"/>
              <a:ext cx="189186" cy="1891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574A9F-7459-2098-C8DC-1CAB76AC46E6}"/>
                </a:ext>
              </a:extLst>
            </p:cNvPr>
            <p:cNvSpPr/>
            <p:nvPr/>
          </p:nvSpPr>
          <p:spPr>
            <a:xfrm>
              <a:off x="2938260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4FE3A0D-8D4D-B71E-2A27-4DA1C61FC559}"/>
                </a:ext>
              </a:extLst>
            </p:cNvPr>
            <p:cNvSpPr/>
            <p:nvPr/>
          </p:nvSpPr>
          <p:spPr>
            <a:xfrm>
              <a:off x="3127446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DC1E5F0-ACDC-5D04-5499-CDCDF8961795}"/>
                </a:ext>
              </a:extLst>
            </p:cNvPr>
            <p:cNvSpPr/>
            <p:nvPr/>
          </p:nvSpPr>
          <p:spPr>
            <a:xfrm>
              <a:off x="3316632" y="1128007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93C21E5-3230-EB3B-04AA-081873D0F9E6}"/>
                </a:ext>
              </a:extLst>
            </p:cNvPr>
            <p:cNvSpPr/>
            <p:nvPr/>
          </p:nvSpPr>
          <p:spPr>
            <a:xfrm>
              <a:off x="3505818" y="1129026"/>
              <a:ext cx="189186" cy="1891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B6CE56-7605-1867-F575-B3693DC3DBE0}"/>
                </a:ext>
              </a:extLst>
            </p:cNvPr>
            <p:cNvSpPr/>
            <p:nvPr/>
          </p:nvSpPr>
          <p:spPr>
            <a:xfrm>
              <a:off x="2938260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49D459C-8881-6F02-8C6A-F3F2DB284521}"/>
                </a:ext>
              </a:extLst>
            </p:cNvPr>
            <p:cNvSpPr/>
            <p:nvPr/>
          </p:nvSpPr>
          <p:spPr>
            <a:xfrm>
              <a:off x="3127446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51B9541-4009-A18E-1DDE-7333E760E341}"/>
                </a:ext>
              </a:extLst>
            </p:cNvPr>
            <p:cNvSpPr/>
            <p:nvPr/>
          </p:nvSpPr>
          <p:spPr>
            <a:xfrm>
              <a:off x="3316632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204489D-E4DC-2695-8C64-A5E277FB9DE7}"/>
                </a:ext>
              </a:extLst>
            </p:cNvPr>
            <p:cNvSpPr/>
            <p:nvPr/>
          </p:nvSpPr>
          <p:spPr>
            <a:xfrm>
              <a:off x="3505818" y="1317193"/>
              <a:ext cx="189186" cy="189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CAD08AC-4FA2-E7CC-90F9-33ABDEC2F4A8}"/>
                </a:ext>
              </a:extLst>
            </p:cNvPr>
            <p:cNvSpPr/>
            <p:nvPr/>
          </p:nvSpPr>
          <p:spPr>
            <a:xfrm>
              <a:off x="2938260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7FF17EE-27EB-4932-7486-AD087DDF30EF}"/>
                </a:ext>
              </a:extLst>
            </p:cNvPr>
            <p:cNvSpPr/>
            <p:nvPr/>
          </p:nvSpPr>
          <p:spPr>
            <a:xfrm>
              <a:off x="3127446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6C9F1FA-C092-8E35-2027-AE7A37B1156F}"/>
                </a:ext>
              </a:extLst>
            </p:cNvPr>
            <p:cNvSpPr/>
            <p:nvPr/>
          </p:nvSpPr>
          <p:spPr>
            <a:xfrm>
              <a:off x="3316632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0E5EF78-379F-CA94-17E2-6FD1CE3A3126}"/>
                </a:ext>
              </a:extLst>
            </p:cNvPr>
            <p:cNvSpPr/>
            <p:nvPr/>
          </p:nvSpPr>
          <p:spPr>
            <a:xfrm>
              <a:off x="3505818" y="1506379"/>
              <a:ext cx="189186" cy="1891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C5616C-236D-6DB7-71AF-75E43CBAD886}"/>
                </a:ext>
              </a:extLst>
            </p:cNvPr>
            <p:cNvSpPr/>
            <p:nvPr/>
          </p:nvSpPr>
          <p:spPr>
            <a:xfrm>
              <a:off x="2938260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E32F180-3B13-0E17-4E86-5C1AC546E2F4}"/>
                </a:ext>
              </a:extLst>
            </p:cNvPr>
            <p:cNvSpPr/>
            <p:nvPr/>
          </p:nvSpPr>
          <p:spPr>
            <a:xfrm>
              <a:off x="3127446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1FBEBB1-FE54-9563-3002-281E5A28E8EF}"/>
                </a:ext>
              </a:extLst>
            </p:cNvPr>
            <p:cNvSpPr/>
            <p:nvPr/>
          </p:nvSpPr>
          <p:spPr>
            <a:xfrm>
              <a:off x="3316632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8C761DF-413C-AE83-2C7F-C9A21B8CD56F}"/>
                </a:ext>
              </a:extLst>
            </p:cNvPr>
            <p:cNvSpPr/>
            <p:nvPr/>
          </p:nvSpPr>
          <p:spPr>
            <a:xfrm>
              <a:off x="3505818" y="1695565"/>
              <a:ext cx="189186" cy="18918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8450BC7-0B8B-8E87-EA48-355A6034E7CF}"/>
                </a:ext>
              </a:extLst>
            </p:cNvPr>
            <p:cNvSpPr/>
            <p:nvPr/>
          </p:nvSpPr>
          <p:spPr>
            <a:xfrm>
              <a:off x="2938260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92F4502-4254-1C17-16FC-227D5D645C3F}"/>
                </a:ext>
              </a:extLst>
            </p:cNvPr>
            <p:cNvSpPr/>
            <p:nvPr/>
          </p:nvSpPr>
          <p:spPr>
            <a:xfrm>
              <a:off x="3127446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3EB3938-5920-B250-2674-FCC3EBD69994}"/>
                </a:ext>
              </a:extLst>
            </p:cNvPr>
            <p:cNvSpPr/>
            <p:nvPr/>
          </p:nvSpPr>
          <p:spPr>
            <a:xfrm>
              <a:off x="3316632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84C0CB1-4F0A-DFDE-D56B-EC5D99BA474B}"/>
                </a:ext>
              </a:extLst>
            </p:cNvPr>
            <p:cNvSpPr/>
            <p:nvPr/>
          </p:nvSpPr>
          <p:spPr>
            <a:xfrm>
              <a:off x="3505818" y="1884751"/>
              <a:ext cx="189186" cy="1891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8C12C88-4427-F50B-F0D7-6E6229F998A4}"/>
                </a:ext>
              </a:extLst>
            </p:cNvPr>
            <p:cNvSpPr/>
            <p:nvPr/>
          </p:nvSpPr>
          <p:spPr>
            <a:xfrm>
              <a:off x="2938260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62DA4B8-D3F4-D974-B7DC-DAB47FB07C9C}"/>
                </a:ext>
              </a:extLst>
            </p:cNvPr>
            <p:cNvSpPr/>
            <p:nvPr/>
          </p:nvSpPr>
          <p:spPr>
            <a:xfrm>
              <a:off x="3127446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6AA10AB-744E-7B80-9782-52615F1A3AD2}"/>
                </a:ext>
              </a:extLst>
            </p:cNvPr>
            <p:cNvSpPr/>
            <p:nvPr/>
          </p:nvSpPr>
          <p:spPr>
            <a:xfrm>
              <a:off x="3316632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1278AFD-200F-DD71-1D3D-CE53BC904431}"/>
                </a:ext>
              </a:extLst>
            </p:cNvPr>
            <p:cNvSpPr/>
            <p:nvPr/>
          </p:nvSpPr>
          <p:spPr>
            <a:xfrm>
              <a:off x="3505818" y="2073937"/>
              <a:ext cx="189186" cy="18918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F30AF05-3F00-624C-D5FB-9804D9F7C68D}"/>
                </a:ext>
              </a:extLst>
            </p:cNvPr>
            <p:cNvSpPr/>
            <p:nvPr/>
          </p:nvSpPr>
          <p:spPr>
            <a:xfrm>
              <a:off x="2938260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7F5F274-FD4F-D795-131F-1F952AA19855}"/>
                </a:ext>
              </a:extLst>
            </p:cNvPr>
            <p:cNvSpPr/>
            <p:nvPr/>
          </p:nvSpPr>
          <p:spPr>
            <a:xfrm>
              <a:off x="3127446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C9FA664-1E41-51CB-9026-1FC4F7F51D9E}"/>
                </a:ext>
              </a:extLst>
            </p:cNvPr>
            <p:cNvSpPr/>
            <p:nvPr/>
          </p:nvSpPr>
          <p:spPr>
            <a:xfrm>
              <a:off x="3316632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31F7D9F-CA20-BC44-BFB5-6CD0B4DE09C3}"/>
                </a:ext>
              </a:extLst>
            </p:cNvPr>
            <p:cNvSpPr/>
            <p:nvPr/>
          </p:nvSpPr>
          <p:spPr>
            <a:xfrm>
              <a:off x="3505818" y="2263123"/>
              <a:ext cx="189186" cy="1891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8357414-AB35-D814-DD8E-801B551785F3}"/>
                </a:ext>
              </a:extLst>
            </p:cNvPr>
            <p:cNvSpPr/>
            <p:nvPr/>
          </p:nvSpPr>
          <p:spPr>
            <a:xfrm>
              <a:off x="2938260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5960039-88E2-99EC-05D0-394A64A18FC9}"/>
                </a:ext>
              </a:extLst>
            </p:cNvPr>
            <p:cNvSpPr/>
            <p:nvPr/>
          </p:nvSpPr>
          <p:spPr>
            <a:xfrm>
              <a:off x="3127446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1D31A8D-E7E8-4CF8-25B1-E3124D722B19}"/>
                </a:ext>
              </a:extLst>
            </p:cNvPr>
            <p:cNvSpPr/>
            <p:nvPr/>
          </p:nvSpPr>
          <p:spPr>
            <a:xfrm>
              <a:off x="3316632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321BF09-126D-7BC4-EDB7-7548F2CDDB90}"/>
                </a:ext>
              </a:extLst>
            </p:cNvPr>
            <p:cNvSpPr/>
            <p:nvPr/>
          </p:nvSpPr>
          <p:spPr>
            <a:xfrm>
              <a:off x="3505818" y="2452309"/>
              <a:ext cx="189186" cy="1891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5A3CB6-4BD9-4F00-2BB0-C9E6C49A2EE3}"/>
                </a:ext>
              </a:extLst>
            </p:cNvPr>
            <p:cNvSpPr/>
            <p:nvPr/>
          </p:nvSpPr>
          <p:spPr>
            <a:xfrm>
              <a:off x="2938260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AFF65C2-85EF-0EF0-6B84-0055A74130FC}"/>
                </a:ext>
              </a:extLst>
            </p:cNvPr>
            <p:cNvSpPr/>
            <p:nvPr/>
          </p:nvSpPr>
          <p:spPr>
            <a:xfrm>
              <a:off x="3127446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EAE2E50-9CDD-6A00-03F8-37D6884E7615}"/>
                </a:ext>
              </a:extLst>
            </p:cNvPr>
            <p:cNvSpPr/>
            <p:nvPr/>
          </p:nvSpPr>
          <p:spPr>
            <a:xfrm>
              <a:off x="3316632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71CA239-3BE8-A1D4-5D64-540C286B9DA1}"/>
                </a:ext>
              </a:extLst>
            </p:cNvPr>
            <p:cNvSpPr/>
            <p:nvPr/>
          </p:nvSpPr>
          <p:spPr>
            <a:xfrm>
              <a:off x="3505818" y="2641495"/>
              <a:ext cx="189186" cy="18918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A78AC30-3A16-759A-A243-66C7683E6802}"/>
                </a:ext>
              </a:extLst>
            </p:cNvPr>
            <p:cNvSpPr/>
            <p:nvPr/>
          </p:nvSpPr>
          <p:spPr>
            <a:xfrm>
              <a:off x="2938260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2EDE973-B254-7507-EA5A-1F752E51A985}"/>
                </a:ext>
              </a:extLst>
            </p:cNvPr>
            <p:cNvSpPr/>
            <p:nvPr/>
          </p:nvSpPr>
          <p:spPr>
            <a:xfrm>
              <a:off x="3127446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16CF92C-D972-E195-4D65-2BF82BE0D092}"/>
                </a:ext>
              </a:extLst>
            </p:cNvPr>
            <p:cNvSpPr/>
            <p:nvPr/>
          </p:nvSpPr>
          <p:spPr>
            <a:xfrm>
              <a:off x="3316632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715400E-33BD-FE88-443D-2B172A7CE39C}"/>
                </a:ext>
              </a:extLst>
            </p:cNvPr>
            <p:cNvSpPr/>
            <p:nvPr/>
          </p:nvSpPr>
          <p:spPr>
            <a:xfrm>
              <a:off x="3505818" y="2830681"/>
              <a:ext cx="189186" cy="18918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7E7C18D-AFC2-BD8B-686E-F1B6E62AEA77}"/>
                </a:ext>
              </a:extLst>
            </p:cNvPr>
            <p:cNvSpPr/>
            <p:nvPr/>
          </p:nvSpPr>
          <p:spPr>
            <a:xfrm>
              <a:off x="2938260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0383884-BD52-13D6-765E-2633BB72397F}"/>
                </a:ext>
              </a:extLst>
            </p:cNvPr>
            <p:cNvSpPr/>
            <p:nvPr/>
          </p:nvSpPr>
          <p:spPr>
            <a:xfrm>
              <a:off x="3127446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0FA81AD-FE79-B028-F410-FB8F37EF70AA}"/>
                </a:ext>
              </a:extLst>
            </p:cNvPr>
            <p:cNvSpPr/>
            <p:nvPr/>
          </p:nvSpPr>
          <p:spPr>
            <a:xfrm>
              <a:off x="3316632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401CC0E6-8A94-1F02-97C4-A27814E175A6}"/>
                </a:ext>
              </a:extLst>
            </p:cNvPr>
            <p:cNvSpPr/>
            <p:nvPr/>
          </p:nvSpPr>
          <p:spPr>
            <a:xfrm>
              <a:off x="3505818" y="3019867"/>
              <a:ext cx="189186" cy="1891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48313DF-444B-E700-9659-0BCAFFD130C7}"/>
                </a:ext>
              </a:extLst>
            </p:cNvPr>
            <p:cNvSpPr/>
            <p:nvPr/>
          </p:nvSpPr>
          <p:spPr>
            <a:xfrm>
              <a:off x="2938260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502F9FC4-DD70-EE7D-4DB0-B1753AA293A9}"/>
                </a:ext>
              </a:extLst>
            </p:cNvPr>
            <p:cNvSpPr/>
            <p:nvPr/>
          </p:nvSpPr>
          <p:spPr>
            <a:xfrm>
              <a:off x="3127446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C40BABD-6E72-5231-B423-A155FA11685F}"/>
                </a:ext>
              </a:extLst>
            </p:cNvPr>
            <p:cNvSpPr/>
            <p:nvPr/>
          </p:nvSpPr>
          <p:spPr>
            <a:xfrm>
              <a:off x="3316632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837CC89-AAF1-77EA-5256-87C943CB19CF}"/>
                </a:ext>
              </a:extLst>
            </p:cNvPr>
            <p:cNvSpPr/>
            <p:nvPr/>
          </p:nvSpPr>
          <p:spPr>
            <a:xfrm>
              <a:off x="3505818" y="3209053"/>
              <a:ext cx="189186" cy="1891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60BD910-6E30-B269-F47E-173191016EFE}"/>
              </a:ext>
            </a:extLst>
          </p:cNvPr>
          <p:cNvSpPr txBox="1"/>
          <p:nvPr/>
        </p:nvSpPr>
        <p:spPr>
          <a:xfrm>
            <a:off x="-35466" y="3242444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Embedding Table</a:t>
            </a:r>
          </a:p>
        </p:txBody>
      </p:sp>
      <p:sp>
        <p:nvSpPr>
          <p:cNvPr id="213" name="Right Arrow 212">
            <a:extLst>
              <a:ext uri="{FF2B5EF4-FFF2-40B4-BE49-F238E27FC236}">
                <a16:creationId xmlns:a16="http://schemas.microsoft.com/office/drawing/2014/main" id="{1D100FF8-7CAA-EC85-D1B1-FBC7582CA297}"/>
              </a:ext>
            </a:extLst>
          </p:cNvPr>
          <p:cNvSpPr/>
          <p:nvPr/>
        </p:nvSpPr>
        <p:spPr>
          <a:xfrm>
            <a:off x="1405449" y="1586305"/>
            <a:ext cx="476633" cy="283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F5C3700-F221-09AA-8941-74C35573BB94}"/>
              </a:ext>
            </a:extLst>
          </p:cNvPr>
          <p:cNvSpPr txBox="1"/>
          <p:nvPr/>
        </p:nvSpPr>
        <p:spPr>
          <a:xfrm>
            <a:off x="4094406" y="323667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Graph Index</a:t>
            </a:r>
          </a:p>
        </p:txBody>
      </p:sp>
    </p:spTree>
    <p:extLst>
      <p:ext uri="{BB962C8B-B14F-4D97-AF65-F5344CB8AC3E}">
        <p14:creationId xmlns:p14="http://schemas.microsoft.com/office/powerpoint/2010/main" val="237818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933BC75A-5287-E532-8FD9-380E4E08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914" y="557206"/>
            <a:ext cx="2535936" cy="253593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C5F54C-A424-9158-263D-84572C2C7F08}"/>
              </a:ext>
            </a:extLst>
          </p:cNvPr>
          <p:cNvSpPr/>
          <p:nvPr/>
        </p:nvSpPr>
        <p:spPr>
          <a:xfrm>
            <a:off x="75849" y="76786"/>
            <a:ext cx="1611085" cy="5297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743432-994A-AF02-6DDC-B2536C916479}"/>
              </a:ext>
            </a:extLst>
          </p:cNvPr>
          <p:cNvSpPr/>
          <p:nvPr/>
        </p:nvSpPr>
        <p:spPr>
          <a:xfrm>
            <a:off x="75849" y="993943"/>
            <a:ext cx="1611085" cy="5297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Insert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B742B9-334D-DF06-3426-95D798D5E932}"/>
              </a:ext>
            </a:extLst>
          </p:cNvPr>
          <p:cNvSpPr/>
          <p:nvPr/>
        </p:nvSpPr>
        <p:spPr>
          <a:xfrm>
            <a:off x="75848" y="1911100"/>
            <a:ext cx="1611085" cy="5297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Edit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0A9BDF-0DD7-B4E7-AB7D-2C3C2C11CB64}"/>
              </a:ext>
            </a:extLst>
          </p:cNvPr>
          <p:cNvSpPr/>
          <p:nvPr/>
        </p:nvSpPr>
        <p:spPr>
          <a:xfrm>
            <a:off x="75848" y="2828257"/>
            <a:ext cx="1611085" cy="5297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182AAD-A827-7D11-D837-2605D54DBF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86934" y="341672"/>
            <a:ext cx="871911" cy="140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247345-8CB0-AAC5-9FA3-8CC59C51C8E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86934" y="1258829"/>
            <a:ext cx="791029" cy="601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C3774-86B4-8780-E75F-B11C8FC081E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86933" y="2032293"/>
            <a:ext cx="791030" cy="14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120D2-AEAB-9297-8E76-0A91F76E21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686933" y="2225337"/>
            <a:ext cx="791030" cy="867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F8E478-A81F-B611-F563-34A5FED2FFD6}"/>
              </a:ext>
            </a:extLst>
          </p:cNvPr>
          <p:cNvSpPr txBox="1"/>
          <p:nvPr/>
        </p:nvSpPr>
        <p:spPr>
          <a:xfrm>
            <a:off x="2477963" y="290847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Vector Database</a:t>
            </a:r>
          </a:p>
        </p:txBody>
      </p:sp>
    </p:spTree>
    <p:extLst>
      <p:ext uri="{BB962C8B-B14F-4D97-AF65-F5344CB8AC3E}">
        <p14:creationId xmlns:p14="http://schemas.microsoft.com/office/powerpoint/2010/main" val="342837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45</Words>
  <Application>Microsoft Macintosh PowerPoint</Application>
  <PresentationFormat>Widescreen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CMU Serif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Russell Bentley</dc:creator>
  <cp:lastModifiedBy>Russell Bentley</cp:lastModifiedBy>
  <cp:revision>4</cp:revision>
  <dcterms:created xsi:type="dcterms:W3CDTF">2025-09-03T19:35:53Z</dcterms:created>
  <dcterms:modified xsi:type="dcterms:W3CDTF">2025-09-05T22:16:23Z</dcterms:modified>
</cp:coreProperties>
</file>