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0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3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4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BFA8A3B0-22A2-448A-B964-0D851ADF6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E9725-C441-48A9-B0F5-437CE113B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People’s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ABEA-6FCF-4C0F-942F-64A5FF0D8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1800" b="0" i="0" u="none" strike="noStrike" baseline="0" dirty="0">
                <a:latin typeface="TimesNewRomanPSMT"/>
              </a:rPr>
              <a:t>“</a:t>
            </a:r>
            <a:r>
              <a:rPr lang="en-US" sz="1800" b="0" i="1" u="none" strike="noStrike" baseline="0" dirty="0">
                <a:latin typeface="TimesNewRomanPS-ItalicMT"/>
              </a:rPr>
              <a:t>People’s app from the people to the people</a:t>
            </a:r>
            <a:r>
              <a:rPr lang="en-US" sz="1800" b="0" i="0" u="none" strike="noStrike" baseline="0" dirty="0">
                <a:latin typeface="TimesNewRomanPSMT"/>
              </a:rPr>
              <a:t>”</a:t>
            </a: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96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0816-3D1B-4677-A481-187AF288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5FA-89FF-42A9-A472-9704E17C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92286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government buildings are crowded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Bribe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citizens will go to the government building several times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citizen will go to many government buildings to get one paper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paper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55C-81F5-4207-B5CC-12ECAB1D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266CC-4987-4D07-B27F-C1D6F842E19F}"/>
              </a:ext>
            </a:extLst>
          </p:cNvPr>
          <p:cNvSpPr/>
          <p:nvPr/>
        </p:nvSpPr>
        <p:spPr>
          <a:xfrm>
            <a:off x="4927994" y="2234211"/>
            <a:ext cx="2396971" cy="16778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261FE-430C-41BB-85ED-E18C17B72869}"/>
              </a:ext>
            </a:extLst>
          </p:cNvPr>
          <p:cNvSpPr/>
          <p:nvPr/>
        </p:nvSpPr>
        <p:spPr>
          <a:xfrm>
            <a:off x="877705" y="2241611"/>
            <a:ext cx="2396971" cy="16778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A0220-03A5-456B-9D34-4FDEBAA1BC9B}"/>
              </a:ext>
            </a:extLst>
          </p:cNvPr>
          <p:cNvSpPr/>
          <p:nvPr/>
        </p:nvSpPr>
        <p:spPr>
          <a:xfrm>
            <a:off x="8758709" y="2234212"/>
            <a:ext cx="2396971" cy="16778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 building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21CC580-3E54-42D0-A94D-8955DB4D63F7}"/>
              </a:ext>
            </a:extLst>
          </p:cNvPr>
          <p:cNvSpPr/>
          <p:nvPr/>
        </p:nvSpPr>
        <p:spPr>
          <a:xfrm>
            <a:off x="3546480" y="2920752"/>
            <a:ext cx="1109709" cy="31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DCAE172-6152-45C5-A438-1BBB3F26976E}"/>
              </a:ext>
            </a:extLst>
          </p:cNvPr>
          <p:cNvSpPr/>
          <p:nvPr/>
        </p:nvSpPr>
        <p:spPr>
          <a:xfrm>
            <a:off x="7486982" y="3003607"/>
            <a:ext cx="1109709" cy="31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53C2BD-EAC1-461E-B05C-65026627BC92}"/>
              </a:ext>
            </a:extLst>
          </p:cNvPr>
          <p:cNvSpPr/>
          <p:nvPr/>
        </p:nvSpPr>
        <p:spPr>
          <a:xfrm rot="10800000" flipV="1">
            <a:off x="7450136" y="3534797"/>
            <a:ext cx="1109711" cy="478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1179D4-8C8B-41C5-AB9F-0D76BF07DBA0}"/>
              </a:ext>
            </a:extLst>
          </p:cNvPr>
          <p:cNvSpPr/>
          <p:nvPr/>
        </p:nvSpPr>
        <p:spPr>
          <a:xfrm rot="10800000" flipV="1">
            <a:off x="3546479" y="3521480"/>
            <a:ext cx="1109711" cy="478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4E7A48A9-D047-42E8-A80C-DD799C38811F}"/>
              </a:ext>
            </a:extLst>
          </p:cNvPr>
          <p:cNvSpPr/>
          <p:nvPr/>
        </p:nvSpPr>
        <p:spPr>
          <a:xfrm>
            <a:off x="1367161" y="4423742"/>
            <a:ext cx="807868" cy="816746"/>
          </a:xfrm>
          <a:prstGeom prst="smileyFace">
            <a:avLst>
              <a:gd name="adj" fmla="val -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156F4-D9F5-4767-BA93-2C95EBEEB435}"/>
              </a:ext>
            </a:extLst>
          </p:cNvPr>
          <p:cNvCxnSpPr>
            <a:cxnSpLocks/>
          </p:cNvCxnSpPr>
          <p:nvPr/>
        </p:nvCxnSpPr>
        <p:spPr>
          <a:xfrm>
            <a:off x="1771096" y="5240488"/>
            <a:ext cx="0" cy="689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8C2CFF-93D5-464B-8C46-EF1B1EAB1232}"/>
              </a:ext>
            </a:extLst>
          </p:cNvPr>
          <p:cNvCxnSpPr>
            <a:cxnSpLocks/>
          </p:cNvCxnSpPr>
          <p:nvPr/>
        </p:nvCxnSpPr>
        <p:spPr>
          <a:xfrm flipV="1">
            <a:off x="1771096" y="5400286"/>
            <a:ext cx="173114" cy="142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96083E-E19D-4001-9446-6C0C344105AB}"/>
              </a:ext>
            </a:extLst>
          </p:cNvPr>
          <p:cNvCxnSpPr>
            <a:cxnSpLocks/>
          </p:cNvCxnSpPr>
          <p:nvPr/>
        </p:nvCxnSpPr>
        <p:spPr>
          <a:xfrm>
            <a:off x="1597981" y="5400286"/>
            <a:ext cx="173114" cy="15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DE661B-1A7C-4B55-97EE-00B098D53650}"/>
              </a:ext>
            </a:extLst>
          </p:cNvPr>
          <p:cNvSpPr txBox="1"/>
          <p:nvPr/>
        </p:nvSpPr>
        <p:spPr>
          <a:xfrm>
            <a:off x="3773009" y="5149049"/>
            <a:ext cx="68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citizen faces many problems to access to the government building </a:t>
            </a:r>
          </a:p>
        </p:txBody>
      </p:sp>
    </p:spTree>
    <p:extLst>
      <p:ext uri="{BB962C8B-B14F-4D97-AF65-F5344CB8AC3E}">
        <p14:creationId xmlns:p14="http://schemas.microsoft.com/office/powerpoint/2010/main" val="283799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043-397C-4F2E-AFEB-D8092D9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People’s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9B9C44-EB1E-4F6E-A536-D4313898DD17}"/>
              </a:ext>
            </a:extLst>
          </p:cNvPr>
          <p:cNvSpPr/>
          <p:nvPr/>
        </p:nvSpPr>
        <p:spPr>
          <a:xfrm>
            <a:off x="2428044" y="2749414"/>
            <a:ext cx="2459115" cy="1450757"/>
          </a:xfrm>
          <a:prstGeom prst="roundRect">
            <a:avLst>
              <a:gd name="adj" fmla="val 2033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74EA3B75-EEB7-4CF6-B19B-93DF737D28BB}"/>
              </a:ext>
            </a:extLst>
          </p:cNvPr>
          <p:cNvSpPr/>
          <p:nvPr/>
        </p:nvSpPr>
        <p:spPr>
          <a:xfrm>
            <a:off x="1216241" y="2703621"/>
            <a:ext cx="807868" cy="816746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634DD-D7F4-4398-9B00-33D418822E7E}"/>
              </a:ext>
            </a:extLst>
          </p:cNvPr>
          <p:cNvCxnSpPr>
            <a:cxnSpLocks/>
          </p:cNvCxnSpPr>
          <p:nvPr/>
        </p:nvCxnSpPr>
        <p:spPr>
          <a:xfrm>
            <a:off x="1620176" y="3520367"/>
            <a:ext cx="0" cy="689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818927-A60D-467B-A20F-5BEE05870610}"/>
              </a:ext>
            </a:extLst>
          </p:cNvPr>
          <p:cNvCxnSpPr>
            <a:cxnSpLocks/>
          </p:cNvCxnSpPr>
          <p:nvPr/>
        </p:nvCxnSpPr>
        <p:spPr>
          <a:xfrm flipV="1">
            <a:off x="1620176" y="3680165"/>
            <a:ext cx="173114" cy="142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36AFD0-A93F-4867-93ED-C9E596A69A1E}"/>
              </a:ext>
            </a:extLst>
          </p:cNvPr>
          <p:cNvCxnSpPr>
            <a:cxnSpLocks/>
          </p:cNvCxnSpPr>
          <p:nvPr/>
        </p:nvCxnSpPr>
        <p:spPr>
          <a:xfrm>
            <a:off x="1447061" y="3680165"/>
            <a:ext cx="173114" cy="15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B5E82-29D0-49FF-826F-76381FEEC60E}"/>
              </a:ext>
            </a:extLst>
          </p:cNvPr>
          <p:cNvSpPr txBox="1"/>
          <p:nvPr/>
        </p:nvSpPr>
        <p:spPr>
          <a:xfrm>
            <a:off x="727969" y="4793942"/>
            <a:ext cx="499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home or any place you can access all the data you want </a:t>
            </a:r>
          </a:p>
        </p:txBody>
      </p:sp>
    </p:spTree>
    <p:extLst>
      <p:ext uri="{BB962C8B-B14F-4D97-AF65-F5344CB8AC3E}">
        <p14:creationId xmlns:p14="http://schemas.microsoft.com/office/powerpoint/2010/main" val="2207755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Avenir Next LT Pro</vt:lpstr>
      <vt:lpstr>Avenir Next LT Pro Light</vt:lpstr>
      <vt:lpstr>Calibri</vt:lpstr>
      <vt:lpstr>TimesNewRomanPS-ItalicMT</vt:lpstr>
      <vt:lpstr>TimesNewRomanPSMT</vt:lpstr>
      <vt:lpstr>Wingdings</vt:lpstr>
      <vt:lpstr>RetrospectVTI</vt:lpstr>
      <vt:lpstr>People’s App</vt:lpstr>
      <vt:lpstr>Problems</vt:lpstr>
      <vt:lpstr>Normal cycle</vt:lpstr>
      <vt:lpstr>With People’s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People’s App</dc:title>
  <dc:creator>Salma Ayman Elsayed Ahmed Elshehawy</dc:creator>
  <cp:lastModifiedBy>Salma Ayman Elsayed Ahmed Elshehawy</cp:lastModifiedBy>
  <cp:revision>8</cp:revision>
  <dcterms:created xsi:type="dcterms:W3CDTF">2021-07-23T10:55:43Z</dcterms:created>
  <dcterms:modified xsi:type="dcterms:W3CDTF">2021-07-23T14:10:14Z</dcterms:modified>
</cp:coreProperties>
</file>