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8" r:id="rId3"/>
    <p:sldId id="257" r:id="rId4"/>
    <p:sldId id="259" r:id="rId5"/>
    <p:sldId id="260" r:id="rId6"/>
    <p:sldId id="261" r:id="rId7"/>
    <p:sldId id="263" r:id="rId8"/>
    <p:sldId id="264" r:id="rId9"/>
    <p:sldId id="262" r:id="rId10"/>
    <p:sldId id="265" r:id="rId11"/>
    <p:sldId id="266" r:id="rId12"/>
    <p:sldId id="267" r:id="rId13"/>
    <p:sldId id="269" r:id="rId14"/>
    <p:sldId id="270" r:id="rId15"/>
    <p:sldId id="271" r:id="rId16"/>
    <p:sldId id="27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6362" autoAdjust="0"/>
  </p:normalViewPr>
  <p:slideViewPr>
    <p:cSldViewPr snapToGrid="0">
      <p:cViewPr varScale="1">
        <p:scale>
          <a:sx n="79" d="100"/>
          <a:sy n="79" d="100"/>
        </p:scale>
        <p:origin x="101"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1B24F-5423-42E0-95F7-A9F09843546B}" type="datetimeFigureOut">
              <a:rPr lang="en-US" smtClean="0"/>
              <a:t>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8393C4-DF81-4839-BA4C-6F20044EE552}" type="slidenum">
              <a:rPr lang="en-US" smtClean="0"/>
              <a:t>‹#›</a:t>
            </a:fld>
            <a:endParaRPr lang="en-US"/>
          </a:p>
        </p:txBody>
      </p:sp>
    </p:spTree>
    <p:extLst>
      <p:ext uri="{BB962C8B-B14F-4D97-AF65-F5344CB8AC3E}">
        <p14:creationId xmlns:p14="http://schemas.microsoft.com/office/powerpoint/2010/main" val="736887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A083B-9935-4FB1-8C21-0BFBEB13FA7E}" type="datetimeFigureOut">
              <a:rPr lang="en-US" smtClean="0"/>
              <a:t>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D1A2D-2AF7-44D9-B608-F472EC7F2C05}" type="slidenum">
              <a:rPr lang="en-US" smtClean="0"/>
              <a:t>‹#›</a:t>
            </a:fld>
            <a:endParaRPr lang="en-US"/>
          </a:p>
        </p:txBody>
      </p:sp>
    </p:spTree>
    <p:extLst>
      <p:ext uri="{BB962C8B-B14F-4D97-AF65-F5344CB8AC3E}">
        <p14:creationId xmlns:p14="http://schemas.microsoft.com/office/powerpoint/2010/main" val="1621536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D1A2D-2AF7-44D9-B608-F472EC7F2C05}" type="slidenum">
              <a:rPr lang="en-US" smtClean="0"/>
              <a:t>1</a:t>
            </a:fld>
            <a:endParaRPr lang="en-US"/>
          </a:p>
        </p:txBody>
      </p:sp>
    </p:spTree>
    <p:extLst>
      <p:ext uri="{BB962C8B-B14F-4D97-AF65-F5344CB8AC3E}">
        <p14:creationId xmlns:p14="http://schemas.microsoft.com/office/powerpoint/2010/main" val="76261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D1A2D-2AF7-44D9-B608-F472EC7F2C05}" type="slidenum">
              <a:rPr lang="en-US" smtClean="0"/>
              <a:t>3</a:t>
            </a:fld>
            <a:endParaRPr lang="en-US"/>
          </a:p>
        </p:txBody>
      </p:sp>
    </p:spTree>
    <p:extLst>
      <p:ext uri="{BB962C8B-B14F-4D97-AF65-F5344CB8AC3E}">
        <p14:creationId xmlns:p14="http://schemas.microsoft.com/office/powerpoint/2010/main" val="194959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1939C4-817D-489D-9F57-D02D60A1DDEF}"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181336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1939C4-817D-489D-9F57-D02D60A1DDEF}"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262432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1939C4-817D-489D-9F57-D02D60A1DDEF}"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68018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1939C4-817D-489D-9F57-D02D60A1DDEF}"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155210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1939C4-817D-489D-9F57-D02D60A1DDEF}"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361100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1939C4-817D-489D-9F57-D02D60A1DDEF}"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14313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1939C4-817D-489D-9F57-D02D60A1DDEF}"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424877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1939C4-817D-489D-9F57-D02D60A1DDEF}"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2102140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939C4-817D-489D-9F57-D02D60A1DDEF}"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92363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1939C4-817D-489D-9F57-D02D60A1DDEF}"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154697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1939C4-817D-489D-9F57-D02D60A1DDEF}"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89493-D601-41C7-8DF8-290B348AC01B}" type="slidenum">
              <a:rPr lang="en-US" smtClean="0"/>
              <a:t>‹#›</a:t>
            </a:fld>
            <a:endParaRPr lang="en-US"/>
          </a:p>
        </p:txBody>
      </p:sp>
    </p:spTree>
    <p:extLst>
      <p:ext uri="{BB962C8B-B14F-4D97-AF65-F5344CB8AC3E}">
        <p14:creationId xmlns:p14="http://schemas.microsoft.com/office/powerpoint/2010/main" val="225715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939C4-817D-489D-9F57-D02D60A1DDEF}" type="datetimeFigureOut">
              <a:rPr lang="en-US" smtClean="0"/>
              <a:t>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89493-D601-41C7-8DF8-290B348AC01B}" type="slidenum">
              <a:rPr lang="en-US" smtClean="0"/>
              <a:t>‹#›</a:t>
            </a:fld>
            <a:endParaRPr lang="en-US"/>
          </a:p>
        </p:txBody>
      </p:sp>
    </p:spTree>
    <p:extLst>
      <p:ext uri="{BB962C8B-B14F-4D97-AF65-F5344CB8AC3E}">
        <p14:creationId xmlns:p14="http://schemas.microsoft.com/office/powerpoint/2010/main" val="92824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12192000" cy="6858000"/>
          </a:xfrm>
        </p:spPr>
        <p:txBody>
          <a:bodyPr>
            <a:normAutofit/>
          </a:bodyPr>
          <a:lstStyle/>
          <a:p>
            <a:pPr marL="0" indent="0" algn="ctr">
              <a:buNone/>
            </a:pPr>
            <a:endParaRPr lang="en-US" sz="3200" dirty="0"/>
          </a:p>
          <a:p>
            <a:pPr algn="ctr"/>
            <a:r>
              <a:rPr lang="en-US" sz="3200" dirty="0"/>
              <a:t>The main topic of our project is to create (Hypermarket without human assistance or crowding ,Easy fast shopping ,You don’t need your wallet to purchase groceries and Easy useable application).</a:t>
            </a:r>
          </a:p>
          <a:p>
            <a:pPr algn="ctr"/>
            <a:endParaRPr lang="en-US" sz="3200" dirty="0"/>
          </a:p>
          <a:p>
            <a:pPr marL="0" indent="0" algn="ctr">
              <a:buNone/>
            </a:pPr>
            <a:endParaRPr lang="en-US" sz="3200" dirty="0"/>
          </a:p>
          <a:p>
            <a:pPr algn="ctr"/>
            <a:endParaRPr lang="en-US" sz="3200" dirty="0"/>
          </a:p>
          <a:p>
            <a:pPr algn="ctr"/>
            <a:r>
              <a:rPr lang="en-US" sz="3200" dirty="0"/>
              <a:t>To build this market it will be a saver for you to buy electronic devices (like sensors, cameras, and launching an application) one time rather than pay monthly to a human employees for years.</a:t>
            </a:r>
          </a:p>
          <a:p>
            <a:pPr algn="ctr"/>
            <a:endParaRPr lang="en-US" sz="3200" dirty="0"/>
          </a:p>
          <a:p>
            <a:pPr algn="ctr"/>
            <a:endParaRPr lang="en-US" sz="3200" dirty="0"/>
          </a:p>
          <a:p>
            <a:pPr marL="0" indent="0" algn="ctr">
              <a:buNone/>
            </a:pPr>
            <a:endParaRPr lang="en-US" sz="3200" dirty="0"/>
          </a:p>
        </p:txBody>
      </p:sp>
    </p:spTree>
    <p:extLst>
      <p:ext uri="{BB962C8B-B14F-4D97-AF65-F5344CB8AC3E}">
        <p14:creationId xmlns:p14="http://schemas.microsoft.com/office/powerpoint/2010/main" val="336729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a:p>
          <a:p>
            <a:pPr marL="0" indent="0">
              <a:buNone/>
            </a:pPr>
            <a:endParaRPr lang="en-US" dirty="0"/>
          </a:p>
          <a:p>
            <a:pPr marL="0" indent="0">
              <a:buNone/>
            </a:pPr>
            <a:endParaRPr lang="en-US" dirty="0"/>
          </a:p>
          <a:p>
            <a:pPr marL="0" lvl="0" indent="0">
              <a:buNone/>
            </a:pPr>
            <a:r>
              <a:rPr lang="en-US" dirty="0"/>
              <a:t>The project will be ready after 4 months with Budget: 200,000$:</a:t>
            </a:r>
          </a:p>
          <a:p>
            <a:pPr lvl="0"/>
            <a:r>
              <a:rPr lang="en-US" dirty="0"/>
              <a:t>For Two months, the market will be built and designed</a:t>
            </a:r>
          </a:p>
          <a:p>
            <a:pPr lvl="0"/>
            <a:r>
              <a:rPr lang="en-US" dirty="0"/>
              <a:t>For Two weeks, a team of technical engineers will set the sensors and the cameras.</a:t>
            </a:r>
          </a:p>
          <a:p>
            <a:pPr lvl="0"/>
            <a:r>
              <a:rPr lang="en-US" dirty="0"/>
              <a:t>For Two weeks, a team of programmers will make the mobile application.</a:t>
            </a:r>
          </a:p>
          <a:p>
            <a:pPr lvl="0"/>
            <a:r>
              <a:rPr lang="en-US" dirty="0"/>
              <a:t>The project is being tested for 3 weeks.</a:t>
            </a:r>
          </a:p>
          <a:p>
            <a:endParaRPr lang="en-US" dirty="0"/>
          </a:p>
        </p:txBody>
      </p:sp>
    </p:spTree>
    <p:extLst>
      <p:ext uri="{BB962C8B-B14F-4D97-AF65-F5344CB8AC3E}">
        <p14:creationId xmlns:p14="http://schemas.microsoft.com/office/powerpoint/2010/main" val="272527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2400" b="1" u="heavy" dirty="0"/>
              <a:t>Assumption:</a:t>
            </a:r>
            <a:endParaRPr lang="en-US" sz="2400" b="1" u="sng" dirty="0"/>
          </a:p>
          <a:p>
            <a:r>
              <a:rPr lang="en-US" sz="2400" dirty="0"/>
              <a:t>The project does not take more than 4 months.</a:t>
            </a:r>
          </a:p>
          <a:p>
            <a:r>
              <a:rPr lang="en-US" sz="2400" dirty="0"/>
              <a:t>The cost no more 200,000$</a:t>
            </a:r>
          </a:p>
          <a:p>
            <a:pPr marL="0" indent="0">
              <a:buNone/>
            </a:pPr>
            <a:r>
              <a:rPr lang="en-US" sz="2400" b="1" u="heavy" dirty="0"/>
              <a:t>Constraints:</a:t>
            </a:r>
            <a:endParaRPr lang="en-US" sz="2400" b="1" u="sng" dirty="0"/>
          </a:p>
          <a:p>
            <a:pPr lvl="0"/>
            <a:r>
              <a:rPr lang="en-US" sz="2400" dirty="0"/>
              <a:t>You must link your visa to the application</a:t>
            </a:r>
          </a:p>
          <a:p>
            <a:pPr lvl="0"/>
            <a:r>
              <a:rPr lang="en-US" sz="2400" dirty="0"/>
              <a:t>You must have your phone when you enter the market</a:t>
            </a:r>
          </a:p>
          <a:p>
            <a:pPr lvl="0"/>
            <a:r>
              <a:rPr lang="en-US" sz="2400" dirty="0"/>
              <a:t>The project must not exceed 200,000 $.</a:t>
            </a:r>
          </a:p>
          <a:p>
            <a:pPr lvl="0"/>
            <a:r>
              <a:rPr lang="en-US" sz="2400" dirty="0"/>
              <a:t>The project must take time less than 4 months.</a:t>
            </a:r>
          </a:p>
          <a:p>
            <a:pPr lvl="0"/>
            <a:r>
              <a:rPr lang="en-US" sz="2400" dirty="0"/>
              <a:t>The App is for this market only</a:t>
            </a:r>
          </a:p>
          <a:p>
            <a:pPr marL="0" indent="0">
              <a:buNone/>
            </a:pPr>
            <a:r>
              <a:rPr lang="en-US" sz="2400" b="1" u="heavy" dirty="0"/>
              <a:t>High level risks:</a:t>
            </a:r>
            <a:endParaRPr lang="en-US" sz="2400" dirty="0"/>
          </a:p>
          <a:p>
            <a:r>
              <a:rPr lang="en-US" sz="2400" dirty="0"/>
              <a:t>Increase in the cost.</a:t>
            </a:r>
          </a:p>
          <a:p>
            <a:r>
              <a:rPr lang="en-US" sz="2400" dirty="0"/>
              <a:t>Not to satisfy the users.</a:t>
            </a:r>
          </a:p>
          <a:p>
            <a:r>
              <a:rPr lang="en-US" sz="2400" dirty="0"/>
              <a:t>Problems in application’s system.</a:t>
            </a:r>
          </a:p>
          <a:p>
            <a:r>
              <a:rPr lang="en-US" sz="2400" dirty="0"/>
              <a:t>Electricity failure</a:t>
            </a:r>
          </a:p>
          <a:p>
            <a:r>
              <a:rPr lang="en-US" sz="2400" dirty="0"/>
              <a:t>Security Hack</a:t>
            </a:r>
          </a:p>
          <a:p>
            <a:pPr marL="0" indent="0">
              <a:buNone/>
            </a:pPr>
            <a:endParaRPr lang="en-US" sz="2400" dirty="0"/>
          </a:p>
        </p:txBody>
      </p:sp>
    </p:spTree>
    <p:extLst>
      <p:ext uri="{BB962C8B-B14F-4D97-AF65-F5344CB8AC3E}">
        <p14:creationId xmlns:p14="http://schemas.microsoft.com/office/powerpoint/2010/main" val="53478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2703" t="17192" r="14595" b="4473"/>
          <a:stretch/>
        </p:blipFill>
        <p:spPr>
          <a:xfrm>
            <a:off x="0" y="0"/>
            <a:ext cx="12192000" cy="6858000"/>
          </a:xfrm>
        </p:spPr>
      </p:pic>
    </p:spTree>
    <p:extLst>
      <p:ext uri="{BB962C8B-B14F-4D97-AF65-F5344CB8AC3E}">
        <p14:creationId xmlns:p14="http://schemas.microsoft.com/office/powerpoint/2010/main" val="59810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err="1"/>
              <a:t>Responsability</a:t>
            </a:r>
            <a:r>
              <a:rPr lang="en-US" dirty="0"/>
              <a:t> Matrix:</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9153"/>
            <a:ext cx="12192000" cy="6448847"/>
          </a:xfrm>
          <a:prstGeom prst="rect">
            <a:avLst/>
          </a:prstGeom>
        </p:spPr>
      </p:pic>
    </p:spTree>
    <p:extLst>
      <p:ext uri="{BB962C8B-B14F-4D97-AF65-F5344CB8AC3E}">
        <p14:creationId xmlns:p14="http://schemas.microsoft.com/office/powerpoint/2010/main" val="77215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Project Network</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082" y="626794"/>
            <a:ext cx="5083918" cy="44567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0587"/>
            <a:ext cx="5083918" cy="3132307"/>
          </a:xfrm>
          <a:prstGeom prst="rect">
            <a:avLst/>
          </a:prstGeom>
        </p:spPr>
      </p:pic>
      <p:pic>
        <p:nvPicPr>
          <p:cNvPr id="4" name="Picture 3">
            <a:extLst>
              <a:ext uri="{FF2B5EF4-FFF2-40B4-BE49-F238E27FC236}">
                <a16:creationId xmlns:a16="http://schemas.microsoft.com/office/drawing/2014/main" id="{EAF66BCA-172B-4590-884E-65E1462224A3}"/>
              </a:ext>
            </a:extLst>
          </p:cNvPr>
          <p:cNvPicPr>
            <a:picLocks noChangeAspect="1"/>
          </p:cNvPicPr>
          <p:nvPr/>
        </p:nvPicPr>
        <p:blipFill>
          <a:blip r:embed="rId4"/>
          <a:stretch>
            <a:fillRect/>
          </a:stretch>
        </p:blipFill>
        <p:spPr>
          <a:xfrm>
            <a:off x="5083918" y="477179"/>
            <a:ext cx="6939280" cy="4755980"/>
          </a:xfrm>
          <a:prstGeom prst="rect">
            <a:avLst/>
          </a:prstGeom>
        </p:spPr>
      </p:pic>
    </p:spTree>
    <p:extLst>
      <p:ext uri="{BB962C8B-B14F-4D97-AF65-F5344CB8AC3E}">
        <p14:creationId xmlns:p14="http://schemas.microsoft.com/office/powerpoint/2010/main" val="371384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t>Resource Constrained</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6" y="381571"/>
            <a:ext cx="12410982" cy="6717905"/>
          </a:xfrm>
          <a:prstGeom prst="rect">
            <a:avLst/>
          </a:prstGeom>
        </p:spPr>
      </p:pic>
    </p:spTree>
    <p:extLst>
      <p:ext uri="{BB962C8B-B14F-4D97-AF65-F5344CB8AC3E}">
        <p14:creationId xmlns:p14="http://schemas.microsoft.com/office/powerpoint/2010/main" val="288328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12192000" cy="6858000"/>
          </a:xfrm>
        </p:spPr>
        <p:txBody>
          <a:bodyPr/>
          <a:lstStyle/>
          <a:p>
            <a:r>
              <a:rPr lang="en-US" dirty="0"/>
              <a:t>Budget Baseline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3458"/>
            <a:ext cx="12192000" cy="153075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8501"/>
            <a:ext cx="12331083" cy="4889499"/>
          </a:xfrm>
          <a:prstGeom prst="rect">
            <a:avLst/>
          </a:prstGeom>
        </p:spPr>
      </p:pic>
    </p:spTree>
    <p:extLst>
      <p:ext uri="{BB962C8B-B14F-4D97-AF65-F5344CB8AC3E}">
        <p14:creationId xmlns:p14="http://schemas.microsoft.com/office/powerpoint/2010/main" val="383273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12192000" cy="6858000"/>
          </a:xfrm>
        </p:spPr>
        <p:txBody>
          <a:bodyPr>
            <a:normAutofit fontScale="70000" lnSpcReduction="20000"/>
          </a:bodyPr>
          <a:lstStyle/>
          <a:p>
            <a:r>
              <a:rPr lang="en-US" dirty="0"/>
              <a:t>Risk Management </a:t>
            </a:r>
            <a:endParaRPr lang="en-US" sz="1400" dirty="0"/>
          </a:p>
          <a:p>
            <a:pPr marL="0" lvl="0" indent="0">
              <a:buNone/>
            </a:pPr>
            <a:r>
              <a:rPr lang="en-US" b="1" dirty="0"/>
              <a:t>The risks That can face our project:</a:t>
            </a:r>
            <a:endParaRPr lang="en-US" sz="1400" dirty="0"/>
          </a:p>
          <a:p>
            <a:r>
              <a:rPr lang="en-US" dirty="0"/>
              <a:t>Increase in the cost.</a:t>
            </a:r>
            <a:endParaRPr lang="en-US" sz="1800" dirty="0"/>
          </a:p>
          <a:p>
            <a:r>
              <a:rPr lang="en-US" dirty="0"/>
              <a:t>Not to satisfy the users of product.</a:t>
            </a:r>
            <a:endParaRPr lang="en-US" sz="1800" dirty="0"/>
          </a:p>
          <a:p>
            <a:r>
              <a:rPr lang="en-US" dirty="0"/>
              <a:t>Problems in application’s system.</a:t>
            </a:r>
            <a:endParaRPr lang="en-US" sz="1800" dirty="0"/>
          </a:p>
          <a:p>
            <a:r>
              <a:rPr lang="en-US" dirty="0"/>
              <a:t>Electricity failure.</a:t>
            </a:r>
            <a:endParaRPr lang="en-US" sz="1800" dirty="0"/>
          </a:p>
          <a:p>
            <a:r>
              <a:rPr lang="en-US" dirty="0"/>
              <a:t>Security Hack.</a:t>
            </a:r>
            <a:endParaRPr lang="en-US" sz="1400" dirty="0"/>
          </a:p>
          <a:p>
            <a:pPr marL="0" indent="0">
              <a:buNone/>
            </a:pPr>
            <a:r>
              <a:rPr lang="en-US" b="1" dirty="0"/>
              <a:t>How to deal with these risks?</a:t>
            </a:r>
            <a:endParaRPr lang="en-US" sz="1400" dirty="0"/>
          </a:p>
          <a:p>
            <a:pPr lvl="0"/>
            <a:r>
              <a:rPr lang="en-US" sz="2900" dirty="0"/>
              <a:t>Increase in the cost</a:t>
            </a:r>
            <a:r>
              <a:rPr lang="en-US" sz="2000" dirty="0">
                <a:sym typeface="Wingdings" panose="05000000000000000000" pitchFamily="2" charset="2"/>
              </a:rPr>
              <a:t></a:t>
            </a:r>
            <a:r>
              <a:rPr lang="en-US" sz="1400" dirty="0"/>
              <a:t> </a:t>
            </a:r>
            <a:r>
              <a:rPr lang="en-US" dirty="0"/>
              <a:t>Reducing costs and using less expensive materials.</a:t>
            </a:r>
            <a:endParaRPr lang="en-US" sz="1400" dirty="0"/>
          </a:p>
          <a:p>
            <a:pPr lvl="0"/>
            <a:r>
              <a:rPr lang="en-US" dirty="0"/>
              <a:t>Not to satisfy the users of produce</a:t>
            </a:r>
            <a:r>
              <a:rPr lang="en-US" dirty="0">
                <a:sym typeface="Wingdings" panose="05000000000000000000" pitchFamily="2" charset="2"/>
              </a:rPr>
              <a:t></a:t>
            </a:r>
            <a:r>
              <a:rPr lang="en-US" dirty="0"/>
              <a:t> Create feedback on the application to hear customer issues and try to solve them and make offers and discounts.</a:t>
            </a:r>
            <a:endParaRPr lang="en-US" sz="1600" dirty="0"/>
          </a:p>
          <a:p>
            <a:pPr lvl="0"/>
            <a:r>
              <a:rPr lang="en-US" dirty="0"/>
              <a:t>Problems in application’s system</a:t>
            </a:r>
            <a:r>
              <a:rPr lang="en-US" dirty="0">
                <a:sym typeface="Wingdings" panose="05000000000000000000" pitchFamily="2" charset="2"/>
              </a:rPr>
              <a:t></a:t>
            </a:r>
            <a:r>
              <a:rPr lang="en-US" dirty="0"/>
              <a:t> Hiring Technician team to ensure that the application runs well.</a:t>
            </a:r>
            <a:endParaRPr lang="en-US" sz="1600" dirty="0"/>
          </a:p>
          <a:p>
            <a:pPr lvl="0"/>
            <a:r>
              <a:rPr lang="en-US" dirty="0"/>
              <a:t>Electricity failure</a:t>
            </a:r>
            <a:r>
              <a:rPr lang="en-US" dirty="0">
                <a:sym typeface="Wingdings" panose="05000000000000000000" pitchFamily="2" charset="2"/>
              </a:rPr>
              <a:t> </a:t>
            </a:r>
            <a:r>
              <a:rPr lang="en-US" dirty="0"/>
              <a:t>Providing electricity generators.</a:t>
            </a:r>
            <a:endParaRPr lang="en-US" sz="1600" dirty="0"/>
          </a:p>
          <a:p>
            <a:pPr lvl="0"/>
            <a:r>
              <a:rPr lang="en-US" dirty="0"/>
              <a:t>Security Hack</a:t>
            </a:r>
            <a:r>
              <a:rPr lang="en-US" dirty="0">
                <a:sym typeface="Wingdings" panose="05000000000000000000" pitchFamily="2" charset="2"/>
              </a:rPr>
              <a:t></a:t>
            </a:r>
            <a:r>
              <a:rPr lang="en-US" dirty="0"/>
              <a:t> Improve the security of the app and use encryption.</a:t>
            </a:r>
            <a:endParaRPr lang="en-US" sz="1600" dirty="0"/>
          </a:p>
          <a:p>
            <a:pPr marL="0" indent="0">
              <a:buNone/>
            </a:pPr>
            <a:r>
              <a:rPr lang="en-US" dirty="0"/>
              <a:t> </a:t>
            </a:r>
            <a:r>
              <a:rPr lang="en-US" b="1" dirty="0"/>
              <a:t>Monitor the project:</a:t>
            </a:r>
            <a:endParaRPr lang="en-US" sz="1600" dirty="0"/>
          </a:p>
          <a:p>
            <a:pPr lvl="0"/>
            <a:r>
              <a:rPr lang="en-US" dirty="0"/>
              <a:t>Creating milestones. </a:t>
            </a:r>
            <a:endParaRPr lang="en-US" sz="1600" dirty="0"/>
          </a:p>
          <a:p>
            <a:pPr lvl="0"/>
            <a:r>
              <a:rPr lang="en-US" dirty="0"/>
              <a:t>Set realistic, clear and measurable goals.</a:t>
            </a:r>
            <a:endParaRPr lang="en-US" sz="1600" dirty="0"/>
          </a:p>
          <a:p>
            <a:pPr lvl="0"/>
            <a:r>
              <a:rPr lang="en-US" dirty="0"/>
              <a:t>Meet regularly with team and stakeholders.</a:t>
            </a:r>
            <a:endParaRPr lang="en-US" sz="1600" dirty="0"/>
          </a:p>
          <a:p>
            <a:pPr lvl="0"/>
            <a:r>
              <a:rPr lang="en-US" dirty="0"/>
              <a:t>Have clear deadlines.</a:t>
            </a:r>
            <a:endParaRPr lang="en-US" sz="1600" dirty="0"/>
          </a:p>
          <a:p>
            <a:pPr lvl="0" fontAlgn="base"/>
            <a:r>
              <a:rPr lang="en-US" dirty="0"/>
              <a:t>Track Key Performance.</a:t>
            </a:r>
            <a:endParaRPr lang="en-US" sz="3200" b="1" u="sng" dirty="0"/>
          </a:p>
          <a:p>
            <a:pPr marL="0" indent="0">
              <a:buNone/>
            </a:pPr>
            <a:endParaRPr lang="en-US" dirty="0"/>
          </a:p>
        </p:txBody>
      </p:sp>
    </p:spTree>
    <p:extLst>
      <p:ext uri="{BB962C8B-B14F-4D97-AF65-F5344CB8AC3E}">
        <p14:creationId xmlns:p14="http://schemas.microsoft.com/office/powerpoint/2010/main" val="132874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a:t>Crowding in the supermarket and long rows on the casher is one of the unlovely problems nowadays.</a:t>
            </a:r>
          </a:p>
          <a:p>
            <a:pPr marL="0" indent="0">
              <a:buNone/>
            </a:pPr>
            <a:r>
              <a:rPr lang="en-US" dirty="0"/>
              <a:t>Imagine that you have to wait in this row to just buy a can of soda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28206"/>
            <a:ext cx="12192001" cy="5424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34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0"/>
            <a:ext cx="12192000" cy="6858000"/>
          </a:xfrm>
        </p:spPr>
        <p:txBody>
          <a:bodyPr>
            <a:normAutofit/>
          </a:bodyPr>
          <a:lstStyle/>
          <a:p>
            <a:pPr marL="0" indent="0">
              <a:buNone/>
            </a:pPr>
            <a:r>
              <a:rPr lang="en-US" sz="4400" dirty="0"/>
              <a:t>The application allows the user to scan a QR code and enter the supermarket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5589"/>
            <a:ext cx="12192000" cy="5133702"/>
          </a:xfrm>
          <a:prstGeom prst="rect">
            <a:avLst/>
          </a:prstGeom>
        </p:spPr>
      </p:pic>
    </p:spTree>
    <p:extLst>
      <p:ext uri="{BB962C8B-B14F-4D97-AF65-F5344CB8AC3E}">
        <p14:creationId xmlns:p14="http://schemas.microsoft.com/office/powerpoint/2010/main" val="271306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lstStyle/>
          <a:p>
            <a:pPr algn="ctr"/>
            <a:endParaRPr lang="en-US" dirty="0"/>
          </a:p>
          <a:p>
            <a:pPr algn="ctr"/>
            <a:endParaRPr lang="en-US" dirty="0"/>
          </a:p>
          <a:p>
            <a:pPr algn="ctr"/>
            <a:endParaRPr lang="en-US" dirty="0"/>
          </a:p>
          <a:p>
            <a:pPr marL="0" indent="0" algn="ctr">
              <a:buNone/>
            </a:pPr>
            <a:endParaRPr lang="en-US" dirty="0"/>
          </a:p>
          <a:p>
            <a:pPr marL="457200" lvl="1" indent="0" algn="ctr" rtl="1">
              <a:buNone/>
            </a:pPr>
            <a:r>
              <a:rPr lang="en-US" sz="3200" dirty="0"/>
              <a:t>You just need to scan the QR code on any cart after your entrance and take anything you want from the shelves and put it in your cart and just in the way getting out of the supermarket confirm the purchases on what you took on the cart’s screen and get out and the purchases will be paid by his visa which is linked to the application and he will receive notifications of the receipt of his purchases.</a:t>
            </a:r>
          </a:p>
          <a:p>
            <a:endParaRPr lang="en-US" dirty="0"/>
          </a:p>
          <a:p>
            <a:endParaRPr lang="en-US" dirty="0"/>
          </a:p>
        </p:txBody>
      </p:sp>
    </p:spTree>
    <p:extLst>
      <p:ext uri="{BB962C8B-B14F-4D97-AF65-F5344CB8AC3E}">
        <p14:creationId xmlns:p14="http://schemas.microsoft.com/office/powerpoint/2010/main" val="13343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6962"/>
            <a:ext cx="12192000" cy="6855076"/>
          </a:xfrm>
        </p:spPr>
      </p:pic>
    </p:spTree>
    <p:extLst>
      <p:ext uri="{BB962C8B-B14F-4D97-AF65-F5344CB8AC3E}">
        <p14:creationId xmlns:p14="http://schemas.microsoft.com/office/powerpoint/2010/main" val="165022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0674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ctr">
              <a:buNone/>
            </a:pPr>
            <a:r>
              <a:rPr lang="en-US" sz="3600" dirty="0"/>
              <a:t>This picture show that how the products will be checked from the shelves to the cart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314994"/>
            <a:ext cx="12070080" cy="5543006"/>
          </a:xfrm>
          <a:prstGeom prst="rect">
            <a:avLst/>
          </a:prstGeom>
        </p:spPr>
      </p:pic>
    </p:spTree>
    <p:extLst>
      <p:ext uri="{BB962C8B-B14F-4D97-AF65-F5344CB8AC3E}">
        <p14:creationId xmlns:p14="http://schemas.microsoft.com/office/powerpoint/2010/main" val="54818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ctr">
              <a:buNone/>
            </a:pPr>
            <a:endParaRPr lang="en-US" sz="3600" dirty="0"/>
          </a:p>
          <a:p>
            <a:pPr marL="0" indent="0" algn="ctr">
              <a:buNone/>
            </a:pPr>
            <a:endParaRPr lang="en-US" sz="3600" dirty="0"/>
          </a:p>
          <a:p>
            <a:pPr marL="0" indent="0" algn="ctr">
              <a:buNone/>
            </a:pPr>
            <a:r>
              <a:rPr lang="en-US" sz="3600" dirty="0"/>
              <a:t>There will be a feature on the app that makes you able to scan the products from the phone and buy it without using any carts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784" y="2440032"/>
            <a:ext cx="10023566" cy="4413591"/>
          </a:xfrm>
          <a:prstGeom prst="rect">
            <a:avLst/>
          </a:prstGeom>
        </p:spPr>
      </p:pic>
    </p:spTree>
    <p:extLst>
      <p:ext uri="{BB962C8B-B14F-4D97-AF65-F5344CB8AC3E}">
        <p14:creationId xmlns:p14="http://schemas.microsoft.com/office/powerpoint/2010/main" val="318093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a:p>
          <a:p>
            <a:pPr marL="0" indent="0">
              <a:buNone/>
            </a:pPr>
            <a:endParaRPr lang="en-US" dirty="0"/>
          </a:p>
          <a:p>
            <a:pPr marL="0" indent="0" algn="ctr">
              <a:buNone/>
            </a:pPr>
            <a:endParaRPr lang="en-US" dirty="0"/>
          </a:p>
          <a:p>
            <a:pPr marL="0" indent="0" algn="ctr">
              <a:buNone/>
            </a:pPr>
            <a:endParaRPr lang="en-US" sz="3600" dirty="0"/>
          </a:p>
          <a:p>
            <a:pPr marL="0" indent="0" algn="ctr">
              <a:buNone/>
            </a:pPr>
            <a:r>
              <a:rPr lang="en-US" sz="3600" dirty="0"/>
              <a:t>There will be three teams responsible for the market:</a:t>
            </a:r>
          </a:p>
          <a:p>
            <a:pPr marL="0" indent="0">
              <a:buNone/>
            </a:pPr>
            <a:r>
              <a:rPr lang="en-US" sz="3600" dirty="0"/>
              <a:t>Team1: will be responsible for market design</a:t>
            </a:r>
          </a:p>
          <a:p>
            <a:pPr marL="0" indent="0">
              <a:buNone/>
            </a:pPr>
            <a:r>
              <a:rPr lang="en-US" sz="3600" dirty="0"/>
              <a:t>Team2: will be responsible for sensors and cameras</a:t>
            </a:r>
          </a:p>
          <a:p>
            <a:pPr marL="0" indent="0">
              <a:buNone/>
            </a:pPr>
            <a:r>
              <a:rPr lang="en-US" sz="3600" dirty="0"/>
              <a:t>Team3: will be responsible for the software of the application</a:t>
            </a:r>
          </a:p>
          <a:p>
            <a:pPr marL="0" indent="0">
              <a:buNone/>
            </a:pPr>
            <a:endParaRPr lang="en-US" dirty="0"/>
          </a:p>
        </p:txBody>
      </p:sp>
    </p:spTree>
    <p:extLst>
      <p:ext uri="{BB962C8B-B14F-4D97-AF65-F5344CB8AC3E}">
        <p14:creationId xmlns:p14="http://schemas.microsoft.com/office/powerpoint/2010/main" val="1059599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590</Words>
  <Application>Microsoft Office PowerPoint</Application>
  <PresentationFormat>Widescreen</PresentationFormat>
  <Paragraphs>75</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Ramiz</dc:creator>
  <cp:lastModifiedBy>salma hamada</cp:lastModifiedBy>
  <cp:revision>19</cp:revision>
  <dcterms:created xsi:type="dcterms:W3CDTF">2022-01-02T17:34:49Z</dcterms:created>
  <dcterms:modified xsi:type="dcterms:W3CDTF">2022-01-03T07:21:05Z</dcterms:modified>
</cp:coreProperties>
</file>