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6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Data Tasks - SIC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Done By : Salma </a:t>
            </a:r>
            <a:r>
              <a:rPr lang="en-US" dirty="0" err="1"/>
              <a:t>Mamdoh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2EDD-76F0-E072-A070-3C754F5C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1" y="106460"/>
            <a:ext cx="8854603" cy="971491"/>
          </a:xfrm>
        </p:spPr>
        <p:txBody>
          <a:bodyPr/>
          <a:lstStyle/>
          <a:p>
            <a:pPr algn="l"/>
            <a:r>
              <a:rPr lang="en-US" sz="3000" dirty="0"/>
              <a:t>The generated log</a:t>
            </a:r>
            <a:br>
              <a:rPr lang="en-US" sz="3000" dirty="0"/>
            </a:br>
            <a:r>
              <a:rPr lang="en-US" sz="3000" dirty="0"/>
              <a:t> </a:t>
            </a:r>
            <a:r>
              <a:rPr lang="en-US" sz="2000" dirty="0"/>
              <a:t>command to run </a:t>
            </a:r>
            <a:r>
              <a:rPr lang="en-US" sz="2000" dirty="0" err="1"/>
              <a:t>python_Script</a:t>
            </a:r>
            <a:r>
              <a:rPr lang="en-US" sz="2000" dirty="0"/>
              <a:t> : python make_logs.py  , to see content of file: less log .txt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200593-9B01-B891-DA17-1F65EE19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3" y="1211766"/>
            <a:ext cx="8594458" cy="39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BE7C-D33A-D2D4-4D9A-8168AA4E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6" y="158656"/>
            <a:ext cx="8862037" cy="1989811"/>
          </a:xfrm>
        </p:spPr>
        <p:txBody>
          <a:bodyPr/>
          <a:lstStyle/>
          <a:p>
            <a:pPr algn="l"/>
            <a:r>
              <a:rPr lang="en-US" sz="3000" dirty="0"/>
              <a:t>Create Kafka Topic</a:t>
            </a:r>
            <a:br>
              <a:rPr lang="en-US" sz="3000" dirty="0"/>
            </a:br>
            <a:r>
              <a:rPr lang="en-US" sz="2000" dirty="0"/>
              <a:t>command used : </a:t>
            </a:r>
            <a:r>
              <a:rPr lang="en-US" sz="2000" dirty="0" err="1"/>
              <a:t>kafka</a:t>
            </a:r>
            <a:r>
              <a:rPr lang="en-US" sz="2000" dirty="0"/>
              <a:t>-topics --create --bootstrap-server localhost:9092 --replication-factor 1 --partitions 1 --topic stream-text2</a:t>
            </a:r>
            <a:br>
              <a:rPr lang="en-US" sz="2000" dirty="0"/>
            </a:br>
            <a:r>
              <a:rPr lang="en-US" sz="2000" dirty="0"/>
              <a:t>Created topic stream-text2.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A8726-5E61-D97A-BEF5-D0D92A55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6" y="2125941"/>
            <a:ext cx="886282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EBCB-0D7A-29FF-EAE9-C1DB1B90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7" y="66906"/>
            <a:ext cx="8988417" cy="1442226"/>
          </a:xfrm>
        </p:spPr>
        <p:txBody>
          <a:bodyPr/>
          <a:lstStyle/>
          <a:p>
            <a:pPr algn="l"/>
            <a:r>
              <a:rPr lang="en-US" dirty="0"/>
              <a:t>Flume Config File</a:t>
            </a:r>
            <a:br>
              <a:rPr lang="en-US" dirty="0"/>
            </a:br>
            <a:r>
              <a:rPr lang="en-US" sz="2000" dirty="0"/>
              <a:t>commands used : vi </a:t>
            </a:r>
            <a:r>
              <a:rPr lang="en-US" sz="2000" dirty="0" err="1"/>
              <a:t>spooldir.conf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19FA7FD2-E7A5-5C80-DE84-847CE95D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3" y="973872"/>
            <a:ext cx="8584373" cy="41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A94F-1E2F-97C6-DBF1-BCE20DA7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0" y="217971"/>
            <a:ext cx="7888164" cy="1856155"/>
          </a:xfrm>
        </p:spPr>
        <p:txBody>
          <a:bodyPr/>
          <a:lstStyle/>
          <a:p>
            <a:pPr algn="l"/>
            <a:r>
              <a:rPr lang="en-US" dirty="0"/>
              <a:t>Start Flume </a:t>
            </a:r>
            <a:br>
              <a:rPr lang="en-US" dirty="0"/>
            </a:br>
            <a:r>
              <a:rPr lang="en-US" sz="1600" dirty="0" err="1"/>
              <a:t>commads</a:t>
            </a:r>
            <a:r>
              <a:rPr lang="en-US" sz="1600" dirty="0"/>
              <a:t> used : rm –rf ./spool    ( to delete any previous data )</a:t>
            </a:r>
            <a:br>
              <a:rPr lang="en-US" sz="1600" dirty="0"/>
            </a:br>
            <a:r>
              <a:rPr lang="en-US" sz="1600" dirty="0" err="1"/>
              <a:t>mkdir</a:t>
            </a:r>
            <a:r>
              <a:rPr lang="en-US" sz="1600" dirty="0"/>
              <a:t> spool ( to store the result data)</a:t>
            </a:r>
            <a:br>
              <a:rPr lang="en-US" sz="1600" dirty="0"/>
            </a:br>
            <a:r>
              <a:rPr lang="en-US" sz="1600" dirty="0"/>
              <a:t>start flume : flume-ng agent --conf $FLUME_HOME/conf \</a:t>
            </a:r>
            <a:br>
              <a:rPr lang="en-US" sz="1600" dirty="0"/>
            </a:br>
            <a:r>
              <a:rPr lang="en-US" sz="1600" dirty="0"/>
              <a:t>--conf-file /home/student/Labs/C3U4/</a:t>
            </a:r>
            <a:r>
              <a:rPr lang="en-US" sz="1600" dirty="0" err="1"/>
              <a:t>spooldir.conf</a:t>
            </a:r>
            <a:r>
              <a:rPr lang="en-US" sz="1600" dirty="0"/>
              <a:t> \</a:t>
            </a:r>
            <a:br>
              <a:rPr lang="en-US" sz="1600" dirty="0"/>
            </a:br>
            <a:r>
              <a:rPr lang="en-US" sz="1600" dirty="0"/>
              <a:t>--name agent1 -</a:t>
            </a:r>
            <a:r>
              <a:rPr lang="en-US" sz="1600" dirty="0" err="1"/>
              <a:t>Dflume.root.logger</a:t>
            </a:r>
            <a:r>
              <a:rPr lang="en-US" sz="1600" dirty="0"/>
              <a:t>=</a:t>
            </a:r>
            <a:r>
              <a:rPr lang="en-US" sz="1600" dirty="0" err="1"/>
              <a:t>INFO,console</a:t>
            </a:r>
            <a:endParaRPr lang="en-US" sz="1600" dirty="0"/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0CE472B-CA56-B37F-ED77-3751F2AA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" y="2074126"/>
            <a:ext cx="8657070" cy="1771472"/>
          </a:xfrm>
          <a:prstGeom prst="rect">
            <a:avLst/>
          </a:prstGeom>
        </p:spPr>
      </p:pic>
      <p:pic>
        <p:nvPicPr>
          <p:cNvPr id="11" name="Picture 10" descr="A black screen with text&#10;&#10;Description automatically generated">
            <a:extLst>
              <a:ext uri="{FF2B5EF4-FFF2-40B4-BE49-F238E27FC236}">
                <a16:creationId xmlns:a16="http://schemas.microsoft.com/office/drawing/2014/main" id="{99986B0E-2309-09B8-54B1-C90F30B9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0" y="3930281"/>
            <a:ext cx="9144000" cy="10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8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807-8CAC-3551-1AFB-EF85E71D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1" y="195669"/>
            <a:ext cx="8520600" cy="644389"/>
          </a:xfrm>
        </p:spPr>
        <p:txBody>
          <a:bodyPr/>
          <a:lstStyle/>
          <a:p>
            <a:pPr algn="l"/>
            <a:r>
              <a:rPr lang="en-US" dirty="0"/>
              <a:t>Python Script for Data Streaming </a:t>
            </a:r>
            <a:br>
              <a:rPr lang="en-US" dirty="0"/>
            </a:br>
            <a:r>
              <a:rPr lang="en-US" sz="2000" dirty="0"/>
              <a:t>command used : python ./spool_stream.py ./spool 5000 ~/Data/log.txt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4BF72A6-3C48-BB63-A094-4D190E49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" y="1935425"/>
            <a:ext cx="8702794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EAB9-C6D5-6E27-0413-825E8247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" y="0"/>
            <a:ext cx="8460593" cy="1129990"/>
          </a:xfrm>
        </p:spPr>
        <p:txBody>
          <a:bodyPr/>
          <a:lstStyle/>
          <a:p>
            <a:pPr algn="l"/>
            <a:r>
              <a:rPr lang="en-US" dirty="0"/>
              <a:t>THE FINAL REAULT</a:t>
            </a:r>
            <a:br>
              <a:rPr lang="en-US" dirty="0"/>
            </a:br>
            <a:r>
              <a:rPr lang="en-US" sz="2000" dirty="0"/>
              <a:t>command used : </a:t>
            </a:r>
            <a:r>
              <a:rPr lang="en-US" sz="2000" dirty="0" err="1"/>
              <a:t>kafka</a:t>
            </a:r>
            <a:r>
              <a:rPr lang="en-US" sz="2000" dirty="0"/>
              <a:t>-topics --create --bootstrap-server localhost:9092 --replication-factor 1 --partitions 1 --topic </a:t>
            </a:r>
            <a:r>
              <a:rPr lang="en-US" sz="2000" dirty="0" err="1"/>
              <a:t>stream_text</a:t>
            </a:r>
            <a:endParaRPr lang="en-US" sz="2000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96FC585-9109-835C-8F4F-AA594D79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1" y="1129990"/>
            <a:ext cx="8742556" cy="41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686A339-CF9A-7883-19FA-B3DFF737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77"/>
            <a:ext cx="9144000" cy="47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E0CC-1F29-0A1D-1A0C-3F25B541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54" y="1020860"/>
            <a:ext cx="8520600" cy="841800"/>
          </a:xfrm>
        </p:spPr>
        <p:txBody>
          <a:bodyPr/>
          <a:lstStyle/>
          <a:p>
            <a:r>
              <a:rPr lang="en-US" dirty="0"/>
              <a:t>Task 1 Sqoop + HDFS</a:t>
            </a:r>
          </a:p>
        </p:txBody>
      </p:sp>
      <p:pic>
        <p:nvPicPr>
          <p:cNvPr id="4" name="Picture 3" descr="A green circle and a house&#10;&#10;Description automatically generated with medium confidence">
            <a:extLst>
              <a:ext uri="{FF2B5EF4-FFF2-40B4-BE49-F238E27FC236}">
                <a16:creationId xmlns:a16="http://schemas.microsoft.com/office/drawing/2014/main" id="{C7F6841E-F601-60F4-C915-DAAC4025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0" y="2509372"/>
            <a:ext cx="2226063" cy="1076325"/>
          </a:xfrm>
          <a:prstGeom prst="rect">
            <a:avLst/>
          </a:prstGeom>
        </p:spPr>
      </p:pic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25FD45F7-05FB-1CB1-824A-D3B6C4B4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9543"/>
            <a:ext cx="4210050" cy="1085850"/>
          </a:xfrm>
          <a:prstGeom prst="rect">
            <a:avLst/>
          </a:prstGeom>
        </p:spPr>
      </p:pic>
      <p:pic>
        <p:nvPicPr>
          <p:cNvPr id="8" name="Picture 7" descr="A logo with a cartoon of a seal&#10;&#10;Description automatically generated">
            <a:extLst>
              <a:ext uri="{FF2B5EF4-FFF2-40B4-BE49-F238E27FC236}">
                <a16:creationId xmlns:a16="http://schemas.microsoft.com/office/drawing/2014/main" id="{7EE38560-0FA1-10E7-5216-0A862754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79" y="3655393"/>
            <a:ext cx="4019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AD2A-2168-ED8A-7F5D-7F6C3BC5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57"/>
            <a:ext cx="3494049" cy="629521"/>
          </a:xfrm>
        </p:spPr>
        <p:txBody>
          <a:bodyPr/>
          <a:lstStyle/>
          <a:p>
            <a:pPr algn="l"/>
            <a:r>
              <a:rPr lang="en-US" sz="3000" dirty="0"/>
              <a:t>Creating Database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BA4E5E-C217-F783-7239-D733C08E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7" y="802888"/>
            <a:ext cx="8579005" cy="42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332B17C-AC40-1A92-1D85-3CCD89EE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4" y="1010315"/>
            <a:ext cx="8460060" cy="33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5D064-6E1D-052D-F8F5-9755848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459"/>
            <a:ext cx="8520600" cy="841800"/>
          </a:xfrm>
        </p:spPr>
        <p:txBody>
          <a:bodyPr/>
          <a:lstStyle/>
          <a:p>
            <a:pPr algn="l"/>
            <a:r>
              <a:rPr lang="en-US" sz="3000" dirty="0"/>
              <a:t>The Schema and the Populated data of the Created Table</a:t>
            </a:r>
          </a:p>
        </p:txBody>
      </p:sp>
    </p:spTree>
    <p:extLst>
      <p:ext uri="{BB962C8B-B14F-4D97-AF65-F5344CB8AC3E}">
        <p14:creationId xmlns:p14="http://schemas.microsoft.com/office/powerpoint/2010/main" val="3170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0C9FF29-F5DC-5593-1904-330DB5578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866"/>
            <a:ext cx="9144000" cy="132504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37591E-B244-4A6B-E694-65CEB04D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994"/>
            <a:ext cx="9144000" cy="19602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7079885-D2B0-EDE0-A9DB-0FFEE8972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20517"/>
            <a:ext cx="8653347" cy="868010"/>
          </a:xfrm>
        </p:spPr>
        <p:txBody>
          <a:bodyPr/>
          <a:lstStyle/>
          <a:p>
            <a:r>
              <a:rPr lang="en-US" sz="3200" dirty="0"/>
              <a:t>Importing Data in incremental mode using Sqoop</a:t>
            </a:r>
          </a:p>
        </p:txBody>
      </p:sp>
    </p:spTree>
    <p:extLst>
      <p:ext uri="{BB962C8B-B14F-4D97-AF65-F5344CB8AC3E}">
        <p14:creationId xmlns:p14="http://schemas.microsoft.com/office/powerpoint/2010/main" val="21900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B7BAC7-CA39-F816-2C1F-AF067BB1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247"/>
            <a:ext cx="9144000" cy="1863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227CE-0823-472C-0F24-D1ABB185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7629"/>
            <a:ext cx="8520600" cy="728547"/>
          </a:xfrm>
        </p:spPr>
        <p:txBody>
          <a:bodyPr/>
          <a:lstStyle/>
          <a:p>
            <a:pPr algn="l"/>
            <a:r>
              <a:rPr lang="en-US" dirty="0"/>
              <a:t>Importing data using incremental mode method </a:t>
            </a:r>
          </a:p>
        </p:txBody>
      </p:sp>
    </p:spTree>
    <p:extLst>
      <p:ext uri="{BB962C8B-B14F-4D97-AF65-F5344CB8AC3E}">
        <p14:creationId xmlns:p14="http://schemas.microsoft.com/office/powerpoint/2010/main" val="5448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E6300C-74F1-89F0-326C-B96B5F99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1" y="982573"/>
            <a:ext cx="7627436" cy="4160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AE516-9093-02D5-F70F-553B5B00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8" y="180801"/>
            <a:ext cx="8520600" cy="841800"/>
          </a:xfrm>
        </p:spPr>
        <p:txBody>
          <a:bodyPr/>
          <a:lstStyle/>
          <a:p>
            <a:r>
              <a:rPr lang="en-US" dirty="0"/>
              <a:t>Exploring the imported data in HDFS</a:t>
            </a:r>
          </a:p>
        </p:txBody>
      </p:sp>
    </p:spTree>
    <p:extLst>
      <p:ext uri="{BB962C8B-B14F-4D97-AF65-F5344CB8AC3E}">
        <p14:creationId xmlns:p14="http://schemas.microsoft.com/office/powerpoint/2010/main" val="105460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0A34-DB50-56F9-5095-03ADA76A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7" y="1080333"/>
            <a:ext cx="8520600" cy="841800"/>
          </a:xfrm>
        </p:spPr>
        <p:txBody>
          <a:bodyPr/>
          <a:lstStyle/>
          <a:p>
            <a:r>
              <a:rPr lang="en-US" dirty="0"/>
              <a:t>Task 2 Flume + Kafka </a:t>
            </a:r>
          </a:p>
        </p:txBody>
      </p:sp>
      <p:pic>
        <p:nvPicPr>
          <p:cNvPr id="4" name="Picture 3" descr="A logo with a flower&#10;&#10;Description automatically generated with medium confidence">
            <a:extLst>
              <a:ext uri="{FF2B5EF4-FFF2-40B4-BE49-F238E27FC236}">
                <a16:creationId xmlns:a16="http://schemas.microsoft.com/office/drawing/2014/main" id="{23C06ECE-DDA6-289C-503F-AC70C301B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2056007"/>
            <a:ext cx="3402516" cy="1447800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833D97F-1044-B41E-3ED3-6F39DBEB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21" y="2196326"/>
            <a:ext cx="3162300" cy="116716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E60AB80-4A8B-62BF-E487-C0F10B4C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56" y="3503807"/>
            <a:ext cx="322642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6E91-D498-F9F6-4B4C-9D2ABB29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82" y="148683"/>
            <a:ext cx="5865541" cy="1204332"/>
          </a:xfrm>
        </p:spPr>
        <p:txBody>
          <a:bodyPr/>
          <a:lstStyle/>
          <a:p>
            <a:pPr algn="l"/>
            <a:r>
              <a:rPr lang="en-US" dirty="0"/>
              <a:t>Creating logs By Python Script </a:t>
            </a:r>
            <a:br>
              <a:rPr lang="en-US" dirty="0"/>
            </a:br>
            <a:r>
              <a:rPr lang="en-US" sz="2000" dirty="0"/>
              <a:t>command used : vim make_logs.py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D04837-212D-B474-68AA-29A8C1AD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4" y="1300976"/>
            <a:ext cx="7129346" cy="38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66171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263</Words>
  <Application>Microsoft Office PowerPoint</Application>
  <PresentationFormat>On-screen Show (16:9)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Fira Sans Extra Condensed SemiBold</vt:lpstr>
      <vt:lpstr>Fira Sans Extra Condensed</vt:lpstr>
      <vt:lpstr>Arial</vt:lpstr>
      <vt:lpstr>Big Data Infographics by Slidesgo</vt:lpstr>
      <vt:lpstr>Big Data Tasks - SIC</vt:lpstr>
      <vt:lpstr>Task 1 Sqoop + HDFS</vt:lpstr>
      <vt:lpstr>Creating Database </vt:lpstr>
      <vt:lpstr>The Schema and the Populated data of the Created Table</vt:lpstr>
      <vt:lpstr>Importing Data in incremental mode using Sqoop</vt:lpstr>
      <vt:lpstr>Importing data using incremental mode method </vt:lpstr>
      <vt:lpstr>Exploring the imported data in HDFS</vt:lpstr>
      <vt:lpstr>Task 2 Flume + Kafka </vt:lpstr>
      <vt:lpstr>Creating logs By Python Script  command used : vim make_logs.py</vt:lpstr>
      <vt:lpstr>The generated log  command to run python_Script : python make_logs.py  , to see content of file: less log .txt</vt:lpstr>
      <vt:lpstr>Create Kafka Topic command used : kafka-topics --create --bootstrap-server localhost:9092 --replication-factor 1 --partitions 1 --topic stream-text2 Created topic stream-text2. </vt:lpstr>
      <vt:lpstr>Flume Config File commands used : vi spooldir.conf </vt:lpstr>
      <vt:lpstr>Start Flume  commads used : rm –rf ./spool    ( to delete any previous data ) mkdir spool ( to store the result data) start flume : flume-ng agent --conf $FLUME_HOME/conf \ --conf-file /home/student/Labs/C3U4/spooldir.conf \ --name agent1 -Dflume.root.logger=INFO,console</vt:lpstr>
      <vt:lpstr>Python Script for Data Streaming  command used : python ./spool_stream.py ./spool 5000 ~/Data/log.txt</vt:lpstr>
      <vt:lpstr>THE FINAL REAULT command used : kafka-topics --create --bootstrap-server localhost:9092 --replication-factor 1 --partitions 1 --topic stream_text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سلمى ممدوح صبرى مجاهد</cp:lastModifiedBy>
  <cp:revision>3</cp:revision>
  <dcterms:modified xsi:type="dcterms:W3CDTF">2024-08-10T14:08:57Z</dcterms:modified>
</cp:coreProperties>
</file>