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2"/>
  </p:notesMasterIdLst>
  <p:sldIdLst>
    <p:sldId id="256" r:id="rId2"/>
    <p:sldId id="260" r:id="rId3"/>
    <p:sldId id="259" r:id="rId4"/>
    <p:sldId id="306" r:id="rId5"/>
    <p:sldId id="322" r:id="rId6"/>
    <p:sldId id="308" r:id="rId7"/>
    <p:sldId id="309" r:id="rId8"/>
    <p:sldId id="310" r:id="rId9"/>
    <p:sldId id="320" r:id="rId10"/>
    <p:sldId id="261" r:id="rId11"/>
    <p:sldId id="315" r:id="rId12"/>
    <p:sldId id="312" r:id="rId13"/>
    <p:sldId id="321" r:id="rId14"/>
    <p:sldId id="316" r:id="rId15"/>
    <p:sldId id="317" r:id="rId16"/>
    <p:sldId id="314" r:id="rId17"/>
    <p:sldId id="323" r:id="rId18"/>
    <p:sldId id="318" r:id="rId19"/>
    <p:sldId id="319" r:id="rId20"/>
    <p:sldId id="274" r:id="rId21"/>
  </p:sldIdLst>
  <p:sldSz cx="9144000" cy="5143500" type="screen16x9"/>
  <p:notesSz cx="6858000" cy="9144000"/>
  <p:embeddedFontLst>
    <p:embeddedFont>
      <p:font typeface="Bebas Neue" panose="020B0606020202050201" pitchFamily="34" charset="0"/>
      <p:regular r:id="rId23"/>
    </p:embeddedFont>
    <p:embeddedFont>
      <p:font typeface="Lato" panose="020F0502020204030203" pitchFamily="34" charset="0"/>
      <p:regular r:id="rId24"/>
      <p:bold r:id="rId25"/>
      <p:italic r:id="rId26"/>
      <p:boldItalic r:id="rId27"/>
    </p:embeddedFont>
    <p:embeddedFont>
      <p:font typeface="Manrope"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8A3DCE1-CE8E-4FD9-A223-4D784EBEDE14}">
  <a:tblStyle styleId="{68A3DCE1-CE8E-4FD9-A223-4D784EBEDE1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94660"/>
  </p:normalViewPr>
  <p:slideViewPr>
    <p:cSldViewPr snapToGrid="0">
      <p:cViewPr varScale="1">
        <p:scale>
          <a:sx n="107" d="100"/>
          <a:sy n="107" d="100"/>
        </p:scale>
        <p:origin x="82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9"/>
        <p:cNvGrpSpPr/>
        <p:nvPr/>
      </p:nvGrpSpPr>
      <p:grpSpPr>
        <a:xfrm>
          <a:off x="0" y="0"/>
          <a:ext cx="0" cy="0"/>
          <a:chOff x="0" y="0"/>
          <a:chExt cx="0" cy="0"/>
        </a:xfrm>
      </p:grpSpPr>
      <p:sp>
        <p:nvSpPr>
          <p:cNvPr id="1890" name="Google Shape;1890;g1a0add56b7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1" name="Google Shape;1891;g1a0add56b7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4"/>
        <p:cNvGrpSpPr/>
        <p:nvPr/>
      </p:nvGrpSpPr>
      <p:grpSpPr>
        <a:xfrm>
          <a:off x="0" y="0"/>
          <a:ext cx="0" cy="0"/>
          <a:chOff x="0" y="0"/>
          <a:chExt cx="0" cy="0"/>
        </a:xfrm>
      </p:grpSpPr>
      <p:sp>
        <p:nvSpPr>
          <p:cNvPr id="1935" name="Google Shape;1935;g19fb04f1b60_0_16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6" name="Google Shape;1936;g19fb04f1b60_0_1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7"/>
        <p:cNvGrpSpPr/>
        <p:nvPr/>
      </p:nvGrpSpPr>
      <p:grpSpPr>
        <a:xfrm>
          <a:off x="0" y="0"/>
          <a:ext cx="0" cy="0"/>
          <a:chOff x="0" y="0"/>
          <a:chExt cx="0" cy="0"/>
        </a:xfrm>
      </p:grpSpPr>
      <p:sp>
        <p:nvSpPr>
          <p:cNvPr id="1928" name="Google Shape;1928;g19fb04f1b60_0_16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9" name="Google Shape;1929;g19fb04f1b60_0_16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0"/>
        <p:cNvGrpSpPr/>
        <p:nvPr/>
      </p:nvGrpSpPr>
      <p:grpSpPr>
        <a:xfrm>
          <a:off x="0" y="0"/>
          <a:ext cx="0" cy="0"/>
          <a:chOff x="0" y="0"/>
          <a:chExt cx="0" cy="0"/>
        </a:xfrm>
      </p:grpSpPr>
      <p:sp>
        <p:nvSpPr>
          <p:cNvPr id="1941" name="Google Shape;1941;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2" name="Google Shape;1942;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0"/>
        <p:cNvGrpSpPr/>
        <p:nvPr/>
      </p:nvGrpSpPr>
      <p:grpSpPr>
        <a:xfrm>
          <a:off x="0" y="0"/>
          <a:ext cx="0" cy="0"/>
          <a:chOff x="0" y="0"/>
          <a:chExt cx="0" cy="0"/>
        </a:xfrm>
      </p:grpSpPr>
      <p:sp>
        <p:nvSpPr>
          <p:cNvPr id="2241" name="Google Shape;2241;g1a519f37ed6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2" name="Google Shape;2242;g1a519f37ed6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801621" y="514644"/>
            <a:ext cx="7540759" cy="4114212"/>
          </a:xfrm>
          <a:custGeom>
            <a:avLst/>
            <a:gdLst/>
            <a:ahLst/>
            <a:cxnLst/>
            <a:rect l="l" t="t" r="r" b="b"/>
            <a:pathLst>
              <a:path w="248911" h="135805" extrusionOk="0">
                <a:moveTo>
                  <a:pt x="81138" y="1685"/>
                </a:moveTo>
                <a:cubicBezTo>
                  <a:pt x="80757" y="1685"/>
                  <a:pt x="80386" y="1735"/>
                  <a:pt x="80245" y="1748"/>
                </a:cubicBezTo>
                <a:cubicBezTo>
                  <a:pt x="76659" y="2021"/>
                  <a:pt x="73041" y="2264"/>
                  <a:pt x="69455" y="2538"/>
                </a:cubicBezTo>
                <a:cubicBezTo>
                  <a:pt x="68816" y="2599"/>
                  <a:pt x="68148" y="2629"/>
                  <a:pt x="67631" y="2994"/>
                </a:cubicBezTo>
                <a:cubicBezTo>
                  <a:pt x="67297" y="3176"/>
                  <a:pt x="67053" y="3480"/>
                  <a:pt x="66719" y="3632"/>
                </a:cubicBezTo>
                <a:cubicBezTo>
                  <a:pt x="66111" y="3936"/>
                  <a:pt x="65351" y="3723"/>
                  <a:pt x="64713" y="3936"/>
                </a:cubicBezTo>
                <a:cubicBezTo>
                  <a:pt x="64561" y="3997"/>
                  <a:pt x="64439" y="4058"/>
                  <a:pt x="64348" y="4179"/>
                </a:cubicBezTo>
                <a:cubicBezTo>
                  <a:pt x="64075" y="4544"/>
                  <a:pt x="64439" y="5030"/>
                  <a:pt x="64835" y="5213"/>
                </a:cubicBezTo>
                <a:cubicBezTo>
                  <a:pt x="65260" y="5365"/>
                  <a:pt x="65746" y="5395"/>
                  <a:pt x="66050" y="5729"/>
                </a:cubicBezTo>
                <a:cubicBezTo>
                  <a:pt x="65807" y="5760"/>
                  <a:pt x="65716" y="6125"/>
                  <a:pt x="65868" y="6337"/>
                </a:cubicBezTo>
                <a:cubicBezTo>
                  <a:pt x="65997" y="6488"/>
                  <a:pt x="66188" y="6547"/>
                  <a:pt x="66374" y="6547"/>
                </a:cubicBezTo>
                <a:cubicBezTo>
                  <a:pt x="66451" y="6547"/>
                  <a:pt x="66527" y="6537"/>
                  <a:pt x="66598" y="6520"/>
                </a:cubicBezTo>
                <a:cubicBezTo>
                  <a:pt x="66871" y="6459"/>
                  <a:pt x="67084" y="6307"/>
                  <a:pt x="67357" y="6185"/>
                </a:cubicBezTo>
                <a:cubicBezTo>
                  <a:pt x="67717" y="6038"/>
                  <a:pt x="68091" y="5988"/>
                  <a:pt x="68474" y="5988"/>
                </a:cubicBezTo>
                <a:cubicBezTo>
                  <a:pt x="69257" y="5988"/>
                  <a:pt x="70077" y="6195"/>
                  <a:pt x="70890" y="6195"/>
                </a:cubicBezTo>
                <a:cubicBezTo>
                  <a:pt x="70990" y="6195"/>
                  <a:pt x="71089" y="6192"/>
                  <a:pt x="71187" y="6185"/>
                </a:cubicBezTo>
                <a:cubicBezTo>
                  <a:pt x="72889" y="6033"/>
                  <a:pt x="74227" y="4666"/>
                  <a:pt x="75777" y="3936"/>
                </a:cubicBezTo>
                <a:cubicBezTo>
                  <a:pt x="77206" y="3237"/>
                  <a:pt x="78817" y="3115"/>
                  <a:pt x="80336" y="2811"/>
                </a:cubicBezTo>
                <a:cubicBezTo>
                  <a:pt x="80701" y="2751"/>
                  <a:pt x="82130" y="2660"/>
                  <a:pt x="82191" y="2204"/>
                </a:cubicBezTo>
                <a:cubicBezTo>
                  <a:pt x="82208" y="1780"/>
                  <a:pt x="81663" y="1685"/>
                  <a:pt x="81138" y="1685"/>
                </a:cubicBezTo>
                <a:close/>
                <a:moveTo>
                  <a:pt x="44201" y="7566"/>
                </a:moveTo>
                <a:cubicBezTo>
                  <a:pt x="43403" y="7566"/>
                  <a:pt x="42615" y="7895"/>
                  <a:pt x="42068" y="8465"/>
                </a:cubicBezTo>
                <a:cubicBezTo>
                  <a:pt x="41855" y="8708"/>
                  <a:pt x="41673" y="8951"/>
                  <a:pt x="41430" y="9103"/>
                </a:cubicBezTo>
                <a:cubicBezTo>
                  <a:pt x="41096" y="9286"/>
                  <a:pt x="40670" y="9286"/>
                  <a:pt x="40336" y="9407"/>
                </a:cubicBezTo>
                <a:cubicBezTo>
                  <a:pt x="39971" y="9529"/>
                  <a:pt x="39667" y="9954"/>
                  <a:pt x="39880" y="10258"/>
                </a:cubicBezTo>
                <a:cubicBezTo>
                  <a:pt x="40000" y="10427"/>
                  <a:pt x="40197" y="10481"/>
                  <a:pt x="40395" y="10481"/>
                </a:cubicBezTo>
                <a:cubicBezTo>
                  <a:pt x="40446" y="10481"/>
                  <a:pt x="40498" y="10477"/>
                  <a:pt x="40548" y="10471"/>
                </a:cubicBezTo>
                <a:cubicBezTo>
                  <a:pt x="41308" y="10441"/>
                  <a:pt x="42038" y="10228"/>
                  <a:pt x="42676" y="9894"/>
                </a:cubicBezTo>
                <a:cubicBezTo>
                  <a:pt x="42899" y="9782"/>
                  <a:pt x="43139" y="9654"/>
                  <a:pt x="43359" y="9654"/>
                </a:cubicBezTo>
                <a:cubicBezTo>
                  <a:pt x="43438" y="9654"/>
                  <a:pt x="43515" y="9671"/>
                  <a:pt x="43588" y="9711"/>
                </a:cubicBezTo>
                <a:cubicBezTo>
                  <a:pt x="43922" y="9863"/>
                  <a:pt x="43953" y="10289"/>
                  <a:pt x="43862" y="10654"/>
                </a:cubicBezTo>
                <a:cubicBezTo>
                  <a:pt x="43770" y="10988"/>
                  <a:pt x="43588" y="11322"/>
                  <a:pt x="43649" y="11657"/>
                </a:cubicBezTo>
                <a:cubicBezTo>
                  <a:pt x="43710" y="12052"/>
                  <a:pt x="44074" y="12356"/>
                  <a:pt x="44439" y="12447"/>
                </a:cubicBezTo>
                <a:cubicBezTo>
                  <a:pt x="44593" y="12498"/>
                  <a:pt x="44758" y="12517"/>
                  <a:pt x="44925" y="12517"/>
                </a:cubicBezTo>
                <a:cubicBezTo>
                  <a:pt x="45153" y="12517"/>
                  <a:pt x="45384" y="12482"/>
                  <a:pt x="45594" y="12447"/>
                </a:cubicBezTo>
                <a:cubicBezTo>
                  <a:pt x="46640" y="12313"/>
                  <a:pt x="47783" y="11985"/>
                  <a:pt x="48880" y="11985"/>
                </a:cubicBezTo>
                <a:cubicBezTo>
                  <a:pt x="49283" y="11985"/>
                  <a:pt x="49679" y="12029"/>
                  <a:pt x="50062" y="12143"/>
                </a:cubicBezTo>
                <a:cubicBezTo>
                  <a:pt x="50491" y="12250"/>
                  <a:pt x="50826" y="12523"/>
                  <a:pt x="51254" y="12523"/>
                </a:cubicBezTo>
                <a:cubicBezTo>
                  <a:pt x="51311" y="12523"/>
                  <a:pt x="51369" y="12518"/>
                  <a:pt x="51430" y="12508"/>
                </a:cubicBezTo>
                <a:cubicBezTo>
                  <a:pt x="52038" y="12386"/>
                  <a:pt x="52433" y="11778"/>
                  <a:pt x="52099" y="11201"/>
                </a:cubicBezTo>
                <a:cubicBezTo>
                  <a:pt x="52038" y="11079"/>
                  <a:pt x="51916" y="10958"/>
                  <a:pt x="51856" y="10836"/>
                </a:cubicBezTo>
                <a:cubicBezTo>
                  <a:pt x="51582" y="10137"/>
                  <a:pt x="52676" y="9255"/>
                  <a:pt x="52160" y="8678"/>
                </a:cubicBezTo>
                <a:cubicBezTo>
                  <a:pt x="52072" y="8651"/>
                  <a:pt x="51986" y="8639"/>
                  <a:pt x="51901" y="8639"/>
                </a:cubicBezTo>
                <a:cubicBezTo>
                  <a:pt x="51311" y="8639"/>
                  <a:pt x="50799" y="9240"/>
                  <a:pt x="50427" y="9772"/>
                </a:cubicBezTo>
                <a:cubicBezTo>
                  <a:pt x="50366" y="9863"/>
                  <a:pt x="50305" y="9954"/>
                  <a:pt x="50214" y="9985"/>
                </a:cubicBezTo>
                <a:cubicBezTo>
                  <a:pt x="50177" y="10004"/>
                  <a:pt x="50142" y="10011"/>
                  <a:pt x="50109" y="10011"/>
                </a:cubicBezTo>
                <a:cubicBezTo>
                  <a:pt x="50036" y="10011"/>
                  <a:pt x="49973" y="9975"/>
                  <a:pt x="49910" y="9954"/>
                </a:cubicBezTo>
                <a:cubicBezTo>
                  <a:pt x="48907" y="9590"/>
                  <a:pt x="47904" y="9225"/>
                  <a:pt x="46992" y="8708"/>
                </a:cubicBezTo>
                <a:cubicBezTo>
                  <a:pt x="46293" y="8313"/>
                  <a:pt x="45655" y="7827"/>
                  <a:pt x="44865" y="7644"/>
                </a:cubicBezTo>
                <a:cubicBezTo>
                  <a:pt x="44646" y="7591"/>
                  <a:pt x="44423" y="7566"/>
                  <a:pt x="44201" y="7566"/>
                </a:cubicBezTo>
                <a:close/>
                <a:moveTo>
                  <a:pt x="101704" y="1"/>
                </a:moveTo>
                <a:cubicBezTo>
                  <a:pt x="101563" y="1"/>
                  <a:pt x="101421" y="7"/>
                  <a:pt x="101279" y="15"/>
                </a:cubicBezTo>
                <a:cubicBezTo>
                  <a:pt x="99729" y="76"/>
                  <a:pt x="98179" y="197"/>
                  <a:pt x="96628" y="410"/>
                </a:cubicBezTo>
                <a:cubicBezTo>
                  <a:pt x="95838" y="532"/>
                  <a:pt x="95018" y="653"/>
                  <a:pt x="94349" y="1109"/>
                </a:cubicBezTo>
                <a:cubicBezTo>
                  <a:pt x="93954" y="1353"/>
                  <a:pt x="93619" y="1717"/>
                  <a:pt x="93224" y="1930"/>
                </a:cubicBezTo>
                <a:cubicBezTo>
                  <a:pt x="92859" y="2112"/>
                  <a:pt x="92464" y="2173"/>
                  <a:pt x="92069" y="2234"/>
                </a:cubicBezTo>
                <a:cubicBezTo>
                  <a:pt x="88847" y="2660"/>
                  <a:pt x="85443" y="2021"/>
                  <a:pt x="82373" y="3115"/>
                </a:cubicBezTo>
                <a:cubicBezTo>
                  <a:pt x="82160" y="3207"/>
                  <a:pt x="81917" y="3298"/>
                  <a:pt x="81795" y="3541"/>
                </a:cubicBezTo>
                <a:cubicBezTo>
                  <a:pt x="81704" y="3754"/>
                  <a:pt x="81765" y="4058"/>
                  <a:pt x="81643" y="4270"/>
                </a:cubicBezTo>
                <a:cubicBezTo>
                  <a:pt x="81491" y="4514"/>
                  <a:pt x="81157" y="4544"/>
                  <a:pt x="80884" y="4544"/>
                </a:cubicBezTo>
                <a:cubicBezTo>
                  <a:pt x="79394" y="4605"/>
                  <a:pt x="77905" y="4666"/>
                  <a:pt x="76385" y="4726"/>
                </a:cubicBezTo>
                <a:cubicBezTo>
                  <a:pt x="76993" y="5973"/>
                  <a:pt x="78665" y="6125"/>
                  <a:pt x="80032" y="6155"/>
                </a:cubicBezTo>
                <a:cubicBezTo>
                  <a:pt x="82525" y="6246"/>
                  <a:pt x="85412" y="8495"/>
                  <a:pt x="84014" y="11292"/>
                </a:cubicBezTo>
                <a:cubicBezTo>
                  <a:pt x="83589" y="12173"/>
                  <a:pt x="82738" y="12781"/>
                  <a:pt x="82343" y="13663"/>
                </a:cubicBezTo>
                <a:cubicBezTo>
                  <a:pt x="81887" y="14696"/>
                  <a:pt x="82099" y="15912"/>
                  <a:pt x="82373" y="17006"/>
                </a:cubicBezTo>
                <a:cubicBezTo>
                  <a:pt x="82555" y="17766"/>
                  <a:pt x="82798" y="18556"/>
                  <a:pt x="83254" y="19195"/>
                </a:cubicBezTo>
                <a:cubicBezTo>
                  <a:pt x="83710" y="19863"/>
                  <a:pt x="84409" y="20380"/>
                  <a:pt x="85200" y="20380"/>
                </a:cubicBezTo>
                <a:cubicBezTo>
                  <a:pt x="85220" y="20381"/>
                  <a:pt x="85240" y="20381"/>
                  <a:pt x="85260" y="20381"/>
                </a:cubicBezTo>
                <a:cubicBezTo>
                  <a:pt x="86237" y="20381"/>
                  <a:pt x="87065" y="19664"/>
                  <a:pt x="87601" y="18830"/>
                </a:cubicBezTo>
                <a:cubicBezTo>
                  <a:pt x="88148" y="18009"/>
                  <a:pt x="88482" y="17037"/>
                  <a:pt x="89060" y="16246"/>
                </a:cubicBezTo>
                <a:cubicBezTo>
                  <a:pt x="89273" y="15942"/>
                  <a:pt x="89516" y="15699"/>
                  <a:pt x="89850" y="15608"/>
                </a:cubicBezTo>
                <a:cubicBezTo>
                  <a:pt x="89914" y="15594"/>
                  <a:pt x="89979" y="15588"/>
                  <a:pt x="90045" y="15588"/>
                </a:cubicBezTo>
                <a:cubicBezTo>
                  <a:pt x="90263" y="15588"/>
                  <a:pt x="90491" y="15653"/>
                  <a:pt x="90701" y="15699"/>
                </a:cubicBezTo>
                <a:cubicBezTo>
                  <a:pt x="90886" y="15734"/>
                  <a:pt x="91069" y="15750"/>
                  <a:pt x="91251" y="15750"/>
                </a:cubicBezTo>
                <a:cubicBezTo>
                  <a:pt x="92659" y="15750"/>
                  <a:pt x="93999" y="14788"/>
                  <a:pt x="95291" y="14088"/>
                </a:cubicBezTo>
                <a:cubicBezTo>
                  <a:pt x="97571" y="12872"/>
                  <a:pt x="100215" y="12416"/>
                  <a:pt x="102768" y="11991"/>
                </a:cubicBezTo>
                <a:cubicBezTo>
                  <a:pt x="102434" y="11353"/>
                  <a:pt x="102951" y="10562"/>
                  <a:pt x="103559" y="10167"/>
                </a:cubicBezTo>
                <a:cubicBezTo>
                  <a:pt x="104197" y="9772"/>
                  <a:pt x="104957" y="9529"/>
                  <a:pt x="105382" y="8951"/>
                </a:cubicBezTo>
                <a:cubicBezTo>
                  <a:pt x="104987" y="8283"/>
                  <a:pt x="105200" y="7340"/>
                  <a:pt x="105808" y="6885"/>
                </a:cubicBezTo>
                <a:cubicBezTo>
                  <a:pt x="105990" y="6763"/>
                  <a:pt x="106203" y="6672"/>
                  <a:pt x="106325" y="6489"/>
                </a:cubicBezTo>
                <a:cubicBezTo>
                  <a:pt x="106537" y="6216"/>
                  <a:pt x="106507" y="5821"/>
                  <a:pt x="106568" y="5456"/>
                </a:cubicBezTo>
                <a:cubicBezTo>
                  <a:pt x="106872" y="4058"/>
                  <a:pt x="108787" y="3784"/>
                  <a:pt x="109729" y="2690"/>
                </a:cubicBezTo>
                <a:cubicBezTo>
                  <a:pt x="109112" y="2009"/>
                  <a:pt x="108198" y="1972"/>
                  <a:pt x="107245" y="1972"/>
                </a:cubicBezTo>
                <a:cubicBezTo>
                  <a:pt x="107126" y="1972"/>
                  <a:pt x="107006" y="1972"/>
                  <a:pt x="106886" y="1972"/>
                </a:cubicBezTo>
                <a:cubicBezTo>
                  <a:pt x="106123" y="1972"/>
                  <a:pt x="105356" y="1948"/>
                  <a:pt x="104714" y="1596"/>
                </a:cubicBezTo>
                <a:cubicBezTo>
                  <a:pt x="104015" y="1231"/>
                  <a:pt x="103528" y="501"/>
                  <a:pt x="102799" y="197"/>
                </a:cubicBezTo>
                <a:cubicBezTo>
                  <a:pt x="102446" y="43"/>
                  <a:pt x="102077" y="1"/>
                  <a:pt x="101704" y="1"/>
                </a:cubicBezTo>
                <a:close/>
                <a:moveTo>
                  <a:pt x="223592" y="68551"/>
                </a:moveTo>
                <a:cubicBezTo>
                  <a:pt x="223461" y="68551"/>
                  <a:pt x="223336" y="68634"/>
                  <a:pt x="223257" y="68739"/>
                </a:cubicBezTo>
                <a:cubicBezTo>
                  <a:pt x="223166" y="68861"/>
                  <a:pt x="223166" y="69074"/>
                  <a:pt x="223227" y="69226"/>
                </a:cubicBezTo>
                <a:cubicBezTo>
                  <a:pt x="223287" y="69378"/>
                  <a:pt x="223409" y="69499"/>
                  <a:pt x="223531" y="69621"/>
                </a:cubicBezTo>
                <a:cubicBezTo>
                  <a:pt x="223652" y="69803"/>
                  <a:pt x="223804" y="69955"/>
                  <a:pt x="223986" y="70077"/>
                </a:cubicBezTo>
                <a:cubicBezTo>
                  <a:pt x="224108" y="70168"/>
                  <a:pt x="224230" y="70229"/>
                  <a:pt x="224321" y="70290"/>
                </a:cubicBezTo>
                <a:cubicBezTo>
                  <a:pt x="224473" y="70381"/>
                  <a:pt x="224564" y="70502"/>
                  <a:pt x="224655" y="70624"/>
                </a:cubicBezTo>
                <a:cubicBezTo>
                  <a:pt x="224716" y="70746"/>
                  <a:pt x="224746" y="70898"/>
                  <a:pt x="224807" y="70989"/>
                </a:cubicBezTo>
                <a:cubicBezTo>
                  <a:pt x="224884" y="71078"/>
                  <a:pt x="224993" y="71114"/>
                  <a:pt x="225105" y="71114"/>
                </a:cubicBezTo>
                <a:cubicBezTo>
                  <a:pt x="225259" y="71114"/>
                  <a:pt x="225418" y="71046"/>
                  <a:pt x="225506" y="70958"/>
                </a:cubicBezTo>
                <a:cubicBezTo>
                  <a:pt x="225689" y="70776"/>
                  <a:pt x="225749" y="70533"/>
                  <a:pt x="225719" y="70290"/>
                </a:cubicBezTo>
                <a:cubicBezTo>
                  <a:pt x="225689" y="70168"/>
                  <a:pt x="225658" y="70047"/>
                  <a:pt x="225628" y="69895"/>
                </a:cubicBezTo>
                <a:cubicBezTo>
                  <a:pt x="225628" y="69834"/>
                  <a:pt x="225628" y="69743"/>
                  <a:pt x="225628" y="69682"/>
                </a:cubicBezTo>
                <a:cubicBezTo>
                  <a:pt x="225567" y="69499"/>
                  <a:pt x="225445" y="69347"/>
                  <a:pt x="225294" y="69287"/>
                </a:cubicBezTo>
                <a:cubicBezTo>
                  <a:pt x="225172" y="69241"/>
                  <a:pt x="225050" y="69241"/>
                  <a:pt x="224929" y="69241"/>
                </a:cubicBezTo>
                <a:cubicBezTo>
                  <a:pt x="224807" y="69241"/>
                  <a:pt x="224686" y="69241"/>
                  <a:pt x="224564" y="69195"/>
                </a:cubicBezTo>
                <a:cubicBezTo>
                  <a:pt x="224351" y="69104"/>
                  <a:pt x="224230" y="68861"/>
                  <a:pt x="224047" y="68709"/>
                </a:cubicBezTo>
                <a:cubicBezTo>
                  <a:pt x="223926" y="68618"/>
                  <a:pt x="223804" y="68557"/>
                  <a:pt x="223652" y="68557"/>
                </a:cubicBezTo>
                <a:cubicBezTo>
                  <a:pt x="223632" y="68553"/>
                  <a:pt x="223612" y="68551"/>
                  <a:pt x="223592" y="68551"/>
                </a:cubicBezTo>
                <a:close/>
                <a:moveTo>
                  <a:pt x="67169" y="8068"/>
                </a:moveTo>
                <a:cubicBezTo>
                  <a:pt x="67141" y="8068"/>
                  <a:pt x="67112" y="8069"/>
                  <a:pt x="67084" y="8070"/>
                </a:cubicBezTo>
                <a:cubicBezTo>
                  <a:pt x="65959" y="8100"/>
                  <a:pt x="65108" y="9012"/>
                  <a:pt x="64348" y="9833"/>
                </a:cubicBezTo>
                <a:cubicBezTo>
                  <a:pt x="64034" y="9408"/>
                  <a:pt x="63506" y="9185"/>
                  <a:pt x="62984" y="9185"/>
                </a:cubicBezTo>
                <a:cubicBezTo>
                  <a:pt x="62647" y="9185"/>
                  <a:pt x="62312" y="9278"/>
                  <a:pt x="62038" y="9468"/>
                </a:cubicBezTo>
                <a:cubicBezTo>
                  <a:pt x="61309" y="9985"/>
                  <a:pt x="61126" y="11079"/>
                  <a:pt x="61582" y="11809"/>
                </a:cubicBezTo>
                <a:cubicBezTo>
                  <a:pt x="61673" y="11930"/>
                  <a:pt x="61795" y="12052"/>
                  <a:pt x="61825" y="12204"/>
                </a:cubicBezTo>
                <a:cubicBezTo>
                  <a:pt x="61886" y="12538"/>
                  <a:pt x="61582" y="12812"/>
                  <a:pt x="61309" y="12994"/>
                </a:cubicBezTo>
                <a:cubicBezTo>
                  <a:pt x="60841" y="13280"/>
                  <a:pt x="60507" y="13366"/>
                  <a:pt x="59983" y="13366"/>
                </a:cubicBezTo>
                <a:cubicBezTo>
                  <a:pt x="59894" y="13366"/>
                  <a:pt x="59799" y="13363"/>
                  <a:pt x="59698" y="13359"/>
                </a:cubicBezTo>
                <a:cubicBezTo>
                  <a:pt x="59728" y="12416"/>
                  <a:pt x="59728" y="11474"/>
                  <a:pt x="59728" y="10562"/>
                </a:cubicBezTo>
                <a:cubicBezTo>
                  <a:pt x="59728" y="10258"/>
                  <a:pt x="59728" y="9954"/>
                  <a:pt x="59546" y="9742"/>
                </a:cubicBezTo>
                <a:cubicBezTo>
                  <a:pt x="59396" y="9534"/>
                  <a:pt x="59184" y="9453"/>
                  <a:pt x="58947" y="9453"/>
                </a:cubicBezTo>
                <a:cubicBezTo>
                  <a:pt x="58562" y="9453"/>
                  <a:pt x="58110" y="9668"/>
                  <a:pt x="57752" y="9894"/>
                </a:cubicBezTo>
                <a:cubicBezTo>
                  <a:pt x="56537" y="10714"/>
                  <a:pt x="55290" y="11535"/>
                  <a:pt x="54044" y="12325"/>
                </a:cubicBezTo>
                <a:cubicBezTo>
                  <a:pt x="53238" y="12854"/>
                  <a:pt x="52328" y="13404"/>
                  <a:pt x="51417" y="13404"/>
                </a:cubicBezTo>
                <a:cubicBezTo>
                  <a:pt x="51229" y="13404"/>
                  <a:pt x="51040" y="13380"/>
                  <a:pt x="50853" y="13328"/>
                </a:cubicBezTo>
                <a:cubicBezTo>
                  <a:pt x="50518" y="13237"/>
                  <a:pt x="50214" y="13055"/>
                  <a:pt x="49880" y="12933"/>
                </a:cubicBezTo>
                <a:cubicBezTo>
                  <a:pt x="49594" y="12842"/>
                  <a:pt x="49306" y="12805"/>
                  <a:pt x="49017" y="12805"/>
                </a:cubicBezTo>
                <a:cubicBezTo>
                  <a:pt x="48049" y="12805"/>
                  <a:pt x="47071" y="13230"/>
                  <a:pt x="46111" y="13511"/>
                </a:cubicBezTo>
                <a:cubicBezTo>
                  <a:pt x="45666" y="13644"/>
                  <a:pt x="45168" y="13729"/>
                  <a:pt x="44683" y="13729"/>
                </a:cubicBezTo>
                <a:cubicBezTo>
                  <a:pt x="43842" y="13729"/>
                  <a:pt x="43039" y="13475"/>
                  <a:pt x="42615" y="12781"/>
                </a:cubicBezTo>
                <a:cubicBezTo>
                  <a:pt x="42463" y="12538"/>
                  <a:pt x="42372" y="12234"/>
                  <a:pt x="42159" y="12082"/>
                </a:cubicBezTo>
                <a:cubicBezTo>
                  <a:pt x="42012" y="11959"/>
                  <a:pt x="41834" y="11916"/>
                  <a:pt x="41643" y="11916"/>
                </a:cubicBezTo>
                <a:cubicBezTo>
                  <a:pt x="41362" y="11916"/>
                  <a:pt x="41051" y="12010"/>
                  <a:pt x="40761" y="12082"/>
                </a:cubicBezTo>
                <a:cubicBezTo>
                  <a:pt x="40511" y="12135"/>
                  <a:pt x="40263" y="12158"/>
                  <a:pt x="40016" y="12158"/>
                </a:cubicBezTo>
                <a:cubicBezTo>
                  <a:pt x="38283" y="12158"/>
                  <a:pt x="36617" y="11011"/>
                  <a:pt x="34834" y="10958"/>
                </a:cubicBezTo>
                <a:cubicBezTo>
                  <a:pt x="34803" y="10957"/>
                  <a:pt x="34772" y="10957"/>
                  <a:pt x="34742" y="10957"/>
                </a:cubicBezTo>
                <a:cubicBezTo>
                  <a:pt x="33259" y="10957"/>
                  <a:pt x="31917" y="11665"/>
                  <a:pt x="30518" y="12082"/>
                </a:cubicBezTo>
                <a:cubicBezTo>
                  <a:pt x="29628" y="12340"/>
                  <a:pt x="28700" y="12467"/>
                  <a:pt x="27771" y="12467"/>
                </a:cubicBezTo>
                <a:cubicBezTo>
                  <a:pt x="26510" y="12467"/>
                  <a:pt x="25247" y="12233"/>
                  <a:pt x="24074" y="11778"/>
                </a:cubicBezTo>
                <a:cubicBezTo>
                  <a:pt x="23223" y="11474"/>
                  <a:pt x="22402" y="11018"/>
                  <a:pt x="21490" y="10806"/>
                </a:cubicBezTo>
                <a:cubicBezTo>
                  <a:pt x="21113" y="10728"/>
                  <a:pt x="20730" y="10694"/>
                  <a:pt x="20344" y="10694"/>
                </a:cubicBezTo>
                <a:cubicBezTo>
                  <a:pt x="19518" y="10694"/>
                  <a:pt x="18681" y="10851"/>
                  <a:pt x="17873" y="11079"/>
                </a:cubicBezTo>
                <a:cubicBezTo>
                  <a:pt x="16353" y="11505"/>
                  <a:pt x="14894" y="12173"/>
                  <a:pt x="13344" y="12386"/>
                </a:cubicBezTo>
                <a:cubicBezTo>
                  <a:pt x="12372" y="12508"/>
                  <a:pt x="11338" y="12447"/>
                  <a:pt x="10457" y="12872"/>
                </a:cubicBezTo>
                <a:cubicBezTo>
                  <a:pt x="9575" y="13298"/>
                  <a:pt x="8937" y="14453"/>
                  <a:pt x="9454" y="15274"/>
                </a:cubicBezTo>
                <a:cubicBezTo>
                  <a:pt x="8415" y="14894"/>
                  <a:pt x="7313" y="14704"/>
                  <a:pt x="6218" y="14704"/>
                </a:cubicBezTo>
                <a:cubicBezTo>
                  <a:pt x="5999" y="14704"/>
                  <a:pt x="5781" y="14711"/>
                  <a:pt x="5563" y="14727"/>
                </a:cubicBezTo>
                <a:cubicBezTo>
                  <a:pt x="4925" y="14787"/>
                  <a:pt x="4134" y="15122"/>
                  <a:pt x="4256" y="15730"/>
                </a:cubicBezTo>
                <a:cubicBezTo>
                  <a:pt x="4349" y="16217"/>
                  <a:pt x="4868" y="16332"/>
                  <a:pt x="5392" y="16332"/>
                </a:cubicBezTo>
                <a:cubicBezTo>
                  <a:pt x="5554" y="16332"/>
                  <a:pt x="5716" y="16321"/>
                  <a:pt x="5867" y="16307"/>
                </a:cubicBezTo>
                <a:cubicBezTo>
                  <a:pt x="5937" y="16297"/>
                  <a:pt x="6009" y="16292"/>
                  <a:pt x="6083" y="16292"/>
                </a:cubicBezTo>
                <a:cubicBezTo>
                  <a:pt x="6685" y="16292"/>
                  <a:pt x="7367" y="16617"/>
                  <a:pt x="7204" y="17158"/>
                </a:cubicBezTo>
                <a:cubicBezTo>
                  <a:pt x="7083" y="17493"/>
                  <a:pt x="6688" y="17614"/>
                  <a:pt x="6353" y="17675"/>
                </a:cubicBezTo>
                <a:cubicBezTo>
                  <a:pt x="5016" y="17888"/>
                  <a:pt x="3618" y="17736"/>
                  <a:pt x="2371" y="18192"/>
                </a:cubicBezTo>
                <a:cubicBezTo>
                  <a:pt x="1095" y="18648"/>
                  <a:pt x="1" y="20076"/>
                  <a:pt x="578" y="21292"/>
                </a:cubicBezTo>
                <a:cubicBezTo>
                  <a:pt x="912" y="22021"/>
                  <a:pt x="1764" y="22417"/>
                  <a:pt x="2554" y="22447"/>
                </a:cubicBezTo>
                <a:cubicBezTo>
                  <a:pt x="2601" y="22449"/>
                  <a:pt x="2648" y="22450"/>
                  <a:pt x="2694" y="22450"/>
                </a:cubicBezTo>
                <a:cubicBezTo>
                  <a:pt x="3465" y="22450"/>
                  <a:pt x="4208" y="22220"/>
                  <a:pt x="4925" y="21991"/>
                </a:cubicBezTo>
                <a:lnTo>
                  <a:pt x="9150" y="20654"/>
                </a:lnTo>
                <a:cubicBezTo>
                  <a:pt x="10454" y="20219"/>
                  <a:pt x="11824" y="19784"/>
                  <a:pt x="13185" y="19784"/>
                </a:cubicBezTo>
                <a:cubicBezTo>
                  <a:pt x="13441" y="19784"/>
                  <a:pt x="13697" y="19799"/>
                  <a:pt x="13952" y="19833"/>
                </a:cubicBezTo>
                <a:cubicBezTo>
                  <a:pt x="15594" y="20076"/>
                  <a:pt x="17205" y="21231"/>
                  <a:pt x="17387" y="22842"/>
                </a:cubicBezTo>
                <a:cubicBezTo>
                  <a:pt x="17478" y="23541"/>
                  <a:pt x="17296" y="24240"/>
                  <a:pt x="17387" y="24939"/>
                </a:cubicBezTo>
                <a:cubicBezTo>
                  <a:pt x="17508" y="25699"/>
                  <a:pt x="17964" y="26368"/>
                  <a:pt x="18177" y="27098"/>
                </a:cubicBezTo>
                <a:cubicBezTo>
                  <a:pt x="18542" y="28283"/>
                  <a:pt x="18755" y="29712"/>
                  <a:pt x="18025" y="30684"/>
                </a:cubicBezTo>
                <a:cubicBezTo>
                  <a:pt x="18633" y="32143"/>
                  <a:pt x="18147" y="33876"/>
                  <a:pt x="17356" y="35244"/>
                </a:cubicBezTo>
                <a:cubicBezTo>
                  <a:pt x="16536" y="36611"/>
                  <a:pt x="15411" y="37797"/>
                  <a:pt x="14530" y="39134"/>
                </a:cubicBezTo>
                <a:cubicBezTo>
                  <a:pt x="13679" y="40472"/>
                  <a:pt x="13101" y="42113"/>
                  <a:pt x="13527" y="43663"/>
                </a:cubicBezTo>
                <a:cubicBezTo>
                  <a:pt x="13983" y="45305"/>
                  <a:pt x="15472" y="46429"/>
                  <a:pt x="16262" y="47949"/>
                </a:cubicBezTo>
                <a:cubicBezTo>
                  <a:pt x="16961" y="49256"/>
                  <a:pt x="17083" y="50745"/>
                  <a:pt x="17387" y="52204"/>
                </a:cubicBezTo>
                <a:cubicBezTo>
                  <a:pt x="17691" y="53633"/>
                  <a:pt x="18268" y="55153"/>
                  <a:pt x="19515" y="55913"/>
                </a:cubicBezTo>
                <a:cubicBezTo>
                  <a:pt x="18815" y="53815"/>
                  <a:pt x="18177" y="51688"/>
                  <a:pt x="17660" y="49499"/>
                </a:cubicBezTo>
                <a:cubicBezTo>
                  <a:pt x="17569" y="49165"/>
                  <a:pt x="17478" y="48800"/>
                  <a:pt x="17660" y="48466"/>
                </a:cubicBezTo>
                <a:cubicBezTo>
                  <a:pt x="17752" y="48314"/>
                  <a:pt x="18040" y="48230"/>
                  <a:pt x="18299" y="48230"/>
                </a:cubicBezTo>
                <a:cubicBezTo>
                  <a:pt x="18557" y="48230"/>
                  <a:pt x="18785" y="48314"/>
                  <a:pt x="18755" y="48496"/>
                </a:cubicBezTo>
                <a:cubicBezTo>
                  <a:pt x="18481" y="51110"/>
                  <a:pt x="19423" y="53846"/>
                  <a:pt x="21278" y="55730"/>
                </a:cubicBezTo>
                <a:cubicBezTo>
                  <a:pt x="22129" y="56612"/>
                  <a:pt x="23284" y="57615"/>
                  <a:pt x="22980" y="58800"/>
                </a:cubicBezTo>
                <a:cubicBezTo>
                  <a:pt x="22919" y="59074"/>
                  <a:pt x="22767" y="59317"/>
                  <a:pt x="22706" y="59560"/>
                </a:cubicBezTo>
                <a:cubicBezTo>
                  <a:pt x="22524" y="60381"/>
                  <a:pt x="23162" y="61171"/>
                  <a:pt x="23800" y="61688"/>
                </a:cubicBezTo>
                <a:cubicBezTo>
                  <a:pt x="25520" y="63139"/>
                  <a:pt x="27787" y="63949"/>
                  <a:pt x="30033" y="63949"/>
                </a:cubicBezTo>
                <a:cubicBezTo>
                  <a:pt x="30327" y="63949"/>
                  <a:pt x="30621" y="63935"/>
                  <a:pt x="30913" y="63907"/>
                </a:cubicBezTo>
                <a:cubicBezTo>
                  <a:pt x="31096" y="63893"/>
                  <a:pt x="31278" y="63872"/>
                  <a:pt x="31455" y="63872"/>
                </a:cubicBezTo>
                <a:cubicBezTo>
                  <a:pt x="31661" y="63872"/>
                  <a:pt x="31858" y="63900"/>
                  <a:pt x="32038" y="63998"/>
                </a:cubicBezTo>
                <a:cubicBezTo>
                  <a:pt x="32311" y="64119"/>
                  <a:pt x="32463" y="64363"/>
                  <a:pt x="32646" y="64575"/>
                </a:cubicBezTo>
                <a:cubicBezTo>
                  <a:pt x="33284" y="65396"/>
                  <a:pt x="34074" y="66217"/>
                  <a:pt x="35077" y="66429"/>
                </a:cubicBezTo>
                <a:cubicBezTo>
                  <a:pt x="35837" y="66612"/>
                  <a:pt x="36688" y="66490"/>
                  <a:pt x="37296" y="66946"/>
                </a:cubicBezTo>
                <a:cubicBezTo>
                  <a:pt x="37630" y="67220"/>
                  <a:pt x="37813" y="67615"/>
                  <a:pt x="37995" y="68010"/>
                </a:cubicBezTo>
                <a:cubicBezTo>
                  <a:pt x="39181" y="70350"/>
                  <a:pt x="41308" y="72205"/>
                  <a:pt x="43770" y="73086"/>
                </a:cubicBezTo>
                <a:cubicBezTo>
                  <a:pt x="43588" y="72387"/>
                  <a:pt x="44135" y="71566"/>
                  <a:pt x="44865" y="71475"/>
                </a:cubicBezTo>
                <a:cubicBezTo>
                  <a:pt x="44912" y="71469"/>
                  <a:pt x="44958" y="71466"/>
                  <a:pt x="45005" y="71466"/>
                </a:cubicBezTo>
                <a:cubicBezTo>
                  <a:pt x="45383" y="71466"/>
                  <a:pt x="45748" y="71653"/>
                  <a:pt x="45998" y="71936"/>
                </a:cubicBezTo>
                <a:lnTo>
                  <a:pt x="45998" y="71936"/>
                </a:lnTo>
                <a:cubicBezTo>
                  <a:pt x="46088" y="71735"/>
                  <a:pt x="46208" y="71534"/>
                  <a:pt x="46352" y="71334"/>
                </a:cubicBezTo>
                <a:lnTo>
                  <a:pt x="46352" y="71334"/>
                </a:lnTo>
                <a:cubicBezTo>
                  <a:pt x="46129" y="71092"/>
                  <a:pt x="45831" y="70901"/>
                  <a:pt x="45533" y="70806"/>
                </a:cubicBezTo>
                <a:cubicBezTo>
                  <a:pt x="45262" y="70716"/>
                  <a:pt x="44975" y="70686"/>
                  <a:pt x="44682" y="70686"/>
                </a:cubicBezTo>
                <a:cubicBezTo>
                  <a:pt x="44286" y="70686"/>
                  <a:pt x="43881" y="70741"/>
                  <a:pt x="43497" y="70776"/>
                </a:cubicBezTo>
                <a:cubicBezTo>
                  <a:pt x="43402" y="70780"/>
                  <a:pt x="43306" y="70783"/>
                  <a:pt x="43209" y="70783"/>
                </a:cubicBezTo>
                <a:cubicBezTo>
                  <a:pt x="42596" y="70783"/>
                  <a:pt x="41968" y="70684"/>
                  <a:pt x="41521" y="70290"/>
                </a:cubicBezTo>
                <a:cubicBezTo>
                  <a:pt x="41004" y="69803"/>
                  <a:pt x="40883" y="68952"/>
                  <a:pt x="41035" y="68253"/>
                </a:cubicBezTo>
                <a:cubicBezTo>
                  <a:pt x="41187" y="67524"/>
                  <a:pt x="41491" y="66855"/>
                  <a:pt x="41673" y="66125"/>
                </a:cubicBezTo>
                <a:cubicBezTo>
                  <a:pt x="41855" y="65457"/>
                  <a:pt x="41795" y="64575"/>
                  <a:pt x="41187" y="64211"/>
                </a:cubicBezTo>
                <a:cubicBezTo>
                  <a:pt x="40971" y="64081"/>
                  <a:pt x="40709" y="64044"/>
                  <a:pt x="40434" y="64044"/>
                </a:cubicBezTo>
                <a:cubicBezTo>
                  <a:pt x="40322" y="64044"/>
                  <a:pt x="40207" y="64050"/>
                  <a:pt x="40092" y="64059"/>
                </a:cubicBezTo>
                <a:lnTo>
                  <a:pt x="38512" y="64119"/>
                </a:lnTo>
                <a:cubicBezTo>
                  <a:pt x="38056" y="64119"/>
                  <a:pt x="37478" y="64059"/>
                  <a:pt x="37357" y="63633"/>
                </a:cubicBezTo>
                <a:cubicBezTo>
                  <a:pt x="37266" y="63329"/>
                  <a:pt x="37448" y="63025"/>
                  <a:pt x="37600" y="62752"/>
                </a:cubicBezTo>
                <a:cubicBezTo>
                  <a:pt x="38056" y="61961"/>
                  <a:pt x="38299" y="61019"/>
                  <a:pt x="38269" y="60107"/>
                </a:cubicBezTo>
                <a:cubicBezTo>
                  <a:pt x="38238" y="59682"/>
                  <a:pt x="38147" y="59195"/>
                  <a:pt x="37782" y="58983"/>
                </a:cubicBezTo>
                <a:cubicBezTo>
                  <a:pt x="37664" y="58919"/>
                  <a:pt x="37534" y="58890"/>
                  <a:pt x="37402" y="58890"/>
                </a:cubicBezTo>
                <a:cubicBezTo>
                  <a:pt x="37096" y="58890"/>
                  <a:pt x="36779" y="59043"/>
                  <a:pt x="36567" y="59256"/>
                </a:cubicBezTo>
                <a:cubicBezTo>
                  <a:pt x="36232" y="59560"/>
                  <a:pt x="36050" y="59986"/>
                  <a:pt x="35776" y="60320"/>
                </a:cubicBezTo>
                <a:cubicBezTo>
                  <a:pt x="35196" y="61066"/>
                  <a:pt x="34263" y="61487"/>
                  <a:pt x="33333" y="61487"/>
                </a:cubicBezTo>
                <a:cubicBezTo>
                  <a:pt x="32899" y="61487"/>
                  <a:pt x="32465" y="61395"/>
                  <a:pt x="32068" y="61201"/>
                </a:cubicBezTo>
                <a:cubicBezTo>
                  <a:pt x="30822" y="60593"/>
                  <a:pt x="30123" y="59074"/>
                  <a:pt x="30457" y="57736"/>
                </a:cubicBezTo>
                <a:cubicBezTo>
                  <a:pt x="30670" y="56855"/>
                  <a:pt x="31278" y="56095"/>
                  <a:pt x="31399" y="55213"/>
                </a:cubicBezTo>
                <a:cubicBezTo>
                  <a:pt x="31521" y="54545"/>
                  <a:pt x="31369" y="53846"/>
                  <a:pt x="31582" y="53207"/>
                </a:cubicBezTo>
                <a:cubicBezTo>
                  <a:pt x="31946" y="52174"/>
                  <a:pt x="33101" y="51657"/>
                  <a:pt x="34135" y="51292"/>
                </a:cubicBezTo>
                <a:cubicBezTo>
                  <a:pt x="34844" y="51035"/>
                  <a:pt x="35614" y="50777"/>
                  <a:pt x="36348" y="50777"/>
                </a:cubicBezTo>
                <a:cubicBezTo>
                  <a:pt x="36652" y="50777"/>
                  <a:pt x="36950" y="50821"/>
                  <a:pt x="37235" y="50928"/>
                </a:cubicBezTo>
                <a:cubicBezTo>
                  <a:pt x="37418" y="50988"/>
                  <a:pt x="37600" y="51080"/>
                  <a:pt x="37782" y="51110"/>
                </a:cubicBezTo>
                <a:cubicBezTo>
                  <a:pt x="37802" y="51111"/>
                  <a:pt x="37821" y="51112"/>
                  <a:pt x="37841" y="51112"/>
                </a:cubicBezTo>
                <a:cubicBezTo>
                  <a:pt x="38272" y="51112"/>
                  <a:pt x="38649" y="50794"/>
                  <a:pt x="38998" y="50533"/>
                </a:cubicBezTo>
                <a:cubicBezTo>
                  <a:pt x="39571" y="50132"/>
                  <a:pt x="40276" y="49874"/>
                  <a:pt x="40962" y="49874"/>
                </a:cubicBezTo>
                <a:cubicBezTo>
                  <a:pt x="41368" y="49874"/>
                  <a:pt x="41767" y="49964"/>
                  <a:pt x="42129" y="50168"/>
                </a:cubicBezTo>
                <a:cubicBezTo>
                  <a:pt x="42403" y="50320"/>
                  <a:pt x="42646" y="50533"/>
                  <a:pt x="42919" y="50593"/>
                </a:cubicBezTo>
                <a:cubicBezTo>
                  <a:pt x="43284" y="50685"/>
                  <a:pt x="43740" y="50563"/>
                  <a:pt x="43983" y="50837"/>
                </a:cubicBezTo>
                <a:cubicBezTo>
                  <a:pt x="44226" y="51049"/>
                  <a:pt x="44166" y="51384"/>
                  <a:pt x="44135" y="51688"/>
                </a:cubicBezTo>
                <a:cubicBezTo>
                  <a:pt x="43922" y="52964"/>
                  <a:pt x="43922" y="54514"/>
                  <a:pt x="45017" y="55183"/>
                </a:cubicBezTo>
                <a:cubicBezTo>
                  <a:pt x="45169" y="55270"/>
                  <a:pt x="45337" y="55342"/>
                  <a:pt x="45498" y="55342"/>
                </a:cubicBezTo>
                <a:cubicBezTo>
                  <a:pt x="45562" y="55342"/>
                  <a:pt x="45625" y="55331"/>
                  <a:pt x="45685" y="55305"/>
                </a:cubicBezTo>
                <a:cubicBezTo>
                  <a:pt x="46080" y="55153"/>
                  <a:pt x="46111" y="54636"/>
                  <a:pt x="46080" y="54210"/>
                </a:cubicBezTo>
                <a:cubicBezTo>
                  <a:pt x="45898" y="52417"/>
                  <a:pt x="45533" y="50411"/>
                  <a:pt x="46567" y="48922"/>
                </a:cubicBezTo>
                <a:cubicBezTo>
                  <a:pt x="46962" y="48344"/>
                  <a:pt x="47539" y="47919"/>
                  <a:pt x="48117" y="47493"/>
                </a:cubicBezTo>
                <a:cubicBezTo>
                  <a:pt x="48907" y="46885"/>
                  <a:pt x="49728" y="46308"/>
                  <a:pt x="50549" y="45700"/>
                </a:cubicBezTo>
                <a:cubicBezTo>
                  <a:pt x="51673" y="44879"/>
                  <a:pt x="52919" y="43694"/>
                  <a:pt x="52616" y="42326"/>
                </a:cubicBezTo>
                <a:cubicBezTo>
                  <a:pt x="53223" y="41049"/>
                  <a:pt x="54378" y="40289"/>
                  <a:pt x="55746" y="39894"/>
                </a:cubicBezTo>
                <a:cubicBezTo>
                  <a:pt x="56780" y="39560"/>
                  <a:pt x="58148" y="39408"/>
                  <a:pt x="58482" y="38374"/>
                </a:cubicBezTo>
                <a:cubicBezTo>
                  <a:pt x="58634" y="37949"/>
                  <a:pt x="58512" y="37462"/>
                  <a:pt x="58664" y="37007"/>
                </a:cubicBezTo>
                <a:cubicBezTo>
                  <a:pt x="58816" y="36581"/>
                  <a:pt x="59151" y="36277"/>
                  <a:pt x="59546" y="36003"/>
                </a:cubicBezTo>
                <a:cubicBezTo>
                  <a:pt x="60518" y="35304"/>
                  <a:pt x="61704" y="34879"/>
                  <a:pt x="62889" y="34757"/>
                </a:cubicBezTo>
                <a:cubicBezTo>
                  <a:pt x="63102" y="35000"/>
                  <a:pt x="63254" y="35274"/>
                  <a:pt x="63345" y="35578"/>
                </a:cubicBezTo>
                <a:cubicBezTo>
                  <a:pt x="65017" y="35517"/>
                  <a:pt x="66628" y="34879"/>
                  <a:pt x="67935" y="33845"/>
                </a:cubicBezTo>
                <a:cubicBezTo>
                  <a:pt x="67601" y="33481"/>
                  <a:pt x="67053" y="33541"/>
                  <a:pt x="66598" y="33420"/>
                </a:cubicBezTo>
                <a:cubicBezTo>
                  <a:pt x="65807" y="33177"/>
                  <a:pt x="65382" y="32174"/>
                  <a:pt x="65716" y="31444"/>
                </a:cubicBezTo>
                <a:cubicBezTo>
                  <a:pt x="65324" y="31357"/>
                  <a:pt x="64921" y="31315"/>
                  <a:pt x="64518" y="31315"/>
                </a:cubicBezTo>
                <a:cubicBezTo>
                  <a:pt x="63516" y="31315"/>
                  <a:pt x="62510" y="31575"/>
                  <a:pt x="61643" y="32052"/>
                </a:cubicBezTo>
                <a:cubicBezTo>
                  <a:pt x="62676" y="30745"/>
                  <a:pt x="64227" y="29894"/>
                  <a:pt x="65868" y="29681"/>
                </a:cubicBezTo>
                <a:cubicBezTo>
                  <a:pt x="66208" y="29636"/>
                  <a:pt x="66549" y="29620"/>
                  <a:pt x="66889" y="29620"/>
                </a:cubicBezTo>
                <a:cubicBezTo>
                  <a:pt x="67819" y="29620"/>
                  <a:pt x="68750" y="29743"/>
                  <a:pt x="69680" y="29743"/>
                </a:cubicBezTo>
                <a:cubicBezTo>
                  <a:pt x="70020" y="29743"/>
                  <a:pt x="70361" y="29726"/>
                  <a:pt x="70701" y="29681"/>
                </a:cubicBezTo>
                <a:cubicBezTo>
                  <a:pt x="72282" y="29499"/>
                  <a:pt x="73984" y="28313"/>
                  <a:pt x="73893" y="26733"/>
                </a:cubicBezTo>
                <a:cubicBezTo>
                  <a:pt x="73801" y="25395"/>
                  <a:pt x="72555" y="24453"/>
                  <a:pt x="71430" y="23754"/>
                </a:cubicBezTo>
                <a:cubicBezTo>
                  <a:pt x="71430" y="22842"/>
                  <a:pt x="71674" y="22021"/>
                  <a:pt x="71674" y="21140"/>
                </a:cubicBezTo>
                <a:cubicBezTo>
                  <a:pt x="71674" y="20988"/>
                  <a:pt x="71674" y="20806"/>
                  <a:pt x="71582" y="20684"/>
                </a:cubicBezTo>
                <a:cubicBezTo>
                  <a:pt x="71495" y="20559"/>
                  <a:pt x="71360" y="20511"/>
                  <a:pt x="71211" y="20511"/>
                </a:cubicBezTo>
                <a:cubicBezTo>
                  <a:pt x="70999" y="20511"/>
                  <a:pt x="70758" y="20607"/>
                  <a:pt x="70579" y="20714"/>
                </a:cubicBezTo>
                <a:cubicBezTo>
                  <a:pt x="70154" y="20988"/>
                  <a:pt x="69698" y="21231"/>
                  <a:pt x="69272" y="21474"/>
                </a:cubicBezTo>
                <a:cubicBezTo>
                  <a:pt x="68908" y="21687"/>
                  <a:pt x="68482" y="21900"/>
                  <a:pt x="68026" y="21900"/>
                </a:cubicBezTo>
                <a:cubicBezTo>
                  <a:pt x="67601" y="21870"/>
                  <a:pt x="67145" y="21474"/>
                  <a:pt x="67236" y="21049"/>
                </a:cubicBezTo>
                <a:cubicBezTo>
                  <a:pt x="67266" y="20806"/>
                  <a:pt x="67449" y="20623"/>
                  <a:pt x="67540" y="20411"/>
                </a:cubicBezTo>
                <a:cubicBezTo>
                  <a:pt x="67813" y="19711"/>
                  <a:pt x="67023" y="19073"/>
                  <a:pt x="66324" y="18800"/>
                </a:cubicBezTo>
                <a:cubicBezTo>
                  <a:pt x="65641" y="18515"/>
                  <a:pt x="64878" y="18310"/>
                  <a:pt x="64135" y="18310"/>
                </a:cubicBezTo>
                <a:cubicBezTo>
                  <a:pt x="64084" y="18310"/>
                  <a:pt x="64034" y="18311"/>
                  <a:pt x="63984" y="18313"/>
                </a:cubicBezTo>
                <a:cubicBezTo>
                  <a:pt x="63163" y="18374"/>
                  <a:pt x="62342" y="18739"/>
                  <a:pt x="61886" y="19407"/>
                </a:cubicBezTo>
                <a:cubicBezTo>
                  <a:pt x="61491" y="20046"/>
                  <a:pt x="61400" y="20866"/>
                  <a:pt x="60944" y="21444"/>
                </a:cubicBezTo>
                <a:cubicBezTo>
                  <a:pt x="60762" y="21657"/>
                  <a:pt x="60518" y="21870"/>
                  <a:pt x="60488" y="22143"/>
                </a:cubicBezTo>
                <a:cubicBezTo>
                  <a:pt x="60458" y="22356"/>
                  <a:pt x="60579" y="22569"/>
                  <a:pt x="60670" y="22781"/>
                </a:cubicBezTo>
                <a:cubicBezTo>
                  <a:pt x="60853" y="23389"/>
                  <a:pt x="60640" y="24058"/>
                  <a:pt x="60214" y="24544"/>
                </a:cubicBezTo>
                <a:cubicBezTo>
                  <a:pt x="59789" y="25031"/>
                  <a:pt x="59181" y="25274"/>
                  <a:pt x="58543" y="25426"/>
                </a:cubicBezTo>
                <a:cubicBezTo>
                  <a:pt x="58117" y="25517"/>
                  <a:pt x="57631" y="25578"/>
                  <a:pt x="57296" y="25851"/>
                </a:cubicBezTo>
                <a:cubicBezTo>
                  <a:pt x="56506" y="26550"/>
                  <a:pt x="56932" y="28009"/>
                  <a:pt x="56141" y="28678"/>
                </a:cubicBezTo>
                <a:cubicBezTo>
                  <a:pt x="55947" y="28840"/>
                  <a:pt x="55717" y="28912"/>
                  <a:pt x="55482" y="28912"/>
                </a:cubicBezTo>
                <a:cubicBezTo>
                  <a:pt x="54836" y="28912"/>
                  <a:pt x="54147" y="28374"/>
                  <a:pt x="54014" y="27705"/>
                </a:cubicBezTo>
                <a:cubicBezTo>
                  <a:pt x="53801" y="26763"/>
                  <a:pt x="54287" y="25851"/>
                  <a:pt x="54926" y="25152"/>
                </a:cubicBezTo>
                <a:cubicBezTo>
                  <a:pt x="53801" y="24271"/>
                  <a:pt x="52251" y="23876"/>
                  <a:pt x="50853" y="23754"/>
                </a:cubicBezTo>
                <a:cubicBezTo>
                  <a:pt x="50275" y="23724"/>
                  <a:pt x="49485" y="23602"/>
                  <a:pt x="49363" y="23025"/>
                </a:cubicBezTo>
                <a:cubicBezTo>
                  <a:pt x="49333" y="22842"/>
                  <a:pt x="49363" y="22660"/>
                  <a:pt x="49242" y="22538"/>
                </a:cubicBezTo>
                <a:cubicBezTo>
                  <a:pt x="49181" y="22447"/>
                  <a:pt x="49059" y="22417"/>
                  <a:pt x="48938" y="22386"/>
                </a:cubicBezTo>
                <a:cubicBezTo>
                  <a:pt x="48451" y="22113"/>
                  <a:pt x="48482" y="21322"/>
                  <a:pt x="48907" y="20927"/>
                </a:cubicBezTo>
                <a:cubicBezTo>
                  <a:pt x="49302" y="20532"/>
                  <a:pt x="49910" y="20411"/>
                  <a:pt x="50457" y="20289"/>
                </a:cubicBezTo>
                <a:cubicBezTo>
                  <a:pt x="52251" y="19894"/>
                  <a:pt x="53953" y="19104"/>
                  <a:pt x="55382" y="17979"/>
                </a:cubicBezTo>
                <a:cubicBezTo>
                  <a:pt x="56537" y="17067"/>
                  <a:pt x="57631" y="15912"/>
                  <a:pt x="59090" y="15669"/>
                </a:cubicBezTo>
                <a:cubicBezTo>
                  <a:pt x="59546" y="15608"/>
                  <a:pt x="60002" y="15608"/>
                  <a:pt x="60458" y="15547"/>
                </a:cubicBezTo>
                <a:cubicBezTo>
                  <a:pt x="61704" y="15334"/>
                  <a:pt x="62768" y="14423"/>
                  <a:pt x="63497" y="13389"/>
                </a:cubicBezTo>
                <a:cubicBezTo>
                  <a:pt x="63740" y="13024"/>
                  <a:pt x="63984" y="12629"/>
                  <a:pt x="64348" y="12356"/>
                </a:cubicBezTo>
                <a:cubicBezTo>
                  <a:pt x="64734" y="12047"/>
                  <a:pt x="65195" y="11935"/>
                  <a:pt x="65684" y="11935"/>
                </a:cubicBezTo>
                <a:cubicBezTo>
                  <a:pt x="66353" y="11935"/>
                  <a:pt x="67073" y="12145"/>
                  <a:pt x="67722" y="12356"/>
                </a:cubicBezTo>
                <a:cubicBezTo>
                  <a:pt x="68178" y="12538"/>
                  <a:pt x="68725" y="12751"/>
                  <a:pt x="68938" y="13176"/>
                </a:cubicBezTo>
                <a:cubicBezTo>
                  <a:pt x="69272" y="13845"/>
                  <a:pt x="68756" y="14666"/>
                  <a:pt x="68087" y="14970"/>
                </a:cubicBezTo>
                <a:cubicBezTo>
                  <a:pt x="67418" y="15274"/>
                  <a:pt x="66658" y="15243"/>
                  <a:pt x="65929" y="15334"/>
                </a:cubicBezTo>
                <a:cubicBezTo>
                  <a:pt x="65199" y="15426"/>
                  <a:pt x="64409" y="15669"/>
                  <a:pt x="64075" y="16338"/>
                </a:cubicBezTo>
                <a:cubicBezTo>
                  <a:pt x="64420" y="16545"/>
                  <a:pt x="64806" y="16604"/>
                  <a:pt x="65211" y="16604"/>
                </a:cubicBezTo>
                <a:cubicBezTo>
                  <a:pt x="65770" y="16604"/>
                  <a:pt x="66364" y="16491"/>
                  <a:pt x="66933" y="16491"/>
                </a:cubicBezTo>
                <a:cubicBezTo>
                  <a:pt x="67226" y="16491"/>
                  <a:pt x="67511" y="16521"/>
                  <a:pt x="67783" y="16611"/>
                </a:cubicBezTo>
                <a:cubicBezTo>
                  <a:pt x="68543" y="16854"/>
                  <a:pt x="69090" y="17523"/>
                  <a:pt x="69637" y="18100"/>
                </a:cubicBezTo>
                <a:cubicBezTo>
                  <a:pt x="70144" y="18635"/>
                  <a:pt x="70807" y="19144"/>
                  <a:pt x="71554" y="19144"/>
                </a:cubicBezTo>
                <a:cubicBezTo>
                  <a:pt x="71613" y="19144"/>
                  <a:pt x="71674" y="19141"/>
                  <a:pt x="71734" y="19134"/>
                </a:cubicBezTo>
                <a:cubicBezTo>
                  <a:pt x="71734" y="18587"/>
                  <a:pt x="71765" y="18040"/>
                  <a:pt x="71795" y="17493"/>
                </a:cubicBezTo>
                <a:lnTo>
                  <a:pt x="72768" y="17401"/>
                </a:lnTo>
                <a:cubicBezTo>
                  <a:pt x="72950" y="16641"/>
                  <a:pt x="72677" y="15790"/>
                  <a:pt x="72069" y="15304"/>
                </a:cubicBezTo>
                <a:cubicBezTo>
                  <a:pt x="72126" y="15016"/>
                  <a:pt x="72458" y="14755"/>
                  <a:pt x="72751" y="14755"/>
                </a:cubicBezTo>
                <a:cubicBezTo>
                  <a:pt x="72767" y="14755"/>
                  <a:pt x="72783" y="14755"/>
                  <a:pt x="72798" y="14757"/>
                </a:cubicBezTo>
                <a:cubicBezTo>
                  <a:pt x="73072" y="14787"/>
                  <a:pt x="73345" y="14939"/>
                  <a:pt x="73619" y="15061"/>
                </a:cubicBezTo>
                <a:cubicBezTo>
                  <a:pt x="73953" y="15207"/>
                  <a:pt x="74330" y="15325"/>
                  <a:pt x="74702" y="15325"/>
                </a:cubicBezTo>
                <a:cubicBezTo>
                  <a:pt x="74870" y="15325"/>
                  <a:pt x="75038" y="15300"/>
                  <a:pt x="75200" y="15243"/>
                </a:cubicBezTo>
                <a:cubicBezTo>
                  <a:pt x="75716" y="15061"/>
                  <a:pt x="76111" y="14483"/>
                  <a:pt x="75899" y="13967"/>
                </a:cubicBezTo>
                <a:cubicBezTo>
                  <a:pt x="75200" y="13815"/>
                  <a:pt x="74348" y="13511"/>
                  <a:pt x="74288" y="12781"/>
                </a:cubicBezTo>
                <a:cubicBezTo>
                  <a:pt x="74227" y="12416"/>
                  <a:pt x="74440" y="12052"/>
                  <a:pt x="74348" y="11687"/>
                </a:cubicBezTo>
                <a:cubicBezTo>
                  <a:pt x="74227" y="11322"/>
                  <a:pt x="73862" y="11109"/>
                  <a:pt x="73528" y="10927"/>
                </a:cubicBezTo>
                <a:cubicBezTo>
                  <a:pt x="72008" y="10167"/>
                  <a:pt x="70519" y="9407"/>
                  <a:pt x="68999" y="8647"/>
                </a:cubicBezTo>
                <a:cubicBezTo>
                  <a:pt x="68417" y="8386"/>
                  <a:pt x="67807" y="8068"/>
                  <a:pt x="67169" y="8068"/>
                </a:cubicBezTo>
                <a:close/>
                <a:moveTo>
                  <a:pt x="222297" y="61301"/>
                </a:moveTo>
                <a:cubicBezTo>
                  <a:pt x="222139" y="61301"/>
                  <a:pt x="221970" y="61362"/>
                  <a:pt x="221798" y="61505"/>
                </a:cubicBezTo>
                <a:cubicBezTo>
                  <a:pt x="221403" y="61870"/>
                  <a:pt x="221707" y="62934"/>
                  <a:pt x="221555" y="63481"/>
                </a:cubicBezTo>
                <a:cubicBezTo>
                  <a:pt x="221342" y="64241"/>
                  <a:pt x="220856" y="64970"/>
                  <a:pt x="221372" y="65548"/>
                </a:cubicBezTo>
                <a:cubicBezTo>
                  <a:pt x="221859" y="66034"/>
                  <a:pt x="221707" y="66916"/>
                  <a:pt x="222224" y="67311"/>
                </a:cubicBezTo>
                <a:cubicBezTo>
                  <a:pt x="222284" y="67341"/>
                  <a:pt x="222345" y="67372"/>
                  <a:pt x="222406" y="67402"/>
                </a:cubicBezTo>
                <a:cubicBezTo>
                  <a:pt x="222649" y="67402"/>
                  <a:pt x="222710" y="67037"/>
                  <a:pt x="222862" y="66825"/>
                </a:cubicBezTo>
                <a:cubicBezTo>
                  <a:pt x="222961" y="66709"/>
                  <a:pt x="223113" y="66656"/>
                  <a:pt x="223271" y="66656"/>
                </a:cubicBezTo>
                <a:cubicBezTo>
                  <a:pt x="223404" y="66656"/>
                  <a:pt x="223541" y="66694"/>
                  <a:pt x="223652" y="66764"/>
                </a:cubicBezTo>
                <a:cubicBezTo>
                  <a:pt x="223926" y="66916"/>
                  <a:pt x="224078" y="67159"/>
                  <a:pt x="224260" y="67402"/>
                </a:cubicBezTo>
                <a:cubicBezTo>
                  <a:pt x="224594" y="67919"/>
                  <a:pt x="224990" y="68375"/>
                  <a:pt x="225445" y="68739"/>
                </a:cubicBezTo>
                <a:cubicBezTo>
                  <a:pt x="225597" y="68891"/>
                  <a:pt x="225780" y="69013"/>
                  <a:pt x="225871" y="69195"/>
                </a:cubicBezTo>
                <a:cubicBezTo>
                  <a:pt x="226023" y="69408"/>
                  <a:pt x="226053" y="69682"/>
                  <a:pt x="226145" y="69925"/>
                </a:cubicBezTo>
                <a:cubicBezTo>
                  <a:pt x="226236" y="70198"/>
                  <a:pt x="226388" y="70442"/>
                  <a:pt x="226479" y="70715"/>
                </a:cubicBezTo>
                <a:cubicBezTo>
                  <a:pt x="226540" y="70989"/>
                  <a:pt x="226509" y="71354"/>
                  <a:pt x="226297" y="71505"/>
                </a:cubicBezTo>
                <a:cubicBezTo>
                  <a:pt x="226114" y="71657"/>
                  <a:pt x="225871" y="71657"/>
                  <a:pt x="225658" y="71688"/>
                </a:cubicBezTo>
                <a:cubicBezTo>
                  <a:pt x="225081" y="71749"/>
                  <a:pt x="224534" y="72053"/>
                  <a:pt x="224169" y="72509"/>
                </a:cubicBezTo>
                <a:cubicBezTo>
                  <a:pt x="223986" y="72752"/>
                  <a:pt x="223865" y="73086"/>
                  <a:pt x="224047" y="73329"/>
                </a:cubicBezTo>
                <a:cubicBezTo>
                  <a:pt x="224199" y="73086"/>
                  <a:pt x="224351" y="72873"/>
                  <a:pt x="224594" y="72721"/>
                </a:cubicBezTo>
                <a:cubicBezTo>
                  <a:pt x="224718" y="72633"/>
                  <a:pt x="224873" y="72586"/>
                  <a:pt x="225029" y="72586"/>
                </a:cubicBezTo>
                <a:cubicBezTo>
                  <a:pt x="225141" y="72586"/>
                  <a:pt x="225253" y="72610"/>
                  <a:pt x="225354" y="72661"/>
                </a:cubicBezTo>
                <a:cubicBezTo>
                  <a:pt x="225841" y="72904"/>
                  <a:pt x="225719" y="73633"/>
                  <a:pt x="225962" y="74150"/>
                </a:cubicBezTo>
                <a:cubicBezTo>
                  <a:pt x="226106" y="74494"/>
                  <a:pt x="226520" y="74730"/>
                  <a:pt x="226898" y="74730"/>
                </a:cubicBezTo>
                <a:cubicBezTo>
                  <a:pt x="226920" y="74730"/>
                  <a:pt x="226943" y="74729"/>
                  <a:pt x="226965" y="74727"/>
                </a:cubicBezTo>
                <a:cubicBezTo>
                  <a:pt x="226752" y="74332"/>
                  <a:pt x="226904" y="73816"/>
                  <a:pt x="227269" y="73572"/>
                </a:cubicBezTo>
                <a:cubicBezTo>
                  <a:pt x="227360" y="73512"/>
                  <a:pt x="227482" y="73451"/>
                  <a:pt x="227512" y="73360"/>
                </a:cubicBezTo>
                <a:cubicBezTo>
                  <a:pt x="227573" y="73268"/>
                  <a:pt x="227573" y="73177"/>
                  <a:pt x="227573" y="73116"/>
                </a:cubicBezTo>
                <a:cubicBezTo>
                  <a:pt x="227512" y="72478"/>
                  <a:pt x="227482" y="71870"/>
                  <a:pt x="227452" y="71262"/>
                </a:cubicBezTo>
                <a:cubicBezTo>
                  <a:pt x="227452" y="71080"/>
                  <a:pt x="227452" y="70898"/>
                  <a:pt x="227360" y="70746"/>
                </a:cubicBezTo>
                <a:cubicBezTo>
                  <a:pt x="227208" y="70472"/>
                  <a:pt x="226874" y="70350"/>
                  <a:pt x="226692" y="70107"/>
                </a:cubicBezTo>
                <a:cubicBezTo>
                  <a:pt x="226327" y="69560"/>
                  <a:pt x="226813" y="68709"/>
                  <a:pt x="226418" y="68162"/>
                </a:cubicBezTo>
                <a:cubicBezTo>
                  <a:pt x="226023" y="67584"/>
                  <a:pt x="224959" y="67797"/>
                  <a:pt x="224655" y="67159"/>
                </a:cubicBezTo>
                <a:cubicBezTo>
                  <a:pt x="224473" y="66794"/>
                  <a:pt x="224625" y="66308"/>
                  <a:pt x="224321" y="66034"/>
                </a:cubicBezTo>
                <a:cubicBezTo>
                  <a:pt x="224203" y="65928"/>
                  <a:pt x="224053" y="65904"/>
                  <a:pt x="223892" y="65904"/>
                </a:cubicBezTo>
                <a:cubicBezTo>
                  <a:pt x="223762" y="65904"/>
                  <a:pt x="223624" y="65920"/>
                  <a:pt x="223491" y="65920"/>
                </a:cubicBezTo>
                <a:cubicBezTo>
                  <a:pt x="223366" y="65920"/>
                  <a:pt x="223244" y="65906"/>
                  <a:pt x="223135" y="65852"/>
                </a:cubicBezTo>
                <a:cubicBezTo>
                  <a:pt x="222801" y="65730"/>
                  <a:pt x="222679" y="65305"/>
                  <a:pt x="222740" y="64940"/>
                </a:cubicBezTo>
                <a:cubicBezTo>
                  <a:pt x="222801" y="64575"/>
                  <a:pt x="223014" y="64271"/>
                  <a:pt x="223135" y="63937"/>
                </a:cubicBezTo>
                <a:cubicBezTo>
                  <a:pt x="223318" y="63451"/>
                  <a:pt x="223379" y="62934"/>
                  <a:pt x="223287" y="62448"/>
                </a:cubicBezTo>
                <a:cubicBezTo>
                  <a:pt x="223218" y="61937"/>
                  <a:pt x="222811" y="61301"/>
                  <a:pt x="222297" y="61301"/>
                </a:cubicBezTo>
                <a:close/>
                <a:moveTo>
                  <a:pt x="219458" y="73420"/>
                </a:moveTo>
                <a:cubicBezTo>
                  <a:pt x="219397" y="73420"/>
                  <a:pt x="219366" y="73512"/>
                  <a:pt x="219306" y="73542"/>
                </a:cubicBezTo>
                <a:cubicBezTo>
                  <a:pt x="218576" y="74667"/>
                  <a:pt x="217634" y="75639"/>
                  <a:pt x="216692" y="76582"/>
                </a:cubicBezTo>
                <a:cubicBezTo>
                  <a:pt x="216327" y="76916"/>
                  <a:pt x="215962" y="77281"/>
                  <a:pt x="215506" y="77433"/>
                </a:cubicBezTo>
                <a:cubicBezTo>
                  <a:pt x="215141" y="77524"/>
                  <a:pt x="214685" y="77554"/>
                  <a:pt x="214533" y="77919"/>
                </a:cubicBezTo>
                <a:cubicBezTo>
                  <a:pt x="214442" y="78101"/>
                  <a:pt x="214503" y="78314"/>
                  <a:pt x="214442" y="78496"/>
                </a:cubicBezTo>
                <a:cubicBezTo>
                  <a:pt x="214351" y="78770"/>
                  <a:pt x="214047" y="78922"/>
                  <a:pt x="213774" y="78952"/>
                </a:cubicBezTo>
                <a:cubicBezTo>
                  <a:pt x="213746" y="78955"/>
                  <a:pt x="213720" y="78955"/>
                  <a:pt x="213694" y="78955"/>
                </a:cubicBezTo>
                <a:cubicBezTo>
                  <a:pt x="213476" y="78955"/>
                  <a:pt x="213314" y="78887"/>
                  <a:pt x="213161" y="78887"/>
                </a:cubicBezTo>
                <a:cubicBezTo>
                  <a:pt x="213072" y="78887"/>
                  <a:pt x="212986" y="78910"/>
                  <a:pt x="212892" y="78983"/>
                </a:cubicBezTo>
                <a:cubicBezTo>
                  <a:pt x="212679" y="79165"/>
                  <a:pt x="212406" y="79803"/>
                  <a:pt x="212315" y="80047"/>
                </a:cubicBezTo>
                <a:cubicBezTo>
                  <a:pt x="212193" y="80472"/>
                  <a:pt x="212315" y="80989"/>
                  <a:pt x="212649" y="81293"/>
                </a:cubicBezTo>
                <a:cubicBezTo>
                  <a:pt x="212862" y="81536"/>
                  <a:pt x="213196" y="81658"/>
                  <a:pt x="213348" y="81962"/>
                </a:cubicBezTo>
                <a:cubicBezTo>
                  <a:pt x="213530" y="82357"/>
                  <a:pt x="213287" y="82873"/>
                  <a:pt x="213439" y="83299"/>
                </a:cubicBezTo>
                <a:cubicBezTo>
                  <a:pt x="213591" y="83755"/>
                  <a:pt x="214169" y="83937"/>
                  <a:pt x="214655" y="83937"/>
                </a:cubicBezTo>
                <a:cubicBezTo>
                  <a:pt x="214973" y="83937"/>
                  <a:pt x="215291" y="83891"/>
                  <a:pt x="215595" y="83891"/>
                </a:cubicBezTo>
                <a:cubicBezTo>
                  <a:pt x="215785" y="83891"/>
                  <a:pt x="215969" y="83909"/>
                  <a:pt x="216144" y="83968"/>
                </a:cubicBezTo>
                <a:cubicBezTo>
                  <a:pt x="216479" y="84059"/>
                  <a:pt x="216752" y="84302"/>
                  <a:pt x="217087" y="84363"/>
                </a:cubicBezTo>
                <a:cubicBezTo>
                  <a:pt x="217211" y="84398"/>
                  <a:pt x="217336" y="84413"/>
                  <a:pt x="217460" y="84413"/>
                </a:cubicBezTo>
                <a:cubicBezTo>
                  <a:pt x="217759" y="84413"/>
                  <a:pt x="218053" y="84327"/>
                  <a:pt x="218333" y="84241"/>
                </a:cubicBezTo>
                <a:cubicBezTo>
                  <a:pt x="218454" y="84211"/>
                  <a:pt x="218576" y="84150"/>
                  <a:pt x="218667" y="84059"/>
                </a:cubicBezTo>
                <a:cubicBezTo>
                  <a:pt x="218728" y="83968"/>
                  <a:pt x="218728" y="83846"/>
                  <a:pt x="218728" y="83725"/>
                </a:cubicBezTo>
                <a:cubicBezTo>
                  <a:pt x="218698" y="83299"/>
                  <a:pt x="218667" y="82904"/>
                  <a:pt x="218667" y="82478"/>
                </a:cubicBezTo>
                <a:cubicBezTo>
                  <a:pt x="218667" y="82357"/>
                  <a:pt x="218667" y="82205"/>
                  <a:pt x="218728" y="82114"/>
                </a:cubicBezTo>
                <a:cubicBezTo>
                  <a:pt x="218850" y="81901"/>
                  <a:pt x="219093" y="81870"/>
                  <a:pt x="219275" y="81779"/>
                </a:cubicBezTo>
                <a:cubicBezTo>
                  <a:pt x="219640" y="81536"/>
                  <a:pt x="219731" y="81019"/>
                  <a:pt x="219822" y="80594"/>
                </a:cubicBezTo>
                <a:cubicBezTo>
                  <a:pt x="219913" y="80138"/>
                  <a:pt x="220187" y="79621"/>
                  <a:pt x="220643" y="79621"/>
                </a:cubicBezTo>
                <a:cubicBezTo>
                  <a:pt x="220704" y="79621"/>
                  <a:pt x="220765" y="79635"/>
                  <a:pt x="220825" y="79635"/>
                </a:cubicBezTo>
                <a:cubicBezTo>
                  <a:pt x="220856" y="79635"/>
                  <a:pt x="220886" y="79631"/>
                  <a:pt x="220917" y="79621"/>
                </a:cubicBezTo>
                <a:cubicBezTo>
                  <a:pt x="221069" y="79530"/>
                  <a:pt x="221008" y="79317"/>
                  <a:pt x="220917" y="79165"/>
                </a:cubicBezTo>
                <a:cubicBezTo>
                  <a:pt x="220613" y="78648"/>
                  <a:pt x="220005" y="78223"/>
                  <a:pt x="220005" y="77615"/>
                </a:cubicBezTo>
                <a:cubicBezTo>
                  <a:pt x="220005" y="76764"/>
                  <a:pt x="221160" y="76217"/>
                  <a:pt x="221129" y="75366"/>
                </a:cubicBezTo>
                <a:cubicBezTo>
                  <a:pt x="221099" y="75062"/>
                  <a:pt x="220947" y="74788"/>
                  <a:pt x="220765" y="74545"/>
                </a:cubicBezTo>
                <a:cubicBezTo>
                  <a:pt x="220430" y="74150"/>
                  <a:pt x="220065" y="73785"/>
                  <a:pt x="219640" y="73481"/>
                </a:cubicBezTo>
                <a:cubicBezTo>
                  <a:pt x="219579" y="73451"/>
                  <a:pt x="219518" y="73420"/>
                  <a:pt x="219458" y="73420"/>
                </a:cubicBezTo>
                <a:close/>
                <a:moveTo>
                  <a:pt x="222905" y="78885"/>
                </a:moveTo>
                <a:cubicBezTo>
                  <a:pt x="222799" y="78885"/>
                  <a:pt x="222694" y="78905"/>
                  <a:pt x="222588" y="78952"/>
                </a:cubicBezTo>
                <a:cubicBezTo>
                  <a:pt x="222041" y="79165"/>
                  <a:pt x="221980" y="79895"/>
                  <a:pt x="222041" y="80472"/>
                </a:cubicBezTo>
                <a:cubicBezTo>
                  <a:pt x="222102" y="81080"/>
                  <a:pt x="222193" y="81749"/>
                  <a:pt x="221768" y="82144"/>
                </a:cubicBezTo>
                <a:cubicBezTo>
                  <a:pt x="221524" y="82387"/>
                  <a:pt x="221129" y="82539"/>
                  <a:pt x="221160" y="82843"/>
                </a:cubicBezTo>
                <a:cubicBezTo>
                  <a:pt x="221160" y="83056"/>
                  <a:pt x="221372" y="83208"/>
                  <a:pt x="221433" y="83421"/>
                </a:cubicBezTo>
                <a:cubicBezTo>
                  <a:pt x="221464" y="83542"/>
                  <a:pt x="221464" y="83664"/>
                  <a:pt x="221433" y="83785"/>
                </a:cubicBezTo>
                <a:cubicBezTo>
                  <a:pt x="221372" y="84180"/>
                  <a:pt x="221372" y="84606"/>
                  <a:pt x="221372" y="85001"/>
                </a:cubicBezTo>
                <a:cubicBezTo>
                  <a:pt x="221372" y="85305"/>
                  <a:pt x="221433" y="85670"/>
                  <a:pt x="221676" y="85822"/>
                </a:cubicBezTo>
                <a:cubicBezTo>
                  <a:pt x="221760" y="85872"/>
                  <a:pt x="221851" y="85895"/>
                  <a:pt x="221941" y="85895"/>
                </a:cubicBezTo>
                <a:cubicBezTo>
                  <a:pt x="222179" y="85895"/>
                  <a:pt x="222417" y="85738"/>
                  <a:pt x="222527" y="85518"/>
                </a:cubicBezTo>
                <a:cubicBezTo>
                  <a:pt x="222710" y="85214"/>
                  <a:pt x="222679" y="84849"/>
                  <a:pt x="222619" y="84515"/>
                </a:cubicBezTo>
                <a:cubicBezTo>
                  <a:pt x="222588" y="84180"/>
                  <a:pt x="222527" y="83846"/>
                  <a:pt x="222588" y="83512"/>
                </a:cubicBezTo>
                <a:cubicBezTo>
                  <a:pt x="222619" y="83421"/>
                  <a:pt x="222649" y="83329"/>
                  <a:pt x="222710" y="83299"/>
                </a:cubicBezTo>
                <a:cubicBezTo>
                  <a:pt x="222747" y="83268"/>
                  <a:pt x="222785" y="83255"/>
                  <a:pt x="222823" y="83255"/>
                </a:cubicBezTo>
                <a:cubicBezTo>
                  <a:pt x="222973" y="83255"/>
                  <a:pt x="223123" y="83464"/>
                  <a:pt x="223196" y="83633"/>
                </a:cubicBezTo>
                <a:cubicBezTo>
                  <a:pt x="223439" y="84302"/>
                  <a:pt x="223713" y="84971"/>
                  <a:pt x="224230" y="85427"/>
                </a:cubicBezTo>
                <a:cubicBezTo>
                  <a:pt x="224321" y="85518"/>
                  <a:pt x="224412" y="85579"/>
                  <a:pt x="224534" y="85579"/>
                </a:cubicBezTo>
                <a:cubicBezTo>
                  <a:pt x="224544" y="85580"/>
                  <a:pt x="224555" y="85580"/>
                  <a:pt x="224565" y="85580"/>
                </a:cubicBezTo>
                <a:cubicBezTo>
                  <a:pt x="224876" y="85580"/>
                  <a:pt x="224988" y="85142"/>
                  <a:pt x="224929" y="84819"/>
                </a:cubicBezTo>
                <a:cubicBezTo>
                  <a:pt x="224868" y="84241"/>
                  <a:pt x="224655" y="83664"/>
                  <a:pt x="224351" y="83147"/>
                </a:cubicBezTo>
                <a:cubicBezTo>
                  <a:pt x="224138" y="82813"/>
                  <a:pt x="223865" y="82357"/>
                  <a:pt x="224108" y="82022"/>
                </a:cubicBezTo>
                <a:cubicBezTo>
                  <a:pt x="224230" y="81840"/>
                  <a:pt x="224473" y="81779"/>
                  <a:pt x="224655" y="81627"/>
                </a:cubicBezTo>
                <a:cubicBezTo>
                  <a:pt x="224807" y="81475"/>
                  <a:pt x="224868" y="81141"/>
                  <a:pt x="224655" y="81080"/>
                </a:cubicBezTo>
                <a:cubicBezTo>
                  <a:pt x="224625" y="81065"/>
                  <a:pt x="224587" y="81057"/>
                  <a:pt x="224549" y="81057"/>
                </a:cubicBezTo>
                <a:cubicBezTo>
                  <a:pt x="224511" y="81057"/>
                  <a:pt x="224473" y="81065"/>
                  <a:pt x="224442" y="81080"/>
                </a:cubicBezTo>
                <a:cubicBezTo>
                  <a:pt x="223983" y="81190"/>
                  <a:pt x="223568" y="81468"/>
                  <a:pt x="223210" y="81468"/>
                </a:cubicBezTo>
                <a:cubicBezTo>
                  <a:pt x="222977" y="81468"/>
                  <a:pt x="222768" y="81349"/>
                  <a:pt x="222588" y="80989"/>
                </a:cubicBezTo>
                <a:cubicBezTo>
                  <a:pt x="222436" y="80685"/>
                  <a:pt x="222436" y="80259"/>
                  <a:pt x="222649" y="80016"/>
                </a:cubicBezTo>
                <a:cubicBezTo>
                  <a:pt x="222806" y="79859"/>
                  <a:pt x="223012" y="79799"/>
                  <a:pt x="223225" y="79799"/>
                </a:cubicBezTo>
                <a:cubicBezTo>
                  <a:pt x="223423" y="79799"/>
                  <a:pt x="223628" y="79852"/>
                  <a:pt x="223804" y="79925"/>
                </a:cubicBezTo>
                <a:cubicBezTo>
                  <a:pt x="224169" y="80107"/>
                  <a:pt x="224503" y="80351"/>
                  <a:pt x="224898" y="80472"/>
                </a:cubicBezTo>
                <a:cubicBezTo>
                  <a:pt x="225044" y="80515"/>
                  <a:pt x="225191" y="80534"/>
                  <a:pt x="225338" y="80534"/>
                </a:cubicBezTo>
                <a:cubicBezTo>
                  <a:pt x="225923" y="80534"/>
                  <a:pt x="226497" y="80223"/>
                  <a:pt x="226935" y="79834"/>
                </a:cubicBezTo>
                <a:cubicBezTo>
                  <a:pt x="227117" y="79652"/>
                  <a:pt x="227269" y="79439"/>
                  <a:pt x="227208" y="79226"/>
                </a:cubicBezTo>
                <a:cubicBezTo>
                  <a:pt x="227168" y="79006"/>
                  <a:pt x="226944" y="78917"/>
                  <a:pt x="226700" y="78917"/>
                </a:cubicBezTo>
                <a:cubicBezTo>
                  <a:pt x="226573" y="78917"/>
                  <a:pt x="226441" y="78941"/>
                  <a:pt x="226327" y="78983"/>
                </a:cubicBezTo>
                <a:cubicBezTo>
                  <a:pt x="225785" y="79145"/>
                  <a:pt x="225243" y="79453"/>
                  <a:pt x="224679" y="79453"/>
                </a:cubicBezTo>
                <a:cubicBezTo>
                  <a:pt x="224611" y="79453"/>
                  <a:pt x="224542" y="79449"/>
                  <a:pt x="224473" y="79439"/>
                </a:cubicBezTo>
                <a:cubicBezTo>
                  <a:pt x="223920" y="79338"/>
                  <a:pt x="223409" y="78885"/>
                  <a:pt x="222905" y="78885"/>
                </a:cubicBezTo>
                <a:close/>
                <a:moveTo>
                  <a:pt x="200290" y="75025"/>
                </a:moveTo>
                <a:cubicBezTo>
                  <a:pt x="200266" y="75025"/>
                  <a:pt x="200242" y="75027"/>
                  <a:pt x="200217" y="75031"/>
                </a:cubicBezTo>
                <a:cubicBezTo>
                  <a:pt x="199488" y="75153"/>
                  <a:pt x="200521" y="75822"/>
                  <a:pt x="200643" y="75943"/>
                </a:cubicBezTo>
                <a:cubicBezTo>
                  <a:pt x="201068" y="76278"/>
                  <a:pt x="201433" y="76642"/>
                  <a:pt x="201798" y="77007"/>
                </a:cubicBezTo>
                <a:cubicBezTo>
                  <a:pt x="202497" y="77797"/>
                  <a:pt x="203135" y="78618"/>
                  <a:pt x="203743" y="79469"/>
                </a:cubicBezTo>
                <a:cubicBezTo>
                  <a:pt x="204381" y="80351"/>
                  <a:pt x="205020" y="81262"/>
                  <a:pt x="205080" y="82326"/>
                </a:cubicBezTo>
                <a:cubicBezTo>
                  <a:pt x="205111" y="82661"/>
                  <a:pt x="205050" y="83025"/>
                  <a:pt x="205202" y="83329"/>
                </a:cubicBezTo>
                <a:cubicBezTo>
                  <a:pt x="205293" y="83633"/>
                  <a:pt x="205536" y="83846"/>
                  <a:pt x="205779" y="84059"/>
                </a:cubicBezTo>
                <a:cubicBezTo>
                  <a:pt x="206387" y="84606"/>
                  <a:pt x="206995" y="85123"/>
                  <a:pt x="207634" y="85670"/>
                </a:cubicBezTo>
                <a:cubicBezTo>
                  <a:pt x="207900" y="85910"/>
                  <a:pt x="208236" y="86173"/>
                  <a:pt x="208602" y="86173"/>
                </a:cubicBezTo>
                <a:cubicBezTo>
                  <a:pt x="208654" y="86173"/>
                  <a:pt x="208706" y="86167"/>
                  <a:pt x="208758" y="86156"/>
                </a:cubicBezTo>
                <a:cubicBezTo>
                  <a:pt x="209275" y="86035"/>
                  <a:pt x="209457" y="85396"/>
                  <a:pt x="209518" y="84849"/>
                </a:cubicBezTo>
                <a:cubicBezTo>
                  <a:pt x="209549" y="84302"/>
                  <a:pt x="209640" y="83664"/>
                  <a:pt x="210096" y="83421"/>
                </a:cubicBezTo>
                <a:cubicBezTo>
                  <a:pt x="209944" y="83117"/>
                  <a:pt x="209457" y="83238"/>
                  <a:pt x="209123" y="83056"/>
                </a:cubicBezTo>
                <a:cubicBezTo>
                  <a:pt x="208697" y="82843"/>
                  <a:pt x="208697" y="82174"/>
                  <a:pt x="208333" y="81870"/>
                </a:cubicBezTo>
                <a:cubicBezTo>
                  <a:pt x="208181" y="81718"/>
                  <a:pt x="207968" y="81658"/>
                  <a:pt x="207786" y="81536"/>
                </a:cubicBezTo>
                <a:cubicBezTo>
                  <a:pt x="207603" y="81414"/>
                  <a:pt x="207421" y="81232"/>
                  <a:pt x="207451" y="81019"/>
                </a:cubicBezTo>
                <a:cubicBezTo>
                  <a:pt x="207451" y="80898"/>
                  <a:pt x="207542" y="80807"/>
                  <a:pt x="207542" y="80685"/>
                </a:cubicBezTo>
                <a:cubicBezTo>
                  <a:pt x="207573" y="80503"/>
                  <a:pt x="207451" y="80351"/>
                  <a:pt x="207330" y="80199"/>
                </a:cubicBezTo>
                <a:cubicBezTo>
                  <a:pt x="206418" y="79104"/>
                  <a:pt x="204776" y="78709"/>
                  <a:pt x="203956" y="77524"/>
                </a:cubicBezTo>
                <a:cubicBezTo>
                  <a:pt x="203743" y="77220"/>
                  <a:pt x="203621" y="76916"/>
                  <a:pt x="203378" y="76642"/>
                </a:cubicBezTo>
                <a:cubicBezTo>
                  <a:pt x="203135" y="76399"/>
                  <a:pt x="202801" y="76247"/>
                  <a:pt x="202497" y="76065"/>
                </a:cubicBezTo>
                <a:cubicBezTo>
                  <a:pt x="201889" y="75761"/>
                  <a:pt x="201281" y="75457"/>
                  <a:pt x="200673" y="75153"/>
                </a:cubicBezTo>
                <a:cubicBezTo>
                  <a:pt x="200568" y="75100"/>
                  <a:pt x="200440" y="75025"/>
                  <a:pt x="200290" y="75025"/>
                </a:cubicBezTo>
                <a:close/>
                <a:moveTo>
                  <a:pt x="210316" y="86506"/>
                </a:moveTo>
                <a:cubicBezTo>
                  <a:pt x="210168" y="86506"/>
                  <a:pt x="210032" y="86535"/>
                  <a:pt x="209944" y="86612"/>
                </a:cubicBezTo>
                <a:cubicBezTo>
                  <a:pt x="209701" y="86886"/>
                  <a:pt x="210126" y="86946"/>
                  <a:pt x="210369" y="87098"/>
                </a:cubicBezTo>
                <a:cubicBezTo>
                  <a:pt x="210886" y="87494"/>
                  <a:pt x="211251" y="88071"/>
                  <a:pt x="211828" y="88405"/>
                </a:cubicBezTo>
                <a:cubicBezTo>
                  <a:pt x="212831" y="89044"/>
                  <a:pt x="214138" y="88679"/>
                  <a:pt x="215293" y="88922"/>
                </a:cubicBezTo>
                <a:cubicBezTo>
                  <a:pt x="215871" y="89044"/>
                  <a:pt x="216448" y="89348"/>
                  <a:pt x="217056" y="89378"/>
                </a:cubicBezTo>
                <a:cubicBezTo>
                  <a:pt x="217086" y="89379"/>
                  <a:pt x="217115" y="89380"/>
                  <a:pt x="217144" y="89380"/>
                </a:cubicBezTo>
                <a:cubicBezTo>
                  <a:pt x="217876" y="89380"/>
                  <a:pt x="218609" y="89042"/>
                  <a:pt x="219366" y="89042"/>
                </a:cubicBezTo>
                <a:cubicBezTo>
                  <a:pt x="219397" y="89042"/>
                  <a:pt x="219427" y="89043"/>
                  <a:pt x="219458" y="89044"/>
                </a:cubicBezTo>
                <a:cubicBezTo>
                  <a:pt x="220082" y="89066"/>
                  <a:pt x="220707" y="89318"/>
                  <a:pt x="221308" y="89318"/>
                </a:cubicBezTo>
                <a:cubicBezTo>
                  <a:pt x="221525" y="89318"/>
                  <a:pt x="221740" y="89285"/>
                  <a:pt x="221950" y="89196"/>
                </a:cubicBezTo>
                <a:cubicBezTo>
                  <a:pt x="221920" y="89105"/>
                  <a:pt x="221920" y="89013"/>
                  <a:pt x="221920" y="88922"/>
                </a:cubicBezTo>
                <a:cubicBezTo>
                  <a:pt x="221204" y="88543"/>
                  <a:pt x="220372" y="88354"/>
                  <a:pt x="219545" y="88354"/>
                </a:cubicBezTo>
                <a:cubicBezTo>
                  <a:pt x="219177" y="88354"/>
                  <a:pt x="218810" y="88391"/>
                  <a:pt x="218454" y="88466"/>
                </a:cubicBezTo>
                <a:cubicBezTo>
                  <a:pt x="218272" y="88527"/>
                  <a:pt x="218090" y="88588"/>
                  <a:pt x="217907" y="88588"/>
                </a:cubicBezTo>
                <a:cubicBezTo>
                  <a:pt x="217725" y="88588"/>
                  <a:pt x="217543" y="88527"/>
                  <a:pt x="217360" y="88466"/>
                </a:cubicBezTo>
                <a:cubicBezTo>
                  <a:pt x="216965" y="88345"/>
                  <a:pt x="216570" y="88223"/>
                  <a:pt x="216205" y="88101"/>
                </a:cubicBezTo>
                <a:cubicBezTo>
                  <a:pt x="216084" y="87706"/>
                  <a:pt x="216965" y="87676"/>
                  <a:pt x="216965" y="87281"/>
                </a:cubicBezTo>
                <a:cubicBezTo>
                  <a:pt x="216677" y="87152"/>
                  <a:pt x="216363" y="87123"/>
                  <a:pt x="216044" y="87123"/>
                </a:cubicBezTo>
                <a:cubicBezTo>
                  <a:pt x="215792" y="87123"/>
                  <a:pt x="215538" y="87141"/>
                  <a:pt x="215290" y="87141"/>
                </a:cubicBezTo>
                <a:cubicBezTo>
                  <a:pt x="214893" y="87141"/>
                  <a:pt x="214514" y="87095"/>
                  <a:pt x="214199" y="86855"/>
                </a:cubicBezTo>
                <a:cubicBezTo>
                  <a:pt x="214114" y="86792"/>
                  <a:pt x="214014" y="86713"/>
                  <a:pt x="213920" y="86713"/>
                </a:cubicBezTo>
                <a:cubicBezTo>
                  <a:pt x="213880" y="86713"/>
                  <a:pt x="213841" y="86727"/>
                  <a:pt x="213804" y="86764"/>
                </a:cubicBezTo>
                <a:cubicBezTo>
                  <a:pt x="213682" y="86886"/>
                  <a:pt x="213926" y="87098"/>
                  <a:pt x="213865" y="87281"/>
                </a:cubicBezTo>
                <a:cubicBezTo>
                  <a:pt x="213834" y="87433"/>
                  <a:pt x="213652" y="87463"/>
                  <a:pt x="213470" y="87463"/>
                </a:cubicBezTo>
                <a:cubicBezTo>
                  <a:pt x="213353" y="87468"/>
                  <a:pt x="213234" y="87472"/>
                  <a:pt x="213113" y="87472"/>
                </a:cubicBezTo>
                <a:cubicBezTo>
                  <a:pt x="212543" y="87472"/>
                  <a:pt x="211946" y="87394"/>
                  <a:pt x="211494" y="87068"/>
                </a:cubicBezTo>
                <a:cubicBezTo>
                  <a:pt x="211311" y="86946"/>
                  <a:pt x="211190" y="86794"/>
                  <a:pt x="211008" y="86673"/>
                </a:cubicBezTo>
                <a:cubicBezTo>
                  <a:pt x="210872" y="86595"/>
                  <a:pt x="210576" y="86506"/>
                  <a:pt x="210316" y="86506"/>
                </a:cubicBezTo>
                <a:close/>
                <a:moveTo>
                  <a:pt x="227375" y="88277"/>
                </a:moveTo>
                <a:cubicBezTo>
                  <a:pt x="226805" y="88277"/>
                  <a:pt x="226221" y="88348"/>
                  <a:pt x="225658" y="88527"/>
                </a:cubicBezTo>
                <a:cubicBezTo>
                  <a:pt x="225385" y="88588"/>
                  <a:pt x="225142" y="88679"/>
                  <a:pt x="224868" y="88709"/>
                </a:cubicBezTo>
                <a:cubicBezTo>
                  <a:pt x="224762" y="88723"/>
                  <a:pt x="224657" y="88727"/>
                  <a:pt x="224554" y="88727"/>
                </a:cubicBezTo>
                <a:cubicBezTo>
                  <a:pt x="224323" y="88727"/>
                  <a:pt x="224097" y="88704"/>
                  <a:pt x="223874" y="88704"/>
                </a:cubicBezTo>
                <a:cubicBezTo>
                  <a:pt x="223739" y="88704"/>
                  <a:pt x="223604" y="88713"/>
                  <a:pt x="223470" y="88740"/>
                </a:cubicBezTo>
                <a:cubicBezTo>
                  <a:pt x="223348" y="88770"/>
                  <a:pt x="223257" y="88831"/>
                  <a:pt x="223166" y="88922"/>
                </a:cubicBezTo>
                <a:cubicBezTo>
                  <a:pt x="222988" y="89165"/>
                  <a:pt x="223371" y="89227"/>
                  <a:pt x="223804" y="89227"/>
                </a:cubicBezTo>
                <a:cubicBezTo>
                  <a:pt x="224184" y="89227"/>
                  <a:pt x="224602" y="89180"/>
                  <a:pt x="224716" y="89165"/>
                </a:cubicBezTo>
                <a:cubicBezTo>
                  <a:pt x="224898" y="89165"/>
                  <a:pt x="225081" y="89165"/>
                  <a:pt x="225263" y="89226"/>
                </a:cubicBezTo>
                <a:cubicBezTo>
                  <a:pt x="225445" y="89287"/>
                  <a:pt x="225628" y="89408"/>
                  <a:pt x="225658" y="89591"/>
                </a:cubicBezTo>
                <a:cubicBezTo>
                  <a:pt x="225719" y="89743"/>
                  <a:pt x="225689" y="89925"/>
                  <a:pt x="225810" y="89986"/>
                </a:cubicBezTo>
                <a:cubicBezTo>
                  <a:pt x="225837" y="89995"/>
                  <a:pt x="225861" y="89999"/>
                  <a:pt x="225883" y="89999"/>
                </a:cubicBezTo>
                <a:cubicBezTo>
                  <a:pt x="225937" y="89999"/>
                  <a:pt x="225980" y="89977"/>
                  <a:pt x="226023" y="89956"/>
                </a:cubicBezTo>
                <a:cubicBezTo>
                  <a:pt x="226449" y="89804"/>
                  <a:pt x="226601" y="89257"/>
                  <a:pt x="226996" y="89013"/>
                </a:cubicBezTo>
                <a:cubicBezTo>
                  <a:pt x="227269" y="88861"/>
                  <a:pt x="227604" y="88861"/>
                  <a:pt x="227908" y="88740"/>
                </a:cubicBezTo>
                <a:cubicBezTo>
                  <a:pt x="227968" y="88740"/>
                  <a:pt x="228060" y="88679"/>
                  <a:pt x="228090" y="88618"/>
                </a:cubicBezTo>
                <a:cubicBezTo>
                  <a:pt x="228120" y="88527"/>
                  <a:pt x="228060" y="88405"/>
                  <a:pt x="227999" y="88345"/>
                </a:cubicBezTo>
                <a:cubicBezTo>
                  <a:pt x="227908" y="88314"/>
                  <a:pt x="227816" y="88284"/>
                  <a:pt x="227695" y="88284"/>
                </a:cubicBezTo>
                <a:cubicBezTo>
                  <a:pt x="227589" y="88279"/>
                  <a:pt x="227482" y="88277"/>
                  <a:pt x="227375" y="88277"/>
                </a:cubicBezTo>
                <a:close/>
                <a:moveTo>
                  <a:pt x="233324" y="80821"/>
                </a:moveTo>
                <a:cubicBezTo>
                  <a:pt x="233044" y="80821"/>
                  <a:pt x="232755" y="80859"/>
                  <a:pt x="232467" y="80898"/>
                </a:cubicBezTo>
                <a:cubicBezTo>
                  <a:pt x="232133" y="80959"/>
                  <a:pt x="231677" y="81080"/>
                  <a:pt x="231646" y="81445"/>
                </a:cubicBezTo>
                <a:cubicBezTo>
                  <a:pt x="231616" y="81718"/>
                  <a:pt x="231889" y="81962"/>
                  <a:pt x="232163" y="82083"/>
                </a:cubicBezTo>
                <a:cubicBezTo>
                  <a:pt x="232984" y="82448"/>
                  <a:pt x="233531" y="82539"/>
                  <a:pt x="233774" y="83451"/>
                </a:cubicBezTo>
                <a:cubicBezTo>
                  <a:pt x="233987" y="84241"/>
                  <a:pt x="234595" y="84424"/>
                  <a:pt x="235385" y="84576"/>
                </a:cubicBezTo>
                <a:cubicBezTo>
                  <a:pt x="236084" y="84697"/>
                  <a:pt x="236813" y="84880"/>
                  <a:pt x="237452" y="85275"/>
                </a:cubicBezTo>
                <a:cubicBezTo>
                  <a:pt x="238060" y="85670"/>
                  <a:pt x="238546" y="86339"/>
                  <a:pt x="238576" y="87068"/>
                </a:cubicBezTo>
                <a:cubicBezTo>
                  <a:pt x="238576" y="87311"/>
                  <a:pt x="238516" y="87585"/>
                  <a:pt x="238333" y="87767"/>
                </a:cubicBezTo>
                <a:cubicBezTo>
                  <a:pt x="238242" y="87858"/>
                  <a:pt x="238121" y="87919"/>
                  <a:pt x="238090" y="88071"/>
                </a:cubicBezTo>
                <a:cubicBezTo>
                  <a:pt x="238029" y="88223"/>
                  <a:pt x="238181" y="88405"/>
                  <a:pt x="238364" y="88466"/>
                </a:cubicBezTo>
                <a:cubicBezTo>
                  <a:pt x="238516" y="88497"/>
                  <a:pt x="238698" y="88497"/>
                  <a:pt x="238880" y="88527"/>
                </a:cubicBezTo>
                <a:cubicBezTo>
                  <a:pt x="239336" y="88649"/>
                  <a:pt x="239640" y="89105"/>
                  <a:pt x="240005" y="89408"/>
                </a:cubicBezTo>
                <a:cubicBezTo>
                  <a:pt x="240522" y="89773"/>
                  <a:pt x="241160" y="89864"/>
                  <a:pt x="241768" y="89925"/>
                </a:cubicBezTo>
                <a:cubicBezTo>
                  <a:pt x="241890" y="89940"/>
                  <a:pt x="242019" y="89956"/>
                  <a:pt x="242144" y="89956"/>
                </a:cubicBezTo>
                <a:cubicBezTo>
                  <a:pt x="242270" y="89956"/>
                  <a:pt x="242391" y="89940"/>
                  <a:pt x="242497" y="89895"/>
                </a:cubicBezTo>
                <a:cubicBezTo>
                  <a:pt x="242649" y="89834"/>
                  <a:pt x="242801" y="89712"/>
                  <a:pt x="242923" y="89560"/>
                </a:cubicBezTo>
                <a:cubicBezTo>
                  <a:pt x="243349" y="89074"/>
                  <a:pt x="243683" y="88497"/>
                  <a:pt x="243896" y="87858"/>
                </a:cubicBezTo>
                <a:cubicBezTo>
                  <a:pt x="243920" y="87857"/>
                  <a:pt x="243943" y="87856"/>
                  <a:pt x="243967" y="87856"/>
                </a:cubicBezTo>
                <a:cubicBezTo>
                  <a:pt x="244457" y="87856"/>
                  <a:pt x="244914" y="88150"/>
                  <a:pt x="245233" y="88527"/>
                </a:cubicBezTo>
                <a:cubicBezTo>
                  <a:pt x="245598" y="88922"/>
                  <a:pt x="245871" y="89378"/>
                  <a:pt x="246236" y="89743"/>
                </a:cubicBezTo>
                <a:cubicBezTo>
                  <a:pt x="246874" y="90442"/>
                  <a:pt x="247817" y="90807"/>
                  <a:pt x="248759" y="90807"/>
                </a:cubicBezTo>
                <a:cubicBezTo>
                  <a:pt x="248911" y="90503"/>
                  <a:pt x="248850" y="90138"/>
                  <a:pt x="248698" y="89834"/>
                </a:cubicBezTo>
                <a:cubicBezTo>
                  <a:pt x="248516" y="89560"/>
                  <a:pt x="248273" y="89348"/>
                  <a:pt x="247999" y="89135"/>
                </a:cubicBezTo>
                <a:cubicBezTo>
                  <a:pt x="247543" y="88740"/>
                  <a:pt x="247118" y="88375"/>
                  <a:pt x="246662" y="88010"/>
                </a:cubicBezTo>
                <a:cubicBezTo>
                  <a:pt x="246388" y="87767"/>
                  <a:pt x="246115" y="87402"/>
                  <a:pt x="246327" y="87159"/>
                </a:cubicBezTo>
                <a:cubicBezTo>
                  <a:pt x="246388" y="87068"/>
                  <a:pt x="246510" y="87038"/>
                  <a:pt x="246571" y="86946"/>
                </a:cubicBezTo>
                <a:cubicBezTo>
                  <a:pt x="246844" y="86703"/>
                  <a:pt x="246631" y="86217"/>
                  <a:pt x="246297" y="86035"/>
                </a:cubicBezTo>
                <a:cubicBezTo>
                  <a:pt x="245963" y="85883"/>
                  <a:pt x="245567" y="85883"/>
                  <a:pt x="245203" y="85791"/>
                </a:cubicBezTo>
                <a:cubicBezTo>
                  <a:pt x="245081" y="85761"/>
                  <a:pt x="244929" y="85700"/>
                  <a:pt x="244838" y="85579"/>
                </a:cubicBezTo>
                <a:cubicBezTo>
                  <a:pt x="244747" y="85457"/>
                  <a:pt x="244747" y="85275"/>
                  <a:pt x="244716" y="85123"/>
                </a:cubicBezTo>
                <a:cubicBezTo>
                  <a:pt x="244595" y="84515"/>
                  <a:pt x="244017" y="84150"/>
                  <a:pt x="243470" y="83846"/>
                </a:cubicBezTo>
                <a:cubicBezTo>
                  <a:pt x="242619" y="83360"/>
                  <a:pt x="241768" y="82873"/>
                  <a:pt x="240947" y="82418"/>
                </a:cubicBezTo>
                <a:cubicBezTo>
                  <a:pt x="240522" y="82174"/>
                  <a:pt x="240066" y="81901"/>
                  <a:pt x="239610" y="81810"/>
                </a:cubicBezTo>
                <a:cubicBezTo>
                  <a:pt x="239415" y="81761"/>
                  <a:pt x="239211" y="81732"/>
                  <a:pt x="239011" y="81732"/>
                </a:cubicBezTo>
                <a:cubicBezTo>
                  <a:pt x="238710" y="81732"/>
                  <a:pt x="238418" y="81797"/>
                  <a:pt x="238181" y="81962"/>
                </a:cubicBezTo>
                <a:cubicBezTo>
                  <a:pt x="237877" y="82174"/>
                  <a:pt x="237665" y="82448"/>
                  <a:pt x="237452" y="82721"/>
                </a:cubicBezTo>
                <a:cubicBezTo>
                  <a:pt x="237087" y="83086"/>
                  <a:pt x="236662" y="83390"/>
                  <a:pt x="236145" y="83421"/>
                </a:cubicBezTo>
                <a:cubicBezTo>
                  <a:pt x="236127" y="83421"/>
                  <a:pt x="236109" y="83422"/>
                  <a:pt x="236092" y="83422"/>
                </a:cubicBezTo>
                <a:cubicBezTo>
                  <a:pt x="235443" y="83422"/>
                  <a:pt x="234836" y="82886"/>
                  <a:pt x="234777" y="82235"/>
                </a:cubicBezTo>
                <a:cubicBezTo>
                  <a:pt x="234747" y="82083"/>
                  <a:pt x="234777" y="81901"/>
                  <a:pt x="234747" y="81749"/>
                </a:cubicBezTo>
                <a:cubicBezTo>
                  <a:pt x="234655" y="81293"/>
                  <a:pt x="234230" y="80989"/>
                  <a:pt x="233804" y="80867"/>
                </a:cubicBezTo>
                <a:cubicBezTo>
                  <a:pt x="233648" y="80834"/>
                  <a:pt x="233487" y="80821"/>
                  <a:pt x="233324" y="80821"/>
                </a:cubicBezTo>
                <a:close/>
                <a:moveTo>
                  <a:pt x="159176" y="92983"/>
                </a:moveTo>
                <a:cubicBezTo>
                  <a:pt x="159157" y="92983"/>
                  <a:pt x="159138" y="92987"/>
                  <a:pt x="159122" y="92995"/>
                </a:cubicBezTo>
                <a:cubicBezTo>
                  <a:pt x="159061" y="92995"/>
                  <a:pt x="159000" y="93026"/>
                  <a:pt x="158940" y="93056"/>
                </a:cubicBezTo>
                <a:cubicBezTo>
                  <a:pt x="158210" y="93633"/>
                  <a:pt x="157906" y="94606"/>
                  <a:pt x="157298" y="95336"/>
                </a:cubicBezTo>
                <a:cubicBezTo>
                  <a:pt x="156782" y="95944"/>
                  <a:pt x="156052" y="96339"/>
                  <a:pt x="155383" y="96795"/>
                </a:cubicBezTo>
                <a:cubicBezTo>
                  <a:pt x="154715" y="97281"/>
                  <a:pt x="154076" y="97858"/>
                  <a:pt x="153864" y="98649"/>
                </a:cubicBezTo>
                <a:cubicBezTo>
                  <a:pt x="153499" y="99986"/>
                  <a:pt x="154532" y="101567"/>
                  <a:pt x="153803" y="102752"/>
                </a:cubicBezTo>
                <a:cubicBezTo>
                  <a:pt x="153499" y="103269"/>
                  <a:pt x="152952" y="103603"/>
                  <a:pt x="152861" y="104181"/>
                </a:cubicBezTo>
                <a:cubicBezTo>
                  <a:pt x="152739" y="104910"/>
                  <a:pt x="153833" y="106248"/>
                  <a:pt x="154593" y="106278"/>
                </a:cubicBezTo>
                <a:cubicBezTo>
                  <a:pt x="154927" y="106278"/>
                  <a:pt x="155231" y="105913"/>
                  <a:pt x="155505" y="105792"/>
                </a:cubicBezTo>
                <a:cubicBezTo>
                  <a:pt x="155900" y="105579"/>
                  <a:pt x="156386" y="105549"/>
                  <a:pt x="156660" y="105153"/>
                </a:cubicBezTo>
                <a:cubicBezTo>
                  <a:pt x="156812" y="104971"/>
                  <a:pt x="156903" y="104728"/>
                  <a:pt x="156964" y="104515"/>
                </a:cubicBezTo>
                <a:cubicBezTo>
                  <a:pt x="157420" y="102995"/>
                  <a:pt x="157876" y="101445"/>
                  <a:pt x="158332" y="99925"/>
                </a:cubicBezTo>
                <a:cubicBezTo>
                  <a:pt x="158666" y="98710"/>
                  <a:pt x="159031" y="97494"/>
                  <a:pt x="159122" y="96247"/>
                </a:cubicBezTo>
                <a:cubicBezTo>
                  <a:pt x="159152" y="95761"/>
                  <a:pt x="159152" y="95244"/>
                  <a:pt x="159304" y="94789"/>
                </a:cubicBezTo>
                <a:cubicBezTo>
                  <a:pt x="159396" y="94485"/>
                  <a:pt x="159517" y="94211"/>
                  <a:pt x="159578" y="93907"/>
                </a:cubicBezTo>
                <a:cubicBezTo>
                  <a:pt x="159639" y="93603"/>
                  <a:pt x="159578" y="93238"/>
                  <a:pt x="159335" y="93056"/>
                </a:cubicBezTo>
                <a:cubicBezTo>
                  <a:pt x="159290" y="93011"/>
                  <a:pt x="159230" y="92983"/>
                  <a:pt x="159176" y="92983"/>
                </a:cubicBezTo>
                <a:close/>
                <a:moveTo>
                  <a:pt x="178136" y="5776"/>
                </a:moveTo>
                <a:cubicBezTo>
                  <a:pt x="177325" y="5776"/>
                  <a:pt x="176516" y="5841"/>
                  <a:pt x="175718" y="5973"/>
                </a:cubicBezTo>
                <a:cubicBezTo>
                  <a:pt x="173986" y="6216"/>
                  <a:pt x="172192" y="6854"/>
                  <a:pt x="171189" y="8283"/>
                </a:cubicBezTo>
                <a:cubicBezTo>
                  <a:pt x="170885" y="8708"/>
                  <a:pt x="170672" y="9195"/>
                  <a:pt x="170247" y="9499"/>
                </a:cubicBezTo>
                <a:cubicBezTo>
                  <a:pt x="169609" y="9985"/>
                  <a:pt x="168727" y="9894"/>
                  <a:pt x="167937" y="10046"/>
                </a:cubicBezTo>
                <a:cubicBezTo>
                  <a:pt x="167147" y="10167"/>
                  <a:pt x="166265" y="10836"/>
                  <a:pt x="166478" y="11596"/>
                </a:cubicBezTo>
                <a:cubicBezTo>
                  <a:pt x="166569" y="11839"/>
                  <a:pt x="166721" y="12052"/>
                  <a:pt x="166873" y="12265"/>
                </a:cubicBezTo>
                <a:cubicBezTo>
                  <a:pt x="167238" y="12933"/>
                  <a:pt x="167207" y="13784"/>
                  <a:pt x="166751" y="14392"/>
                </a:cubicBezTo>
                <a:cubicBezTo>
                  <a:pt x="166455" y="14816"/>
                  <a:pt x="165952" y="15033"/>
                  <a:pt x="165437" y="15033"/>
                </a:cubicBezTo>
                <a:cubicBezTo>
                  <a:pt x="165213" y="15033"/>
                  <a:pt x="164988" y="14992"/>
                  <a:pt x="164776" y="14909"/>
                </a:cubicBezTo>
                <a:cubicBezTo>
                  <a:pt x="164441" y="14787"/>
                  <a:pt x="164502" y="14271"/>
                  <a:pt x="164593" y="13936"/>
                </a:cubicBezTo>
                <a:cubicBezTo>
                  <a:pt x="164988" y="12234"/>
                  <a:pt x="164289" y="10350"/>
                  <a:pt x="162861" y="9347"/>
                </a:cubicBezTo>
                <a:cubicBezTo>
                  <a:pt x="162475" y="9078"/>
                  <a:pt x="161979" y="8893"/>
                  <a:pt x="161525" y="8893"/>
                </a:cubicBezTo>
                <a:cubicBezTo>
                  <a:pt x="161155" y="8893"/>
                  <a:pt x="160813" y="9016"/>
                  <a:pt x="160581" y="9316"/>
                </a:cubicBezTo>
                <a:cubicBezTo>
                  <a:pt x="160064" y="9985"/>
                  <a:pt x="160520" y="10927"/>
                  <a:pt x="161007" y="11596"/>
                </a:cubicBezTo>
                <a:cubicBezTo>
                  <a:pt x="161493" y="12265"/>
                  <a:pt x="161797" y="13328"/>
                  <a:pt x="161493" y="14088"/>
                </a:cubicBezTo>
                <a:cubicBezTo>
                  <a:pt x="159659" y="13054"/>
                  <a:pt x="157549" y="12521"/>
                  <a:pt x="155446" y="12521"/>
                </a:cubicBezTo>
                <a:cubicBezTo>
                  <a:pt x="154272" y="12521"/>
                  <a:pt x="153100" y="12687"/>
                  <a:pt x="151979" y="13024"/>
                </a:cubicBezTo>
                <a:cubicBezTo>
                  <a:pt x="148757" y="13997"/>
                  <a:pt x="146386" y="16581"/>
                  <a:pt x="143134" y="17523"/>
                </a:cubicBezTo>
                <a:cubicBezTo>
                  <a:pt x="142830" y="17067"/>
                  <a:pt x="142313" y="16793"/>
                  <a:pt x="141948" y="16398"/>
                </a:cubicBezTo>
                <a:cubicBezTo>
                  <a:pt x="141584" y="15973"/>
                  <a:pt x="141401" y="15304"/>
                  <a:pt x="141766" y="14909"/>
                </a:cubicBezTo>
                <a:cubicBezTo>
                  <a:pt x="142222" y="14453"/>
                  <a:pt x="143286" y="14575"/>
                  <a:pt x="143347" y="13906"/>
                </a:cubicBezTo>
                <a:cubicBezTo>
                  <a:pt x="143347" y="13541"/>
                  <a:pt x="142952" y="13298"/>
                  <a:pt x="142617" y="13146"/>
                </a:cubicBezTo>
                <a:cubicBezTo>
                  <a:pt x="140429" y="12113"/>
                  <a:pt x="138149" y="11201"/>
                  <a:pt x="135778" y="10866"/>
                </a:cubicBezTo>
                <a:cubicBezTo>
                  <a:pt x="135168" y="10781"/>
                  <a:pt x="134548" y="10736"/>
                  <a:pt x="133930" y="10736"/>
                </a:cubicBezTo>
                <a:cubicBezTo>
                  <a:pt x="132113" y="10736"/>
                  <a:pt x="130306" y="11130"/>
                  <a:pt x="128787" y="12082"/>
                </a:cubicBezTo>
                <a:cubicBezTo>
                  <a:pt x="126629" y="13420"/>
                  <a:pt x="125140" y="15790"/>
                  <a:pt x="123833" y="17948"/>
                </a:cubicBezTo>
                <a:cubicBezTo>
                  <a:pt x="123634" y="17903"/>
                  <a:pt x="123430" y="17881"/>
                  <a:pt x="123226" y="17881"/>
                </a:cubicBezTo>
                <a:cubicBezTo>
                  <a:pt x="122336" y="17881"/>
                  <a:pt x="121440" y="18301"/>
                  <a:pt x="120945" y="19043"/>
                </a:cubicBezTo>
                <a:cubicBezTo>
                  <a:pt x="120337" y="19955"/>
                  <a:pt x="120428" y="21292"/>
                  <a:pt x="121188" y="22052"/>
                </a:cubicBezTo>
                <a:cubicBezTo>
                  <a:pt x="121401" y="22234"/>
                  <a:pt x="121644" y="22417"/>
                  <a:pt x="121948" y="22477"/>
                </a:cubicBezTo>
                <a:cubicBezTo>
                  <a:pt x="122047" y="22502"/>
                  <a:pt x="122147" y="22513"/>
                  <a:pt x="122247" y="22513"/>
                </a:cubicBezTo>
                <a:cubicBezTo>
                  <a:pt x="122762" y="22513"/>
                  <a:pt x="123288" y="22220"/>
                  <a:pt x="123772" y="21991"/>
                </a:cubicBezTo>
                <a:cubicBezTo>
                  <a:pt x="124114" y="21811"/>
                  <a:pt x="124509" y="21674"/>
                  <a:pt x="124882" y="21674"/>
                </a:cubicBezTo>
                <a:cubicBezTo>
                  <a:pt x="125139" y="21674"/>
                  <a:pt x="125385" y="21739"/>
                  <a:pt x="125596" y="21900"/>
                </a:cubicBezTo>
                <a:cubicBezTo>
                  <a:pt x="125839" y="22082"/>
                  <a:pt x="125960" y="22386"/>
                  <a:pt x="126143" y="22599"/>
                </a:cubicBezTo>
                <a:cubicBezTo>
                  <a:pt x="126551" y="23161"/>
                  <a:pt x="127238" y="23486"/>
                  <a:pt x="127916" y="23486"/>
                </a:cubicBezTo>
                <a:cubicBezTo>
                  <a:pt x="128045" y="23486"/>
                  <a:pt x="128174" y="23474"/>
                  <a:pt x="128301" y="23450"/>
                </a:cubicBezTo>
                <a:cubicBezTo>
                  <a:pt x="129091" y="23268"/>
                  <a:pt x="129760" y="22629"/>
                  <a:pt x="129973" y="21839"/>
                </a:cubicBezTo>
                <a:cubicBezTo>
                  <a:pt x="130246" y="20775"/>
                  <a:pt x="129669" y="19651"/>
                  <a:pt x="129699" y="18556"/>
                </a:cubicBezTo>
                <a:cubicBezTo>
                  <a:pt x="129729" y="17584"/>
                  <a:pt x="130246" y="16672"/>
                  <a:pt x="131036" y="16125"/>
                </a:cubicBezTo>
                <a:cubicBezTo>
                  <a:pt x="131548" y="15802"/>
                  <a:pt x="132143" y="15634"/>
                  <a:pt x="132740" y="15634"/>
                </a:cubicBezTo>
                <a:cubicBezTo>
                  <a:pt x="133099" y="15634"/>
                  <a:pt x="133459" y="15695"/>
                  <a:pt x="133802" y="15821"/>
                </a:cubicBezTo>
                <a:cubicBezTo>
                  <a:pt x="134198" y="16277"/>
                  <a:pt x="133863" y="16976"/>
                  <a:pt x="133498" y="17462"/>
                </a:cubicBezTo>
                <a:cubicBezTo>
                  <a:pt x="133103" y="17918"/>
                  <a:pt x="132647" y="18435"/>
                  <a:pt x="132769" y="19043"/>
                </a:cubicBezTo>
                <a:cubicBezTo>
                  <a:pt x="132913" y="19591"/>
                  <a:pt x="133579" y="19866"/>
                  <a:pt x="134166" y="19866"/>
                </a:cubicBezTo>
                <a:cubicBezTo>
                  <a:pt x="134197" y="19866"/>
                  <a:pt x="134228" y="19865"/>
                  <a:pt x="134258" y="19863"/>
                </a:cubicBezTo>
                <a:cubicBezTo>
                  <a:pt x="134866" y="19803"/>
                  <a:pt x="135474" y="19559"/>
                  <a:pt x="136082" y="19559"/>
                </a:cubicBezTo>
                <a:cubicBezTo>
                  <a:pt x="136690" y="19559"/>
                  <a:pt x="137359" y="20107"/>
                  <a:pt x="137420" y="20714"/>
                </a:cubicBezTo>
                <a:cubicBezTo>
                  <a:pt x="137394" y="20714"/>
                  <a:pt x="137368" y="20714"/>
                  <a:pt x="137342" y="20714"/>
                </a:cubicBezTo>
                <a:cubicBezTo>
                  <a:pt x="135606" y="20714"/>
                  <a:pt x="133912" y="21710"/>
                  <a:pt x="133103" y="23237"/>
                </a:cubicBezTo>
                <a:cubicBezTo>
                  <a:pt x="132830" y="23815"/>
                  <a:pt x="132617" y="24453"/>
                  <a:pt x="132222" y="24939"/>
                </a:cubicBezTo>
                <a:cubicBezTo>
                  <a:pt x="131675" y="25547"/>
                  <a:pt x="130824" y="25821"/>
                  <a:pt x="130033" y="26034"/>
                </a:cubicBezTo>
                <a:cubicBezTo>
                  <a:pt x="129405" y="26221"/>
                  <a:pt x="128682" y="26373"/>
                  <a:pt x="128007" y="26373"/>
                </a:cubicBezTo>
                <a:cubicBezTo>
                  <a:pt x="127149" y="26373"/>
                  <a:pt x="126369" y="26127"/>
                  <a:pt x="125960" y="25395"/>
                </a:cubicBezTo>
                <a:cubicBezTo>
                  <a:pt x="125748" y="25000"/>
                  <a:pt x="125656" y="24484"/>
                  <a:pt x="125292" y="24210"/>
                </a:cubicBezTo>
                <a:cubicBezTo>
                  <a:pt x="125158" y="24112"/>
                  <a:pt x="125002" y="24069"/>
                  <a:pt x="124840" y="24069"/>
                </a:cubicBezTo>
                <a:cubicBezTo>
                  <a:pt x="124448" y="24069"/>
                  <a:pt x="124026" y="24322"/>
                  <a:pt x="123833" y="24666"/>
                </a:cubicBezTo>
                <a:cubicBezTo>
                  <a:pt x="123529" y="25183"/>
                  <a:pt x="123559" y="25791"/>
                  <a:pt x="123681" y="26368"/>
                </a:cubicBezTo>
                <a:cubicBezTo>
                  <a:pt x="123474" y="26354"/>
                  <a:pt x="123267" y="26347"/>
                  <a:pt x="123059" y="26347"/>
                </a:cubicBezTo>
                <a:cubicBezTo>
                  <a:pt x="121893" y="26347"/>
                  <a:pt x="120722" y="26563"/>
                  <a:pt x="119638" y="26976"/>
                </a:cubicBezTo>
                <a:cubicBezTo>
                  <a:pt x="120064" y="27797"/>
                  <a:pt x="119608" y="28921"/>
                  <a:pt x="118726" y="29225"/>
                </a:cubicBezTo>
                <a:cubicBezTo>
                  <a:pt x="118422" y="29316"/>
                  <a:pt x="118088" y="29316"/>
                  <a:pt x="117845" y="29529"/>
                </a:cubicBezTo>
                <a:cubicBezTo>
                  <a:pt x="117571" y="29712"/>
                  <a:pt x="117510" y="30076"/>
                  <a:pt x="117328" y="30350"/>
                </a:cubicBezTo>
                <a:cubicBezTo>
                  <a:pt x="116926" y="30969"/>
                  <a:pt x="116221" y="31063"/>
                  <a:pt x="115444" y="31063"/>
                </a:cubicBezTo>
                <a:cubicBezTo>
                  <a:pt x="115106" y="31063"/>
                  <a:pt x="114754" y="31045"/>
                  <a:pt x="114408" y="31045"/>
                </a:cubicBezTo>
                <a:cubicBezTo>
                  <a:pt x="114106" y="31045"/>
                  <a:pt x="113809" y="31059"/>
                  <a:pt x="113529" y="31110"/>
                </a:cubicBezTo>
                <a:cubicBezTo>
                  <a:pt x="113225" y="31171"/>
                  <a:pt x="112951" y="31566"/>
                  <a:pt x="113133" y="31839"/>
                </a:cubicBezTo>
                <a:cubicBezTo>
                  <a:pt x="114775" y="32508"/>
                  <a:pt x="115808" y="34453"/>
                  <a:pt x="115413" y="36186"/>
                </a:cubicBezTo>
                <a:cubicBezTo>
                  <a:pt x="115383" y="36368"/>
                  <a:pt x="115291" y="36581"/>
                  <a:pt x="115139" y="36733"/>
                </a:cubicBezTo>
                <a:cubicBezTo>
                  <a:pt x="114988" y="36855"/>
                  <a:pt x="114775" y="36855"/>
                  <a:pt x="114592" y="36855"/>
                </a:cubicBezTo>
                <a:cubicBezTo>
                  <a:pt x="114563" y="36855"/>
                  <a:pt x="114534" y="36856"/>
                  <a:pt x="114505" y="36856"/>
                </a:cubicBezTo>
                <a:cubicBezTo>
                  <a:pt x="113506" y="36856"/>
                  <a:pt x="112589" y="36357"/>
                  <a:pt x="111644" y="35973"/>
                </a:cubicBezTo>
                <a:cubicBezTo>
                  <a:pt x="111086" y="35764"/>
                  <a:pt x="110477" y="35604"/>
                  <a:pt x="109894" y="35604"/>
                </a:cubicBezTo>
                <a:cubicBezTo>
                  <a:pt x="109460" y="35604"/>
                  <a:pt x="109041" y="35692"/>
                  <a:pt x="108665" y="35912"/>
                </a:cubicBezTo>
                <a:cubicBezTo>
                  <a:pt x="109030" y="37280"/>
                  <a:pt x="108969" y="38769"/>
                  <a:pt x="108483" y="40107"/>
                </a:cubicBezTo>
                <a:cubicBezTo>
                  <a:pt x="108270" y="40715"/>
                  <a:pt x="107936" y="41353"/>
                  <a:pt x="108118" y="41991"/>
                </a:cubicBezTo>
                <a:cubicBezTo>
                  <a:pt x="108331" y="42812"/>
                  <a:pt x="109273" y="43207"/>
                  <a:pt x="110124" y="43329"/>
                </a:cubicBezTo>
                <a:cubicBezTo>
                  <a:pt x="110410" y="43372"/>
                  <a:pt x="110705" y="43394"/>
                  <a:pt x="111002" y="43394"/>
                </a:cubicBezTo>
                <a:cubicBezTo>
                  <a:pt x="112598" y="43394"/>
                  <a:pt x="114251" y="42758"/>
                  <a:pt x="114866" y="41323"/>
                </a:cubicBezTo>
                <a:cubicBezTo>
                  <a:pt x="115018" y="40958"/>
                  <a:pt x="115109" y="40532"/>
                  <a:pt x="115383" y="40228"/>
                </a:cubicBezTo>
                <a:cubicBezTo>
                  <a:pt x="115778" y="39712"/>
                  <a:pt x="116538" y="39621"/>
                  <a:pt x="117024" y="39195"/>
                </a:cubicBezTo>
                <a:cubicBezTo>
                  <a:pt x="117541" y="38800"/>
                  <a:pt x="117754" y="38162"/>
                  <a:pt x="118088" y="37584"/>
                </a:cubicBezTo>
                <a:cubicBezTo>
                  <a:pt x="118384" y="37022"/>
                  <a:pt x="118881" y="36489"/>
                  <a:pt x="119496" y="36489"/>
                </a:cubicBezTo>
                <a:cubicBezTo>
                  <a:pt x="119513" y="36489"/>
                  <a:pt x="119530" y="36489"/>
                  <a:pt x="119547" y="36490"/>
                </a:cubicBezTo>
                <a:cubicBezTo>
                  <a:pt x="119942" y="36490"/>
                  <a:pt x="120307" y="36763"/>
                  <a:pt x="120732" y="36824"/>
                </a:cubicBezTo>
                <a:cubicBezTo>
                  <a:pt x="120835" y="36844"/>
                  <a:pt x="120938" y="36853"/>
                  <a:pt x="121041" y="36853"/>
                </a:cubicBezTo>
                <a:cubicBezTo>
                  <a:pt x="122014" y="36853"/>
                  <a:pt x="122984" y="36042"/>
                  <a:pt x="123922" y="36042"/>
                </a:cubicBezTo>
                <a:cubicBezTo>
                  <a:pt x="124086" y="36042"/>
                  <a:pt x="124249" y="36067"/>
                  <a:pt x="124410" y="36125"/>
                </a:cubicBezTo>
                <a:cubicBezTo>
                  <a:pt x="125048" y="37189"/>
                  <a:pt x="126052" y="37949"/>
                  <a:pt x="126903" y="38800"/>
                </a:cubicBezTo>
                <a:cubicBezTo>
                  <a:pt x="127784" y="39651"/>
                  <a:pt x="128574" y="40745"/>
                  <a:pt x="128544" y="41961"/>
                </a:cubicBezTo>
                <a:cubicBezTo>
                  <a:pt x="128544" y="42174"/>
                  <a:pt x="128514" y="42387"/>
                  <a:pt x="128635" y="42569"/>
                </a:cubicBezTo>
                <a:cubicBezTo>
                  <a:pt x="128720" y="42671"/>
                  <a:pt x="128826" y="42713"/>
                  <a:pt x="128941" y="42713"/>
                </a:cubicBezTo>
                <a:cubicBezTo>
                  <a:pt x="129238" y="42713"/>
                  <a:pt x="129593" y="42428"/>
                  <a:pt x="129790" y="42143"/>
                </a:cubicBezTo>
                <a:cubicBezTo>
                  <a:pt x="130185" y="41566"/>
                  <a:pt x="130611" y="40958"/>
                  <a:pt x="130611" y="40259"/>
                </a:cubicBezTo>
                <a:cubicBezTo>
                  <a:pt x="130580" y="39104"/>
                  <a:pt x="129365" y="38374"/>
                  <a:pt x="128422" y="37675"/>
                </a:cubicBezTo>
                <a:cubicBezTo>
                  <a:pt x="127784" y="37219"/>
                  <a:pt x="127176" y="36672"/>
                  <a:pt x="126659" y="36064"/>
                </a:cubicBezTo>
                <a:cubicBezTo>
                  <a:pt x="126477" y="35882"/>
                  <a:pt x="126325" y="35639"/>
                  <a:pt x="126295" y="35396"/>
                </a:cubicBezTo>
                <a:cubicBezTo>
                  <a:pt x="126266" y="35135"/>
                  <a:pt x="126458" y="34846"/>
                  <a:pt x="126713" y="34846"/>
                </a:cubicBezTo>
                <a:cubicBezTo>
                  <a:pt x="126725" y="34846"/>
                  <a:pt x="126738" y="34847"/>
                  <a:pt x="126751" y="34848"/>
                </a:cubicBezTo>
                <a:cubicBezTo>
                  <a:pt x="126842" y="34848"/>
                  <a:pt x="126963" y="34909"/>
                  <a:pt x="127055" y="35000"/>
                </a:cubicBezTo>
                <a:cubicBezTo>
                  <a:pt x="128058" y="35669"/>
                  <a:pt x="129091" y="36368"/>
                  <a:pt x="130094" y="37037"/>
                </a:cubicBezTo>
                <a:cubicBezTo>
                  <a:pt x="130884" y="37584"/>
                  <a:pt x="131736" y="38192"/>
                  <a:pt x="132131" y="39073"/>
                </a:cubicBezTo>
                <a:cubicBezTo>
                  <a:pt x="132283" y="39408"/>
                  <a:pt x="132343" y="39773"/>
                  <a:pt x="132435" y="40107"/>
                </a:cubicBezTo>
                <a:cubicBezTo>
                  <a:pt x="132769" y="41080"/>
                  <a:pt x="133438" y="41900"/>
                  <a:pt x="134076" y="42721"/>
                </a:cubicBezTo>
                <a:cubicBezTo>
                  <a:pt x="134198" y="42873"/>
                  <a:pt x="134350" y="43025"/>
                  <a:pt x="134532" y="43116"/>
                </a:cubicBezTo>
                <a:cubicBezTo>
                  <a:pt x="134614" y="43152"/>
                  <a:pt x="134697" y="43169"/>
                  <a:pt x="134779" y="43169"/>
                </a:cubicBezTo>
                <a:cubicBezTo>
                  <a:pt x="135246" y="43169"/>
                  <a:pt x="135678" y="42630"/>
                  <a:pt x="135626" y="42113"/>
                </a:cubicBezTo>
                <a:cubicBezTo>
                  <a:pt x="135565" y="41505"/>
                  <a:pt x="135079" y="41049"/>
                  <a:pt x="134593" y="40684"/>
                </a:cubicBezTo>
                <a:cubicBezTo>
                  <a:pt x="134228" y="40411"/>
                  <a:pt x="133802" y="39833"/>
                  <a:pt x="134167" y="39529"/>
                </a:cubicBezTo>
                <a:cubicBezTo>
                  <a:pt x="134319" y="39408"/>
                  <a:pt x="134502" y="39408"/>
                  <a:pt x="134684" y="39408"/>
                </a:cubicBezTo>
                <a:cubicBezTo>
                  <a:pt x="135383" y="39408"/>
                  <a:pt x="136113" y="39529"/>
                  <a:pt x="136812" y="39529"/>
                </a:cubicBezTo>
                <a:cubicBezTo>
                  <a:pt x="137328" y="41231"/>
                  <a:pt x="138453" y="42690"/>
                  <a:pt x="139942" y="43602"/>
                </a:cubicBezTo>
                <a:cubicBezTo>
                  <a:pt x="140155" y="43724"/>
                  <a:pt x="140368" y="43846"/>
                  <a:pt x="140611" y="43876"/>
                </a:cubicBezTo>
                <a:cubicBezTo>
                  <a:pt x="141037" y="43876"/>
                  <a:pt x="141401" y="43602"/>
                  <a:pt x="141797" y="43542"/>
                </a:cubicBezTo>
                <a:cubicBezTo>
                  <a:pt x="141845" y="43536"/>
                  <a:pt x="141894" y="43533"/>
                  <a:pt x="141942" y="43533"/>
                </a:cubicBezTo>
                <a:cubicBezTo>
                  <a:pt x="142598" y="43533"/>
                  <a:pt x="143214" y="44036"/>
                  <a:pt x="143870" y="44036"/>
                </a:cubicBezTo>
                <a:cubicBezTo>
                  <a:pt x="143918" y="44036"/>
                  <a:pt x="143967" y="44034"/>
                  <a:pt x="144015" y="44028"/>
                </a:cubicBezTo>
                <a:cubicBezTo>
                  <a:pt x="144415" y="43981"/>
                  <a:pt x="144870" y="43788"/>
                  <a:pt x="145281" y="43788"/>
                </a:cubicBezTo>
                <a:cubicBezTo>
                  <a:pt x="145401" y="43788"/>
                  <a:pt x="145517" y="43804"/>
                  <a:pt x="145626" y="43846"/>
                </a:cubicBezTo>
                <a:cubicBezTo>
                  <a:pt x="146325" y="45213"/>
                  <a:pt x="145991" y="46885"/>
                  <a:pt x="145414" y="48314"/>
                </a:cubicBezTo>
                <a:cubicBezTo>
                  <a:pt x="145353" y="48466"/>
                  <a:pt x="145292" y="48587"/>
                  <a:pt x="145201" y="48678"/>
                </a:cubicBezTo>
                <a:cubicBezTo>
                  <a:pt x="145112" y="48714"/>
                  <a:pt x="145023" y="48729"/>
                  <a:pt x="144934" y="48729"/>
                </a:cubicBezTo>
                <a:cubicBezTo>
                  <a:pt x="144871" y="48729"/>
                  <a:pt x="144808" y="48721"/>
                  <a:pt x="144745" y="48709"/>
                </a:cubicBezTo>
                <a:cubicBezTo>
                  <a:pt x="143875" y="48585"/>
                  <a:pt x="142968" y="48517"/>
                  <a:pt x="142060" y="48517"/>
                </a:cubicBezTo>
                <a:cubicBezTo>
                  <a:pt x="140969" y="48517"/>
                  <a:pt x="139877" y="48615"/>
                  <a:pt x="138848" y="48830"/>
                </a:cubicBezTo>
                <a:cubicBezTo>
                  <a:pt x="137317" y="48022"/>
                  <a:pt x="135676" y="47213"/>
                  <a:pt x="133952" y="47213"/>
                </a:cubicBezTo>
                <a:cubicBezTo>
                  <a:pt x="133862" y="47213"/>
                  <a:pt x="133771" y="47215"/>
                  <a:pt x="133681" y="47219"/>
                </a:cubicBezTo>
                <a:cubicBezTo>
                  <a:pt x="133498" y="47219"/>
                  <a:pt x="133286" y="47250"/>
                  <a:pt x="133103" y="47341"/>
                </a:cubicBezTo>
                <a:cubicBezTo>
                  <a:pt x="132495" y="47736"/>
                  <a:pt x="132921" y="48739"/>
                  <a:pt x="132587" y="49378"/>
                </a:cubicBezTo>
                <a:cubicBezTo>
                  <a:pt x="132439" y="49714"/>
                  <a:pt x="132016" y="49977"/>
                  <a:pt x="131638" y="49977"/>
                </a:cubicBezTo>
                <a:cubicBezTo>
                  <a:pt x="131470" y="49977"/>
                  <a:pt x="131310" y="49925"/>
                  <a:pt x="131188" y="49803"/>
                </a:cubicBezTo>
                <a:cubicBezTo>
                  <a:pt x="130429" y="49043"/>
                  <a:pt x="129608" y="48222"/>
                  <a:pt x="128544" y="47979"/>
                </a:cubicBezTo>
                <a:cubicBezTo>
                  <a:pt x="127936" y="47858"/>
                  <a:pt x="127328" y="47919"/>
                  <a:pt x="126720" y="47827"/>
                </a:cubicBezTo>
                <a:cubicBezTo>
                  <a:pt x="126112" y="47767"/>
                  <a:pt x="125444" y="47554"/>
                  <a:pt x="125140" y="47007"/>
                </a:cubicBezTo>
                <a:cubicBezTo>
                  <a:pt x="124532" y="45973"/>
                  <a:pt x="125565" y="44271"/>
                  <a:pt x="124805" y="43359"/>
                </a:cubicBezTo>
                <a:lnTo>
                  <a:pt x="119851" y="43298"/>
                </a:lnTo>
                <a:cubicBezTo>
                  <a:pt x="118909" y="43298"/>
                  <a:pt x="117936" y="43298"/>
                  <a:pt x="117115" y="43724"/>
                </a:cubicBezTo>
                <a:cubicBezTo>
                  <a:pt x="116173" y="44210"/>
                  <a:pt x="115504" y="45213"/>
                  <a:pt x="114440" y="45396"/>
                </a:cubicBezTo>
                <a:cubicBezTo>
                  <a:pt x="114341" y="45412"/>
                  <a:pt x="114241" y="45418"/>
                  <a:pt x="114140" y="45418"/>
                </a:cubicBezTo>
                <a:cubicBezTo>
                  <a:pt x="113663" y="45418"/>
                  <a:pt x="113170" y="45272"/>
                  <a:pt x="112698" y="45272"/>
                </a:cubicBezTo>
                <a:cubicBezTo>
                  <a:pt x="112504" y="45272"/>
                  <a:pt x="112314" y="45296"/>
                  <a:pt x="112130" y="45365"/>
                </a:cubicBezTo>
                <a:lnTo>
                  <a:pt x="108635" y="46763"/>
                </a:lnTo>
                <a:cubicBezTo>
                  <a:pt x="108270" y="46915"/>
                  <a:pt x="107845" y="47098"/>
                  <a:pt x="107601" y="47402"/>
                </a:cubicBezTo>
                <a:cubicBezTo>
                  <a:pt x="106963" y="48162"/>
                  <a:pt x="107389" y="49378"/>
                  <a:pt x="106902" y="50229"/>
                </a:cubicBezTo>
                <a:cubicBezTo>
                  <a:pt x="106203" y="51505"/>
                  <a:pt x="103954" y="51232"/>
                  <a:pt x="103255" y="52539"/>
                </a:cubicBezTo>
                <a:cubicBezTo>
                  <a:pt x="102951" y="53086"/>
                  <a:pt x="103072" y="53785"/>
                  <a:pt x="102951" y="54423"/>
                </a:cubicBezTo>
                <a:cubicBezTo>
                  <a:pt x="102647" y="56156"/>
                  <a:pt x="100550" y="57280"/>
                  <a:pt x="100215" y="58983"/>
                </a:cubicBezTo>
                <a:cubicBezTo>
                  <a:pt x="100884" y="60745"/>
                  <a:pt x="101553" y="62752"/>
                  <a:pt x="100702" y="64423"/>
                </a:cubicBezTo>
                <a:cubicBezTo>
                  <a:pt x="100398" y="65031"/>
                  <a:pt x="99881" y="65548"/>
                  <a:pt x="99729" y="66217"/>
                </a:cubicBezTo>
                <a:cubicBezTo>
                  <a:pt x="99577" y="66916"/>
                  <a:pt x="99850" y="67645"/>
                  <a:pt x="100276" y="68223"/>
                </a:cubicBezTo>
                <a:cubicBezTo>
                  <a:pt x="100702" y="68770"/>
                  <a:pt x="101461" y="69043"/>
                  <a:pt x="101887" y="69621"/>
                </a:cubicBezTo>
                <a:cubicBezTo>
                  <a:pt x="103285" y="71445"/>
                  <a:pt x="104775" y="73208"/>
                  <a:pt x="106416" y="74849"/>
                </a:cubicBezTo>
                <a:cubicBezTo>
                  <a:pt x="106750" y="75183"/>
                  <a:pt x="107085" y="75548"/>
                  <a:pt x="107541" y="75670"/>
                </a:cubicBezTo>
                <a:cubicBezTo>
                  <a:pt x="107708" y="75722"/>
                  <a:pt x="107875" y="75745"/>
                  <a:pt x="108043" y="75745"/>
                </a:cubicBezTo>
                <a:cubicBezTo>
                  <a:pt x="108848" y="75745"/>
                  <a:pt x="109653" y="75222"/>
                  <a:pt x="110459" y="74971"/>
                </a:cubicBezTo>
                <a:cubicBezTo>
                  <a:pt x="110833" y="74855"/>
                  <a:pt x="111235" y="74798"/>
                  <a:pt x="111638" y="74798"/>
                </a:cubicBezTo>
                <a:cubicBezTo>
                  <a:pt x="112511" y="74798"/>
                  <a:pt x="113391" y="75068"/>
                  <a:pt x="114015" y="75609"/>
                </a:cubicBezTo>
                <a:cubicBezTo>
                  <a:pt x="115170" y="74879"/>
                  <a:pt x="116507" y="74454"/>
                  <a:pt x="117875" y="74332"/>
                </a:cubicBezTo>
                <a:cubicBezTo>
                  <a:pt x="117969" y="74326"/>
                  <a:pt x="118066" y="74323"/>
                  <a:pt x="118164" y="74323"/>
                </a:cubicBezTo>
                <a:cubicBezTo>
                  <a:pt x="119011" y="74323"/>
                  <a:pt x="119949" y="74575"/>
                  <a:pt x="120276" y="75366"/>
                </a:cubicBezTo>
                <a:cubicBezTo>
                  <a:pt x="120489" y="75822"/>
                  <a:pt x="120489" y="76521"/>
                  <a:pt x="120975" y="76673"/>
                </a:cubicBezTo>
                <a:cubicBezTo>
                  <a:pt x="121032" y="76692"/>
                  <a:pt x="121089" y="76699"/>
                  <a:pt x="121145" y="76699"/>
                </a:cubicBezTo>
                <a:cubicBezTo>
                  <a:pt x="121271" y="76699"/>
                  <a:pt x="121397" y="76663"/>
                  <a:pt x="121523" y="76642"/>
                </a:cubicBezTo>
                <a:cubicBezTo>
                  <a:pt x="121918" y="76582"/>
                  <a:pt x="122282" y="76551"/>
                  <a:pt x="122647" y="76521"/>
                </a:cubicBezTo>
                <a:cubicBezTo>
                  <a:pt x="123073" y="76521"/>
                  <a:pt x="123529" y="76612"/>
                  <a:pt x="123741" y="76946"/>
                </a:cubicBezTo>
                <a:cubicBezTo>
                  <a:pt x="123863" y="77159"/>
                  <a:pt x="123863" y="77433"/>
                  <a:pt x="123863" y="77676"/>
                </a:cubicBezTo>
                <a:cubicBezTo>
                  <a:pt x="123802" y="79104"/>
                  <a:pt x="123620" y="80898"/>
                  <a:pt x="123559" y="82357"/>
                </a:cubicBezTo>
                <a:cubicBezTo>
                  <a:pt x="124623" y="83755"/>
                  <a:pt x="125687" y="85184"/>
                  <a:pt x="126416" y="86764"/>
                </a:cubicBezTo>
                <a:cubicBezTo>
                  <a:pt x="127146" y="88375"/>
                  <a:pt x="127541" y="90168"/>
                  <a:pt x="127176" y="91901"/>
                </a:cubicBezTo>
                <a:cubicBezTo>
                  <a:pt x="126751" y="93785"/>
                  <a:pt x="125474" y="95457"/>
                  <a:pt x="125474" y="97372"/>
                </a:cubicBezTo>
                <a:cubicBezTo>
                  <a:pt x="125474" y="99804"/>
                  <a:pt x="128210" y="101384"/>
                  <a:pt x="128544" y="103786"/>
                </a:cubicBezTo>
                <a:cubicBezTo>
                  <a:pt x="128726" y="105123"/>
                  <a:pt x="127906" y="106460"/>
                  <a:pt x="128301" y="107737"/>
                </a:cubicBezTo>
                <a:cubicBezTo>
                  <a:pt x="128544" y="108436"/>
                  <a:pt x="129122" y="108953"/>
                  <a:pt x="129517" y="109591"/>
                </a:cubicBezTo>
                <a:cubicBezTo>
                  <a:pt x="130064" y="110442"/>
                  <a:pt x="130216" y="111506"/>
                  <a:pt x="130489" y="112479"/>
                </a:cubicBezTo>
                <a:cubicBezTo>
                  <a:pt x="130763" y="113482"/>
                  <a:pt x="131340" y="114454"/>
                  <a:pt x="132222" y="115002"/>
                </a:cubicBezTo>
                <a:cubicBezTo>
                  <a:pt x="133772" y="115002"/>
                  <a:pt x="135322" y="115032"/>
                  <a:pt x="136872" y="115032"/>
                </a:cubicBezTo>
                <a:cubicBezTo>
                  <a:pt x="137237" y="115032"/>
                  <a:pt x="137632" y="115032"/>
                  <a:pt x="137997" y="114941"/>
                </a:cubicBezTo>
                <a:cubicBezTo>
                  <a:pt x="138909" y="114758"/>
                  <a:pt x="139638" y="114090"/>
                  <a:pt x="140338" y="113451"/>
                </a:cubicBezTo>
                <a:cubicBezTo>
                  <a:pt x="141067" y="112752"/>
                  <a:pt x="141827" y="112053"/>
                  <a:pt x="142556" y="111324"/>
                </a:cubicBezTo>
                <a:cubicBezTo>
                  <a:pt x="143195" y="110746"/>
                  <a:pt x="143833" y="110138"/>
                  <a:pt x="144259" y="109409"/>
                </a:cubicBezTo>
                <a:cubicBezTo>
                  <a:pt x="144684" y="108679"/>
                  <a:pt x="144988" y="107615"/>
                  <a:pt x="144745" y="106795"/>
                </a:cubicBezTo>
                <a:cubicBezTo>
                  <a:pt x="145079" y="106278"/>
                  <a:pt x="145414" y="105761"/>
                  <a:pt x="145778" y="105245"/>
                </a:cubicBezTo>
                <a:cubicBezTo>
                  <a:pt x="146143" y="104667"/>
                  <a:pt x="146538" y="104059"/>
                  <a:pt x="146538" y="103360"/>
                </a:cubicBezTo>
                <a:cubicBezTo>
                  <a:pt x="146538" y="102448"/>
                  <a:pt x="146113" y="101293"/>
                  <a:pt x="146417" y="100442"/>
                </a:cubicBezTo>
                <a:cubicBezTo>
                  <a:pt x="148544" y="99713"/>
                  <a:pt x="151037" y="98588"/>
                  <a:pt x="151341" y="96369"/>
                </a:cubicBezTo>
                <a:cubicBezTo>
                  <a:pt x="151462" y="95518"/>
                  <a:pt x="151219" y="94667"/>
                  <a:pt x="151037" y="93846"/>
                </a:cubicBezTo>
                <a:cubicBezTo>
                  <a:pt x="150672" y="92418"/>
                  <a:pt x="150398" y="90959"/>
                  <a:pt x="150186" y="89500"/>
                </a:cubicBezTo>
                <a:cubicBezTo>
                  <a:pt x="149943" y="87737"/>
                  <a:pt x="149851" y="85822"/>
                  <a:pt x="150794" y="84332"/>
                </a:cubicBezTo>
                <a:cubicBezTo>
                  <a:pt x="151371" y="83360"/>
                  <a:pt x="152313" y="82661"/>
                  <a:pt x="153195" y="81931"/>
                </a:cubicBezTo>
                <a:cubicBezTo>
                  <a:pt x="157207" y="78527"/>
                  <a:pt x="159943" y="73664"/>
                  <a:pt x="160763" y="68496"/>
                </a:cubicBezTo>
                <a:lnTo>
                  <a:pt x="160763" y="68496"/>
                </a:lnTo>
                <a:cubicBezTo>
                  <a:pt x="158484" y="69074"/>
                  <a:pt x="156022" y="69530"/>
                  <a:pt x="153712" y="69955"/>
                </a:cubicBezTo>
                <a:cubicBezTo>
                  <a:pt x="152678" y="69560"/>
                  <a:pt x="152040" y="68527"/>
                  <a:pt x="151675" y="67463"/>
                </a:cubicBezTo>
                <a:cubicBezTo>
                  <a:pt x="151310" y="66429"/>
                  <a:pt x="151128" y="65305"/>
                  <a:pt x="150550" y="64393"/>
                </a:cubicBezTo>
                <a:cubicBezTo>
                  <a:pt x="150064" y="63542"/>
                  <a:pt x="149304" y="62873"/>
                  <a:pt x="148788" y="62052"/>
                </a:cubicBezTo>
                <a:cubicBezTo>
                  <a:pt x="148392" y="61414"/>
                  <a:pt x="148119" y="60715"/>
                  <a:pt x="147876" y="60016"/>
                </a:cubicBezTo>
                <a:cubicBezTo>
                  <a:pt x="146873" y="57341"/>
                  <a:pt x="145657" y="54727"/>
                  <a:pt x="144380" y="52174"/>
                </a:cubicBezTo>
                <a:cubicBezTo>
                  <a:pt x="144655" y="52062"/>
                  <a:pt x="144925" y="52009"/>
                  <a:pt x="145184" y="52009"/>
                </a:cubicBezTo>
                <a:cubicBezTo>
                  <a:pt x="145844" y="52009"/>
                  <a:pt x="146436" y="52354"/>
                  <a:pt x="146873" y="52964"/>
                </a:cubicBezTo>
                <a:cubicBezTo>
                  <a:pt x="147511" y="53785"/>
                  <a:pt x="147784" y="54788"/>
                  <a:pt x="148240" y="55730"/>
                </a:cubicBezTo>
                <a:cubicBezTo>
                  <a:pt x="149335" y="58040"/>
                  <a:pt x="151402" y="59834"/>
                  <a:pt x="152253" y="62235"/>
                </a:cubicBezTo>
                <a:cubicBezTo>
                  <a:pt x="152557" y="63056"/>
                  <a:pt x="152709" y="63937"/>
                  <a:pt x="153073" y="64727"/>
                </a:cubicBezTo>
                <a:cubicBezTo>
                  <a:pt x="153438" y="65518"/>
                  <a:pt x="154107" y="66247"/>
                  <a:pt x="154988" y="66369"/>
                </a:cubicBezTo>
                <a:cubicBezTo>
                  <a:pt x="155067" y="66378"/>
                  <a:pt x="155147" y="66382"/>
                  <a:pt x="155227" y="66382"/>
                </a:cubicBezTo>
                <a:cubicBezTo>
                  <a:pt x="155671" y="66382"/>
                  <a:pt x="156126" y="66250"/>
                  <a:pt x="156538" y="66095"/>
                </a:cubicBezTo>
                <a:cubicBezTo>
                  <a:pt x="159031" y="65214"/>
                  <a:pt x="161432" y="64059"/>
                  <a:pt x="163681" y="62660"/>
                </a:cubicBezTo>
                <a:cubicBezTo>
                  <a:pt x="164684" y="62022"/>
                  <a:pt x="165688" y="61293"/>
                  <a:pt x="166204" y="60229"/>
                </a:cubicBezTo>
                <a:cubicBezTo>
                  <a:pt x="166721" y="59134"/>
                  <a:pt x="166539" y="57676"/>
                  <a:pt x="165536" y="57037"/>
                </a:cubicBezTo>
                <a:cubicBezTo>
                  <a:pt x="165232" y="56855"/>
                  <a:pt x="164836" y="56733"/>
                  <a:pt x="164624" y="56460"/>
                </a:cubicBezTo>
                <a:cubicBezTo>
                  <a:pt x="164320" y="56065"/>
                  <a:pt x="164381" y="55487"/>
                  <a:pt x="164107" y="55061"/>
                </a:cubicBezTo>
                <a:cubicBezTo>
                  <a:pt x="163861" y="54701"/>
                  <a:pt x="163457" y="54562"/>
                  <a:pt x="163022" y="54562"/>
                </a:cubicBezTo>
                <a:cubicBezTo>
                  <a:pt x="162650" y="54562"/>
                  <a:pt x="162255" y="54664"/>
                  <a:pt x="161918" y="54818"/>
                </a:cubicBezTo>
                <a:cubicBezTo>
                  <a:pt x="161326" y="55065"/>
                  <a:pt x="160693" y="55392"/>
                  <a:pt x="160069" y="55392"/>
                </a:cubicBezTo>
                <a:cubicBezTo>
                  <a:pt x="159925" y="55392"/>
                  <a:pt x="159781" y="55375"/>
                  <a:pt x="159639" y="55335"/>
                </a:cubicBezTo>
                <a:cubicBezTo>
                  <a:pt x="159092" y="55183"/>
                  <a:pt x="158697" y="54727"/>
                  <a:pt x="158362" y="54302"/>
                </a:cubicBezTo>
                <a:cubicBezTo>
                  <a:pt x="157815" y="53633"/>
                  <a:pt x="157298" y="52964"/>
                  <a:pt x="157146" y="52144"/>
                </a:cubicBezTo>
                <a:cubicBezTo>
                  <a:pt x="156964" y="51323"/>
                  <a:pt x="157390" y="50441"/>
                  <a:pt x="158180" y="50168"/>
                </a:cubicBezTo>
                <a:cubicBezTo>
                  <a:pt x="159213" y="51323"/>
                  <a:pt x="160399" y="52387"/>
                  <a:pt x="161858" y="52812"/>
                </a:cubicBezTo>
                <a:cubicBezTo>
                  <a:pt x="162800" y="53055"/>
                  <a:pt x="163773" y="53055"/>
                  <a:pt x="164745" y="53116"/>
                </a:cubicBezTo>
                <a:cubicBezTo>
                  <a:pt x="167937" y="53359"/>
                  <a:pt x="170946" y="54454"/>
                  <a:pt x="173955" y="55548"/>
                </a:cubicBezTo>
                <a:cubicBezTo>
                  <a:pt x="174624" y="55791"/>
                  <a:pt x="175353" y="56065"/>
                  <a:pt x="175870" y="56581"/>
                </a:cubicBezTo>
                <a:cubicBezTo>
                  <a:pt x="176326" y="57007"/>
                  <a:pt x="176630" y="57554"/>
                  <a:pt x="177147" y="57888"/>
                </a:cubicBezTo>
                <a:cubicBezTo>
                  <a:pt x="177342" y="58015"/>
                  <a:pt x="177585" y="58080"/>
                  <a:pt x="177818" y="58080"/>
                </a:cubicBezTo>
                <a:cubicBezTo>
                  <a:pt x="178202" y="58080"/>
                  <a:pt x="178560" y="57902"/>
                  <a:pt x="178636" y="57524"/>
                </a:cubicBezTo>
                <a:cubicBezTo>
                  <a:pt x="179335" y="61931"/>
                  <a:pt x="180703" y="66247"/>
                  <a:pt x="182679" y="70290"/>
                </a:cubicBezTo>
                <a:cubicBezTo>
                  <a:pt x="182952" y="70776"/>
                  <a:pt x="183226" y="71323"/>
                  <a:pt x="183682" y="71657"/>
                </a:cubicBezTo>
                <a:cubicBezTo>
                  <a:pt x="183950" y="71854"/>
                  <a:pt x="184292" y="71977"/>
                  <a:pt x="184620" y="71977"/>
                </a:cubicBezTo>
                <a:cubicBezTo>
                  <a:pt x="184851" y="71977"/>
                  <a:pt x="185075" y="71917"/>
                  <a:pt x="185262" y="71779"/>
                </a:cubicBezTo>
                <a:cubicBezTo>
                  <a:pt x="185658" y="71475"/>
                  <a:pt x="185779" y="70898"/>
                  <a:pt x="185809" y="70381"/>
                </a:cubicBezTo>
                <a:cubicBezTo>
                  <a:pt x="185870" y="69530"/>
                  <a:pt x="185779" y="68679"/>
                  <a:pt x="185627" y="67858"/>
                </a:cubicBezTo>
                <a:cubicBezTo>
                  <a:pt x="185506" y="67311"/>
                  <a:pt x="185323" y="66733"/>
                  <a:pt x="185475" y="66156"/>
                </a:cubicBezTo>
                <a:cubicBezTo>
                  <a:pt x="185566" y="65700"/>
                  <a:pt x="185870" y="65335"/>
                  <a:pt x="186174" y="64970"/>
                </a:cubicBezTo>
                <a:cubicBezTo>
                  <a:pt x="187481" y="63390"/>
                  <a:pt x="188758" y="61809"/>
                  <a:pt x="190065" y="60229"/>
                </a:cubicBezTo>
                <a:cubicBezTo>
                  <a:pt x="190369" y="59864"/>
                  <a:pt x="190673" y="59499"/>
                  <a:pt x="191038" y="59226"/>
                </a:cubicBezTo>
                <a:cubicBezTo>
                  <a:pt x="192436" y="58192"/>
                  <a:pt x="194959" y="58496"/>
                  <a:pt x="195810" y="56976"/>
                </a:cubicBezTo>
                <a:cubicBezTo>
                  <a:pt x="196114" y="57949"/>
                  <a:pt x="196874" y="58648"/>
                  <a:pt x="197390" y="59499"/>
                </a:cubicBezTo>
                <a:cubicBezTo>
                  <a:pt x="197907" y="60350"/>
                  <a:pt x="198181" y="61323"/>
                  <a:pt x="198181" y="62326"/>
                </a:cubicBezTo>
                <a:cubicBezTo>
                  <a:pt x="198181" y="62782"/>
                  <a:pt x="198120" y="63268"/>
                  <a:pt x="198272" y="63724"/>
                </a:cubicBezTo>
                <a:cubicBezTo>
                  <a:pt x="198425" y="64082"/>
                  <a:pt x="198794" y="64398"/>
                  <a:pt x="199161" y="64398"/>
                </a:cubicBezTo>
                <a:cubicBezTo>
                  <a:pt x="199230" y="64398"/>
                  <a:pt x="199299" y="64387"/>
                  <a:pt x="199366" y="64363"/>
                </a:cubicBezTo>
                <a:cubicBezTo>
                  <a:pt x="199640" y="64271"/>
                  <a:pt x="199792" y="64028"/>
                  <a:pt x="199974" y="63815"/>
                </a:cubicBezTo>
                <a:cubicBezTo>
                  <a:pt x="200337" y="63313"/>
                  <a:pt x="200853" y="62862"/>
                  <a:pt x="201476" y="62862"/>
                </a:cubicBezTo>
                <a:cubicBezTo>
                  <a:pt x="201532" y="62862"/>
                  <a:pt x="201588" y="62866"/>
                  <a:pt x="201646" y="62873"/>
                </a:cubicBezTo>
                <a:cubicBezTo>
                  <a:pt x="202709" y="63937"/>
                  <a:pt x="202801" y="65639"/>
                  <a:pt x="202618" y="67159"/>
                </a:cubicBezTo>
                <a:cubicBezTo>
                  <a:pt x="202436" y="68648"/>
                  <a:pt x="202071" y="70198"/>
                  <a:pt x="202466" y="71657"/>
                </a:cubicBezTo>
                <a:cubicBezTo>
                  <a:pt x="202679" y="72509"/>
                  <a:pt x="203165" y="73268"/>
                  <a:pt x="203652" y="74028"/>
                </a:cubicBezTo>
                <a:cubicBezTo>
                  <a:pt x="204716" y="75700"/>
                  <a:pt x="205810" y="77463"/>
                  <a:pt x="207573" y="78345"/>
                </a:cubicBezTo>
                <a:cubicBezTo>
                  <a:pt x="207694" y="76642"/>
                  <a:pt x="206843" y="74910"/>
                  <a:pt x="205476" y="73907"/>
                </a:cubicBezTo>
                <a:cubicBezTo>
                  <a:pt x="204776" y="73420"/>
                  <a:pt x="203895" y="73025"/>
                  <a:pt x="203591" y="72205"/>
                </a:cubicBezTo>
                <a:cubicBezTo>
                  <a:pt x="203317" y="71505"/>
                  <a:pt x="203591" y="70746"/>
                  <a:pt x="203865" y="70047"/>
                </a:cubicBezTo>
                <a:cubicBezTo>
                  <a:pt x="204168" y="69226"/>
                  <a:pt x="204472" y="68405"/>
                  <a:pt x="204807" y="67615"/>
                </a:cubicBezTo>
                <a:cubicBezTo>
                  <a:pt x="205810" y="68436"/>
                  <a:pt x="206813" y="69256"/>
                  <a:pt x="207786" y="70077"/>
                </a:cubicBezTo>
                <a:cubicBezTo>
                  <a:pt x="208040" y="70277"/>
                  <a:pt x="208479" y="70390"/>
                  <a:pt x="208889" y="70390"/>
                </a:cubicBezTo>
                <a:cubicBezTo>
                  <a:pt x="209164" y="70390"/>
                  <a:pt x="209426" y="70339"/>
                  <a:pt x="209609" y="70229"/>
                </a:cubicBezTo>
                <a:cubicBezTo>
                  <a:pt x="211494" y="69195"/>
                  <a:pt x="212071" y="66399"/>
                  <a:pt x="210764" y="64697"/>
                </a:cubicBezTo>
                <a:cubicBezTo>
                  <a:pt x="209883" y="63511"/>
                  <a:pt x="208150" y="62508"/>
                  <a:pt x="208515" y="61049"/>
                </a:cubicBezTo>
                <a:cubicBezTo>
                  <a:pt x="208697" y="60381"/>
                  <a:pt x="209305" y="59925"/>
                  <a:pt x="209913" y="59560"/>
                </a:cubicBezTo>
                <a:cubicBezTo>
                  <a:pt x="211859" y="58375"/>
                  <a:pt x="214077" y="57736"/>
                  <a:pt x="216053" y="56612"/>
                </a:cubicBezTo>
                <a:cubicBezTo>
                  <a:pt x="217999" y="55457"/>
                  <a:pt x="219792" y="53633"/>
                  <a:pt x="219913" y="51353"/>
                </a:cubicBezTo>
                <a:cubicBezTo>
                  <a:pt x="220005" y="49955"/>
                  <a:pt x="219397" y="48557"/>
                  <a:pt x="218333" y="47645"/>
                </a:cubicBezTo>
                <a:cubicBezTo>
                  <a:pt x="217938" y="47311"/>
                  <a:pt x="217482" y="47037"/>
                  <a:pt x="217299" y="46551"/>
                </a:cubicBezTo>
                <a:cubicBezTo>
                  <a:pt x="216904" y="45608"/>
                  <a:pt x="217847" y="44423"/>
                  <a:pt x="217269" y="43572"/>
                </a:cubicBezTo>
                <a:cubicBezTo>
                  <a:pt x="216844" y="42903"/>
                  <a:pt x="215871" y="42934"/>
                  <a:pt x="215202" y="42539"/>
                </a:cubicBezTo>
                <a:cubicBezTo>
                  <a:pt x="214594" y="42143"/>
                  <a:pt x="214321" y="41292"/>
                  <a:pt x="214594" y="40593"/>
                </a:cubicBezTo>
                <a:cubicBezTo>
                  <a:pt x="214809" y="40001"/>
                  <a:pt x="215453" y="39600"/>
                  <a:pt x="216083" y="39600"/>
                </a:cubicBezTo>
                <a:cubicBezTo>
                  <a:pt x="216165" y="39600"/>
                  <a:pt x="216247" y="39607"/>
                  <a:pt x="216327" y="39621"/>
                </a:cubicBezTo>
                <a:cubicBezTo>
                  <a:pt x="216357" y="40684"/>
                  <a:pt x="217512" y="41323"/>
                  <a:pt x="218546" y="41566"/>
                </a:cubicBezTo>
                <a:cubicBezTo>
                  <a:pt x="219610" y="41809"/>
                  <a:pt x="220795" y="41961"/>
                  <a:pt x="221433" y="42812"/>
                </a:cubicBezTo>
                <a:cubicBezTo>
                  <a:pt x="221737" y="43207"/>
                  <a:pt x="221889" y="43724"/>
                  <a:pt x="222193" y="44149"/>
                </a:cubicBezTo>
                <a:cubicBezTo>
                  <a:pt x="222389" y="44432"/>
                  <a:pt x="222756" y="44668"/>
                  <a:pt x="223105" y="44668"/>
                </a:cubicBezTo>
                <a:cubicBezTo>
                  <a:pt x="223243" y="44668"/>
                  <a:pt x="223379" y="44631"/>
                  <a:pt x="223500" y="44545"/>
                </a:cubicBezTo>
                <a:cubicBezTo>
                  <a:pt x="223804" y="44332"/>
                  <a:pt x="223865" y="43876"/>
                  <a:pt x="223804" y="43481"/>
                </a:cubicBezTo>
                <a:cubicBezTo>
                  <a:pt x="223622" y="41931"/>
                  <a:pt x="222679" y="40046"/>
                  <a:pt x="221494" y="39013"/>
                </a:cubicBezTo>
                <a:cubicBezTo>
                  <a:pt x="223713" y="38162"/>
                  <a:pt x="224564" y="35548"/>
                  <a:pt x="225172" y="33237"/>
                </a:cubicBezTo>
                <a:cubicBezTo>
                  <a:pt x="225354" y="32447"/>
                  <a:pt x="225567" y="31626"/>
                  <a:pt x="225476" y="30806"/>
                </a:cubicBezTo>
                <a:cubicBezTo>
                  <a:pt x="225354" y="29864"/>
                  <a:pt x="224838" y="29012"/>
                  <a:pt x="224260" y="28253"/>
                </a:cubicBezTo>
                <a:cubicBezTo>
                  <a:pt x="223591" y="27371"/>
                  <a:pt x="222801" y="26550"/>
                  <a:pt x="221768" y="26095"/>
                </a:cubicBezTo>
                <a:cubicBezTo>
                  <a:pt x="220582" y="25608"/>
                  <a:pt x="219062" y="25608"/>
                  <a:pt x="218363" y="24544"/>
                </a:cubicBezTo>
                <a:cubicBezTo>
                  <a:pt x="217664" y="23389"/>
                  <a:pt x="218515" y="21809"/>
                  <a:pt x="219761" y="21292"/>
                </a:cubicBezTo>
                <a:cubicBezTo>
                  <a:pt x="220302" y="21062"/>
                  <a:pt x="220885" y="20977"/>
                  <a:pt x="221481" y="20977"/>
                </a:cubicBezTo>
                <a:cubicBezTo>
                  <a:pt x="222224" y="20977"/>
                  <a:pt x="222987" y="21110"/>
                  <a:pt x="223713" y="21262"/>
                </a:cubicBezTo>
                <a:cubicBezTo>
                  <a:pt x="224506" y="21409"/>
                  <a:pt x="225334" y="21568"/>
                  <a:pt x="226147" y="21568"/>
                </a:cubicBezTo>
                <a:cubicBezTo>
                  <a:pt x="226673" y="21568"/>
                  <a:pt x="227193" y="21502"/>
                  <a:pt x="227695" y="21322"/>
                </a:cubicBezTo>
                <a:cubicBezTo>
                  <a:pt x="227604" y="20593"/>
                  <a:pt x="226661" y="19833"/>
                  <a:pt x="227208" y="19347"/>
                </a:cubicBezTo>
                <a:cubicBezTo>
                  <a:pt x="227391" y="19195"/>
                  <a:pt x="227634" y="19195"/>
                  <a:pt x="227877" y="19195"/>
                </a:cubicBezTo>
                <a:cubicBezTo>
                  <a:pt x="229215" y="19255"/>
                  <a:pt x="230552" y="19286"/>
                  <a:pt x="231889" y="19347"/>
                </a:cubicBezTo>
                <a:cubicBezTo>
                  <a:pt x="232072" y="19803"/>
                  <a:pt x="231889" y="20319"/>
                  <a:pt x="231616" y="20775"/>
                </a:cubicBezTo>
                <a:cubicBezTo>
                  <a:pt x="231373" y="21201"/>
                  <a:pt x="231038" y="21626"/>
                  <a:pt x="230978" y="22113"/>
                </a:cubicBezTo>
                <a:cubicBezTo>
                  <a:pt x="230826" y="23450"/>
                  <a:pt x="232497" y="24271"/>
                  <a:pt x="232832" y="25547"/>
                </a:cubicBezTo>
                <a:cubicBezTo>
                  <a:pt x="233105" y="26490"/>
                  <a:pt x="232680" y="27675"/>
                  <a:pt x="233409" y="28313"/>
                </a:cubicBezTo>
                <a:cubicBezTo>
                  <a:pt x="233652" y="28496"/>
                  <a:pt x="233926" y="28587"/>
                  <a:pt x="234230" y="28648"/>
                </a:cubicBezTo>
                <a:cubicBezTo>
                  <a:pt x="234889" y="28797"/>
                  <a:pt x="235564" y="28871"/>
                  <a:pt x="236232" y="28871"/>
                </a:cubicBezTo>
                <a:cubicBezTo>
                  <a:pt x="236519" y="28871"/>
                  <a:pt x="236804" y="28857"/>
                  <a:pt x="237087" y="28830"/>
                </a:cubicBezTo>
                <a:cubicBezTo>
                  <a:pt x="237513" y="26885"/>
                  <a:pt x="236996" y="24787"/>
                  <a:pt x="235719" y="23268"/>
                </a:cubicBezTo>
                <a:cubicBezTo>
                  <a:pt x="234990" y="22386"/>
                  <a:pt x="234108" y="21505"/>
                  <a:pt x="234260" y="20380"/>
                </a:cubicBezTo>
                <a:lnTo>
                  <a:pt x="237573" y="20380"/>
                </a:lnTo>
                <a:cubicBezTo>
                  <a:pt x="237756" y="20380"/>
                  <a:pt x="237938" y="20380"/>
                  <a:pt x="238090" y="20319"/>
                </a:cubicBezTo>
                <a:cubicBezTo>
                  <a:pt x="238242" y="20228"/>
                  <a:pt x="238364" y="20076"/>
                  <a:pt x="238516" y="19955"/>
                </a:cubicBezTo>
                <a:cubicBezTo>
                  <a:pt x="238880" y="19651"/>
                  <a:pt x="239397" y="19590"/>
                  <a:pt x="239792" y="19316"/>
                </a:cubicBezTo>
                <a:cubicBezTo>
                  <a:pt x="240187" y="19043"/>
                  <a:pt x="240400" y="18374"/>
                  <a:pt x="240035" y="18100"/>
                </a:cubicBezTo>
                <a:cubicBezTo>
                  <a:pt x="239914" y="18009"/>
                  <a:pt x="239762" y="17979"/>
                  <a:pt x="239701" y="17857"/>
                </a:cubicBezTo>
                <a:cubicBezTo>
                  <a:pt x="239671" y="17736"/>
                  <a:pt x="239731" y="17614"/>
                  <a:pt x="239792" y="17493"/>
                </a:cubicBezTo>
                <a:cubicBezTo>
                  <a:pt x="240096" y="17006"/>
                  <a:pt x="240431" y="16490"/>
                  <a:pt x="240856" y="16094"/>
                </a:cubicBezTo>
                <a:cubicBezTo>
                  <a:pt x="239975" y="14727"/>
                  <a:pt x="238455" y="13845"/>
                  <a:pt x="236874" y="13450"/>
                </a:cubicBezTo>
                <a:cubicBezTo>
                  <a:pt x="235637" y="13141"/>
                  <a:pt x="234344" y="13073"/>
                  <a:pt x="233053" y="13073"/>
                </a:cubicBezTo>
                <a:cubicBezTo>
                  <a:pt x="232695" y="13073"/>
                  <a:pt x="232337" y="13079"/>
                  <a:pt x="231981" y="13085"/>
                </a:cubicBezTo>
                <a:cubicBezTo>
                  <a:pt x="229701" y="13085"/>
                  <a:pt x="227391" y="13085"/>
                  <a:pt x="225111" y="13116"/>
                </a:cubicBezTo>
                <a:cubicBezTo>
                  <a:pt x="224807" y="13116"/>
                  <a:pt x="224503" y="13117"/>
                  <a:pt x="224199" y="13117"/>
                </a:cubicBezTo>
                <a:cubicBezTo>
                  <a:pt x="222832" y="13117"/>
                  <a:pt x="221469" y="13096"/>
                  <a:pt x="220126" y="12872"/>
                </a:cubicBezTo>
                <a:cubicBezTo>
                  <a:pt x="215955" y="12164"/>
                  <a:pt x="211943" y="9690"/>
                  <a:pt x="207854" y="9690"/>
                </a:cubicBezTo>
                <a:cubicBezTo>
                  <a:pt x="207205" y="9690"/>
                  <a:pt x="206555" y="9752"/>
                  <a:pt x="205901" y="9894"/>
                </a:cubicBezTo>
                <a:cubicBezTo>
                  <a:pt x="205627" y="9954"/>
                  <a:pt x="205384" y="10046"/>
                  <a:pt x="205141" y="10167"/>
                </a:cubicBezTo>
                <a:cubicBezTo>
                  <a:pt x="204959" y="10319"/>
                  <a:pt x="204807" y="10471"/>
                  <a:pt x="204624" y="10623"/>
                </a:cubicBezTo>
                <a:cubicBezTo>
                  <a:pt x="203942" y="11257"/>
                  <a:pt x="202967" y="11753"/>
                  <a:pt x="202043" y="11753"/>
                </a:cubicBezTo>
                <a:cubicBezTo>
                  <a:pt x="201815" y="11753"/>
                  <a:pt x="201589" y="11723"/>
                  <a:pt x="201372" y="11657"/>
                </a:cubicBezTo>
                <a:cubicBezTo>
                  <a:pt x="200247" y="11292"/>
                  <a:pt x="199244" y="10593"/>
                  <a:pt x="198211" y="10076"/>
                </a:cubicBezTo>
                <a:cubicBezTo>
                  <a:pt x="197420" y="9692"/>
                  <a:pt x="196545" y="9375"/>
                  <a:pt x="195686" y="9375"/>
                </a:cubicBezTo>
                <a:cubicBezTo>
                  <a:pt x="195390" y="9375"/>
                  <a:pt x="195095" y="9413"/>
                  <a:pt x="194807" y="9499"/>
                </a:cubicBezTo>
                <a:cubicBezTo>
                  <a:pt x="194898" y="9833"/>
                  <a:pt x="194563" y="10167"/>
                  <a:pt x="194199" y="10228"/>
                </a:cubicBezTo>
                <a:cubicBezTo>
                  <a:pt x="194171" y="10230"/>
                  <a:pt x="194144" y="10231"/>
                  <a:pt x="194118" y="10231"/>
                </a:cubicBezTo>
                <a:cubicBezTo>
                  <a:pt x="193784" y="10231"/>
                  <a:pt x="193477" y="10065"/>
                  <a:pt x="193196" y="9924"/>
                </a:cubicBezTo>
                <a:cubicBezTo>
                  <a:pt x="191857" y="9229"/>
                  <a:pt x="190409" y="8512"/>
                  <a:pt x="188926" y="8512"/>
                </a:cubicBezTo>
                <a:cubicBezTo>
                  <a:pt x="188658" y="8512"/>
                  <a:pt x="188389" y="8535"/>
                  <a:pt x="188120" y="8587"/>
                </a:cubicBezTo>
                <a:cubicBezTo>
                  <a:pt x="187390" y="8708"/>
                  <a:pt x="186721" y="9043"/>
                  <a:pt x="185992" y="9195"/>
                </a:cubicBezTo>
                <a:cubicBezTo>
                  <a:pt x="185828" y="9222"/>
                  <a:pt x="185658" y="9237"/>
                  <a:pt x="185488" y="9237"/>
                </a:cubicBezTo>
                <a:cubicBezTo>
                  <a:pt x="184901" y="9237"/>
                  <a:pt x="184316" y="9058"/>
                  <a:pt x="183986" y="8587"/>
                </a:cubicBezTo>
                <a:cubicBezTo>
                  <a:pt x="184442" y="8343"/>
                  <a:pt x="184837" y="7827"/>
                  <a:pt x="185050" y="7371"/>
                </a:cubicBezTo>
                <a:cubicBezTo>
                  <a:pt x="182898" y="6329"/>
                  <a:pt x="180509" y="5776"/>
                  <a:pt x="178136" y="5776"/>
                </a:cubicBezTo>
                <a:close/>
                <a:moveTo>
                  <a:pt x="233257" y="91779"/>
                </a:moveTo>
                <a:cubicBezTo>
                  <a:pt x="233014" y="92053"/>
                  <a:pt x="232832" y="92418"/>
                  <a:pt x="232771" y="92782"/>
                </a:cubicBezTo>
                <a:cubicBezTo>
                  <a:pt x="232672" y="92742"/>
                  <a:pt x="232573" y="92723"/>
                  <a:pt x="232476" y="92723"/>
                </a:cubicBezTo>
                <a:cubicBezTo>
                  <a:pt x="231920" y="92723"/>
                  <a:pt x="231419" y="93333"/>
                  <a:pt x="231160" y="93877"/>
                </a:cubicBezTo>
                <a:cubicBezTo>
                  <a:pt x="230886" y="94545"/>
                  <a:pt x="230522" y="95366"/>
                  <a:pt x="229792" y="95396"/>
                </a:cubicBezTo>
                <a:cubicBezTo>
                  <a:pt x="229779" y="95397"/>
                  <a:pt x="229766" y="95397"/>
                  <a:pt x="229754" y="95397"/>
                </a:cubicBezTo>
                <a:cubicBezTo>
                  <a:pt x="229015" y="95397"/>
                  <a:pt x="228503" y="94545"/>
                  <a:pt x="227756" y="94515"/>
                </a:cubicBezTo>
                <a:cubicBezTo>
                  <a:pt x="227740" y="94514"/>
                  <a:pt x="227725" y="94514"/>
                  <a:pt x="227710" y="94514"/>
                </a:cubicBezTo>
                <a:cubicBezTo>
                  <a:pt x="227095" y="94514"/>
                  <a:pt x="226655" y="95106"/>
                  <a:pt x="226388" y="95670"/>
                </a:cubicBezTo>
                <a:cubicBezTo>
                  <a:pt x="226145" y="96247"/>
                  <a:pt x="225932" y="96916"/>
                  <a:pt x="225415" y="97251"/>
                </a:cubicBezTo>
                <a:cubicBezTo>
                  <a:pt x="224716" y="97706"/>
                  <a:pt x="223622" y="97585"/>
                  <a:pt x="223257" y="98345"/>
                </a:cubicBezTo>
                <a:cubicBezTo>
                  <a:pt x="223075" y="98740"/>
                  <a:pt x="223227" y="99257"/>
                  <a:pt x="223014" y="99621"/>
                </a:cubicBezTo>
                <a:cubicBezTo>
                  <a:pt x="222862" y="99834"/>
                  <a:pt x="222649" y="99986"/>
                  <a:pt x="222436" y="100108"/>
                </a:cubicBezTo>
                <a:cubicBezTo>
                  <a:pt x="221616" y="100594"/>
                  <a:pt x="220734" y="100989"/>
                  <a:pt x="219822" y="101324"/>
                </a:cubicBezTo>
                <a:cubicBezTo>
                  <a:pt x="218758" y="101688"/>
                  <a:pt x="217664" y="101962"/>
                  <a:pt x="216631" y="102418"/>
                </a:cubicBezTo>
                <a:cubicBezTo>
                  <a:pt x="215597" y="102904"/>
                  <a:pt x="214655" y="103603"/>
                  <a:pt x="214169" y="104637"/>
                </a:cubicBezTo>
                <a:cubicBezTo>
                  <a:pt x="213470" y="106126"/>
                  <a:pt x="213926" y="107828"/>
                  <a:pt x="213895" y="109470"/>
                </a:cubicBezTo>
                <a:cubicBezTo>
                  <a:pt x="213865" y="110442"/>
                  <a:pt x="213622" y="111445"/>
                  <a:pt x="213226" y="112327"/>
                </a:cubicBezTo>
                <a:cubicBezTo>
                  <a:pt x="212983" y="112874"/>
                  <a:pt x="212679" y="113391"/>
                  <a:pt x="212649" y="113968"/>
                </a:cubicBezTo>
                <a:cubicBezTo>
                  <a:pt x="212588" y="114546"/>
                  <a:pt x="212862" y="115214"/>
                  <a:pt x="213439" y="115366"/>
                </a:cubicBezTo>
                <a:cubicBezTo>
                  <a:pt x="213510" y="115376"/>
                  <a:pt x="213581" y="115380"/>
                  <a:pt x="213651" y="115380"/>
                </a:cubicBezTo>
                <a:cubicBezTo>
                  <a:pt x="213790" y="115380"/>
                  <a:pt x="213926" y="115366"/>
                  <a:pt x="214047" y="115366"/>
                </a:cubicBezTo>
                <a:cubicBezTo>
                  <a:pt x="215111" y="115245"/>
                  <a:pt x="216144" y="115123"/>
                  <a:pt x="217178" y="115002"/>
                </a:cubicBezTo>
                <a:cubicBezTo>
                  <a:pt x="218454" y="114850"/>
                  <a:pt x="219761" y="114698"/>
                  <a:pt x="220977" y="114272"/>
                </a:cubicBezTo>
                <a:cubicBezTo>
                  <a:pt x="222376" y="113816"/>
                  <a:pt x="223622" y="113026"/>
                  <a:pt x="225050" y="112661"/>
                </a:cubicBezTo>
                <a:cubicBezTo>
                  <a:pt x="225442" y="112569"/>
                  <a:pt x="225854" y="112519"/>
                  <a:pt x="226264" y="112519"/>
                </a:cubicBezTo>
                <a:cubicBezTo>
                  <a:pt x="227348" y="112519"/>
                  <a:pt x="228414" y="112873"/>
                  <a:pt x="229032" y="113755"/>
                </a:cubicBezTo>
                <a:cubicBezTo>
                  <a:pt x="229458" y="114363"/>
                  <a:pt x="229640" y="114728"/>
                  <a:pt x="230430" y="114850"/>
                </a:cubicBezTo>
                <a:cubicBezTo>
                  <a:pt x="230477" y="114855"/>
                  <a:pt x="230525" y="114857"/>
                  <a:pt x="230573" y="114857"/>
                </a:cubicBezTo>
                <a:cubicBezTo>
                  <a:pt x="230787" y="114857"/>
                  <a:pt x="231007" y="114812"/>
                  <a:pt x="231209" y="114812"/>
                </a:cubicBezTo>
                <a:cubicBezTo>
                  <a:pt x="231456" y="114812"/>
                  <a:pt x="231677" y="114880"/>
                  <a:pt x="231829" y="115184"/>
                </a:cubicBezTo>
                <a:cubicBezTo>
                  <a:pt x="232041" y="115670"/>
                  <a:pt x="231585" y="116461"/>
                  <a:pt x="231646" y="117008"/>
                </a:cubicBezTo>
                <a:cubicBezTo>
                  <a:pt x="231707" y="117585"/>
                  <a:pt x="231981" y="118132"/>
                  <a:pt x="232376" y="118558"/>
                </a:cubicBezTo>
                <a:cubicBezTo>
                  <a:pt x="232852" y="119058"/>
                  <a:pt x="233553" y="119316"/>
                  <a:pt x="234244" y="119316"/>
                </a:cubicBezTo>
                <a:cubicBezTo>
                  <a:pt x="234434" y="119316"/>
                  <a:pt x="234624" y="119296"/>
                  <a:pt x="234807" y="119257"/>
                </a:cubicBezTo>
                <a:cubicBezTo>
                  <a:pt x="235203" y="119166"/>
                  <a:pt x="235567" y="118983"/>
                  <a:pt x="235962" y="118983"/>
                </a:cubicBezTo>
                <a:cubicBezTo>
                  <a:pt x="236266" y="118983"/>
                  <a:pt x="236540" y="119075"/>
                  <a:pt x="236844" y="119135"/>
                </a:cubicBezTo>
                <a:cubicBezTo>
                  <a:pt x="237095" y="119193"/>
                  <a:pt x="237344" y="119220"/>
                  <a:pt x="237590" y="119220"/>
                </a:cubicBezTo>
                <a:cubicBezTo>
                  <a:pt x="239283" y="119220"/>
                  <a:pt x="240851" y="117943"/>
                  <a:pt x="242072" y="116643"/>
                </a:cubicBezTo>
                <a:cubicBezTo>
                  <a:pt x="244169" y="114394"/>
                  <a:pt x="245932" y="111840"/>
                  <a:pt x="247300" y="109074"/>
                </a:cubicBezTo>
                <a:cubicBezTo>
                  <a:pt x="247756" y="108193"/>
                  <a:pt x="248151" y="107190"/>
                  <a:pt x="247756" y="106308"/>
                </a:cubicBezTo>
                <a:cubicBezTo>
                  <a:pt x="247422" y="105457"/>
                  <a:pt x="246479" y="104971"/>
                  <a:pt x="246206" y="104120"/>
                </a:cubicBezTo>
                <a:cubicBezTo>
                  <a:pt x="245993" y="103512"/>
                  <a:pt x="246206" y="102813"/>
                  <a:pt x="246054" y="102175"/>
                </a:cubicBezTo>
                <a:cubicBezTo>
                  <a:pt x="245719" y="100959"/>
                  <a:pt x="244139" y="100412"/>
                  <a:pt x="243713" y="99196"/>
                </a:cubicBezTo>
                <a:cubicBezTo>
                  <a:pt x="243349" y="98162"/>
                  <a:pt x="243896" y="96886"/>
                  <a:pt x="243318" y="95974"/>
                </a:cubicBezTo>
                <a:cubicBezTo>
                  <a:pt x="242953" y="95396"/>
                  <a:pt x="242254" y="95123"/>
                  <a:pt x="241981" y="94485"/>
                </a:cubicBezTo>
                <a:cubicBezTo>
                  <a:pt x="241798" y="94089"/>
                  <a:pt x="241890" y="93603"/>
                  <a:pt x="241829" y="93178"/>
                </a:cubicBezTo>
                <a:cubicBezTo>
                  <a:pt x="241768" y="92722"/>
                  <a:pt x="241494" y="92235"/>
                  <a:pt x="241069" y="92235"/>
                </a:cubicBezTo>
                <a:cubicBezTo>
                  <a:pt x="240704" y="93360"/>
                  <a:pt x="240370" y="94515"/>
                  <a:pt x="240035" y="95640"/>
                </a:cubicBezTo>
                <a:cubicBezTo>
                  <a:pt x="239762" y="96460"/>
                  <a:pt x="239428" y="97372"/>
                  <a:pt x="238637" y="97706"/>
                </a:cubicBezTo>
                <a:cubicBezTo>
                  <a:pt x="238453" y="97773"/>
                  <a:pt x="238264" y="97801"/>
                  <a:pt x="238074" y="97801"/>
                </a:cubicBezTo>
                <a:cubicBezTo>
                  <a:pt x="237574" y="97801"/>
                  <a:pt x="237063" y="97609"/>
                  <a:pt x="236601" y="97433"/>
                </a:cubicBezTo>
                <a:cubicBezTo>
                  <a:pt x="235841" y="97129"/>
                  <a:pt x="234959" y="96643"/>
                  <a:pt x="234929" y="95822"/>
                </a:cubicBezTo>
                <a:cubicBezTo>
                  <a:pt x="234929" y="95153"/>
                  <a:pt x="235506" y="94667"/>
                  <a:pt x="236023" y="94211"/>
                </a:cubicBezTo>
                <a:cubicBezTo>
                  <a:pt x="236540" y="93755"/>
                  <a:pt x="237026" y="93086"/>
                  <a:pt x="236722" y="92478"/>
                </a:cubicBezTo>
                <a:lnTo>
                  <a:pt x="236722" y="92478"/>
                </a:lnTo>
                <a:cubicBezTo>
                  <a:pt x="236338" y="92666"/>
                  <a:pt x="235907" y="92757"/>
                  <a:pt x="235474" y="92757"/>
                </a:cubicBezTo>
                <a:cubicBezTo>
                  <a:pt x="234640" y="92757"/>
                  <a:pt x="233797" y="92419"/>
                  <a:pt x="233257" y="91779"/>
                </a:cubicBezTo>
                <a:close/>
                <a:moveTo>
                  <a:pt x="51677" y="68389"/>
                </a:moveTo>
                <a:cubicBezTo>
                  <a:pt x="49973" y="68389"/>
                  <a:pt x="47451" y="69808"/>
                  <a:pt x="46352" y="71334"/>
                </a:cubicBezTo>
                <a:lnTo>
                  <a:pt x="46352" y="71334"/>
                </a:lnTo>
                <a:cubicBezTo>
                  <a:pt x="46629" y="71636"/>
                  <a:pt x="46789" y="72016"/>
                  <a:pt x="46688" y="72387"/>
                </a:cubicBezTo>
                <a:cubicBezTo>
                  <a:pt x="46506" y="72539"/>
                  <a:pt x="46384" y="72539"/>
                  <a:pt x="46324" y="72752"/>
                </a:cubicBezTo>
                <a:cubicBezTo>
                  <a:pt x="46324" y="72449"/>
                  <a:pt x="46198" y="72161"/>
                  <a:pt x="45998" y="71936"/>
                </a:cubicBezTo>
                <a:lnTo>
                  <a:pt x="45998" y="71936"/>
                </a:lnTo>
                <a:cubicBezTo>
                  <a:pt x="45864" y="72234"/>
                  <a:pt x="45795" y="72529"/>
                  <a:pt x="45807" y="72813"/>
                </a:cubicBezTo>
                <a:cubicBezTo>
                  <a:pt x="45898" y="74393"/>
                  <a:pt x="46050" y="76004"/>
                  <a:pt x="46263" y="77585"/>
                </a:cubicBezTo>
                <a:cubicBezTo>
                  <a:pt x="45077" y="78983"/>
                  <a:pt x="43953" y="80624"/>
                  <a:pt x="42737" y="82053"/>
                </a:cubicBezTo>
                <a:cubicBezTo>
                  <a:pt x="42463" y="82387"/>
                  <a:pt x="42159" y="82752"/>
                  <a:pt x="42038" y="83177"/>
                </a:cubicBezTo>
                <a:cubicBezTo>
                  <a:pt x="41795" y="84089"/>
                  <a:pt x="42403" y="84971"/>
                  <a:pt x="42980" y="85731"/>
                </a:cubicBezTo>
                <a:cubicBezTo>
                  <a:pt x="42220" y="87342"/>
                  <a:pt x="43223" y="89530"/>
                  <a:pt x="44409" y="90867"/>
                </a:cubicBezTo>
                <a:cubicBezTo>
                  <a:pt x="45625" y="92205"/>
                  <a:pt x="47144" y="93208"/>
                  <a:pt x="48178" y="94697"/>
                </a:cubicBezTo>
                <a:cubicBezTo>
                  <a:pt x="48755" y="95548"/>
                  <a:pt x="49150" y="96582"/>
                  <a:pt x="49971" y="97251"/>
                </a:cubicBezTo>
                <a:cubicBezTo>
                  <a:pt x="50974" y="98071"/>
                  <a:pt x="52433" y="98162"/>
                  <a:pt x="53588" y="98801"/>
                </a:cubicBezTo>
                <a:cubicBezTo>
                  <a:pt x="53923" y="106612"/>
                  <a:pt x="54743" y="114394"/>
                  <a:pt x="55503" y="122175"/>
                </a:cubicBezTo>
                <a:cubicBezTo>
                  <a:pt x="55777" y="124759"/>
                  <a:pt x="56081" y="127403"/>
                  <a:pt x="56992" y="129835"/>
                </a:cubicBezTo>
                <a:cubicBezTo>
                  <a:pt x="57935" y="132266"/>
                  <a:pt x="59576" y="134516"/>
                  <a:pt x="61917" y="135671"/>
                </a:cubicBezTo>
                <a:cubicBezTo>
                  <a:pt x="62061" y="135743"/>
                  <a:pt x="62237" y="135804"/>
                  <a:pt x="62407" y="135804"/>
                </a:cubicBezTo>
                <a:cubicBezTo>
                  <a:pt x="62524" y="135804"/>
                  <a:pt x="62638" y="135775"/>
                  <a:pt x="62737" y="135701"/>
                </a:cubicBezTo>
                <a:cubicBezTo>
                  <a:pt x="62859" y="135610"/>
                  <a:pt x="62889" y="135427"/>
                  <a:pt x="62920" y="135275"/>
                </a:cubicBezTo>
                <a:cubicBezTo>
                  <a:pt x="63315" y="133634"/>
                  <a:pt x="63680" y="132023"/>
                  <a:pt x="64044" y="130412"/>
                </a:cubicBezTo>
                <a:cubicBezTo>
                  <a:pt x="64379" y="128984"/>
                  <a:pt x="64439" y="127008"/>
                  <a:pt x="63041" y="126552"/>
                </a:cubicBezTo>
                <a:cubicBezTo>
                  <a:pt x="63619" y="125032"/>
                  <a:pt x="63619" y="123208"/>
                  <a:pt x="62828" y="121780"/>
                </a:cubicBezTo>
                <a:lnTo>
                  <a:pt x="62828" y="121780"/>
                </a:lnTo>
                <a:cubicBezTo>
                  <a:pt x="62952" y="121848"/>
                  <a:pt x="63087" y="121878"/>
                  <a:pt x="63229" y="121878"/>
                </a:cubicBezTo>
                <a:cubicBezTo>
                  <a:pt x="63713" y="121878"/>
                  <a:pt x="64262" y="121525"/>
                  <a:pt x="64591" y="121172"/>
                </a:cubicBezTo>
                <a:cubicBezTo>
                  <a:pt x="65017" y="120746"/>
                  <a:pt x="65382" y="120199"/>
                  <a:pt x="65990" y="120017"/>
                </a:cubicBezTo>
                <a:cubicBezTo>
                  <a:pt x="66263" y="119926"/>
                  <a:pt x="66567" y="119956"/>
                  <a:pt x="66871" y="119865"/>
                </a:cubicBezTo>
                <a:cubicBezTo>
                  <a:pt x="67813" y="119652"/>
                  <a:pt x="68391" y="118649"/>
                  <a:pt x="68452" y="117707"/>
                </a:cubicBezTo>
                <a:cubicBezTo>
                  <a:pt x="68512" y="116734"/>
                  <a:pt x="68178" y="115792"/>
                  <a:pt x="67813" y="114910"/>
                </a:cubicBezTo>
                <a:lnTo>
                  <a:pt x="67813" y="114910"/>
                </a:lnTo>
                <a:cubicBezTo>
                  <a:pt x="68066" y="114979"/>
                  <a:pt x="68317" y="115012"/>
                  <a:pt x="68564" y="115012"/>
                </a:cubicBezTo>
                <a:cubicBezTo>
                  <a:pt x="69299" y="115012"/>
                  <a:pt x="70003" y="114727"/>
                  <a:pt x="70640" y="114272"/>
                </a:cubicBezTo>
                <a:cubicBezTo>
                  <a:pt x="71491" y="113664"/>
                  <a:pt x="72038" y="112661"/>
                  <a:pt x="72069" y="111628"/>
                </a:cubicBezTo>
                <a:cubicBezTo>
                  <a:pt x="73011" y="111536"/>
                  <a:pt x="74014" y="111141"/>
                  <a:pt x="74531" y="110351"/>
                </a:cubicBezTo>
                <a:cubicBezTo>
                  <a:pt x="74774" y="110017"/>
                  <a:pt x="74835" y="109591"/>
                  <a:pt x="74896" y="109196"/>
                </a:cubicBezTo>
                <a:cubicBezTo>
                  <a:pt x="75078" y="107919"/>
                  <a:pt x="74987" y="106612"/>
                  <a:pt x="74652" y="105397"/>
                </a:cubicBezTo>
                <a:cubicBezTo>
                  <a:pt x="77510" y="104789"/>
                  <a:pt x="79941" y="102205"/>
                  <a:pt x="80671" y="99348"/>
                </a:cubicBezTo>
                <a:cubicBezTo>
                  <a:pt x="81096" y="97555"/>
                  <a:pt x="80914" y="95609"/>
                  <a:pt x="81583" y="93877"/>
                </a:cubicBezTo>
                <a:cubicBezTo>
                  <a:pt x="82403" y="91688"/>
                  <a:pt x="84592" y="89925"/>
                  <a:pt x="84440" y="87585"/>
                </a:cubicBezTo>
                <a:cubicBezTo>
                  <a:pt x="84349" y="85852"/>
                  <a:pt x="82920" y="84454"/>
                  <a:pt x="81309" y="83755"/>
                </a:cubicBezTo>
                <a:cubicBezTo>
                  <a:pt x="79728" y="83056"/>
                  <a:pt x="77966" y="82904"/>
                  <a:pt x="76263" y="82539"/>
                </a:cubicBezTo>
                <a:cubicBezTo>
                  <a:pt x="74561" y="82174"/>
                  <a:pt x="72798" y="81536"/>
                  <a:pt x="71734" y="80199"/>
                </a:cubicBezTo>
                <a:cubicBezTo>
                  <a:pt x="70336" y="78496"/>
                  <a:pt x="70215" y="75882"/>
                  <a:pt x="68482" y="74575"/>
                </a:cubicBezTo>
                <a:cubicBezTo>
                  <a:pt x="67581" y="73884"/>
                  <a:pt x="66435" y="73713"/>
                  <a:pt x="65262" y="73713"/>
                </a:cubicBezTo>
                <a:cubicBezTo>
                  <a:pt x="64733" y="73713"/>
                  <a:pt x="64199" y="73747"/>
                  <a:pt x="63680" y="73785"/>
                </a:cubicBezTo>
                <a:cubicBezTo>
                  <a:pt x="63041" y="72964"/>
                  <a:pt x="62190" y="71901"/>
                  <a:pt x="61552" y="71050"/>
                </a:cubicBezTo>
                <a:cubicBezTo>
                  <a:pt x="61187" y="70594"/>
                  <a:pt x="60853" y="70138"/>
                  <a:pt x="60366" y="69834"/>
                </a:cubicBezTo>
                <a:cubicBezTo>
                  <a:pt x="59652" y="69333"/>
                  <a:pt x="58816" y="69216"/>
                  <a:pt x="57935" y="69216"/>
                </a:cubicBezTo>
                <a:cubicBezTo>
                  <a:pt x="57155" y="69216"/>
                  <a:pt x="56339" y="69308"/>
                  <a:pt x="55542" y="69308"/>
                </a:cubicBezTo>
                <a:cubicBezTo>
                  <a:pt x="54944" y="69308"/>
                  <a:pt x="54356" y="69256"/>
                  <a:pt x="53801" y="69074"/>
                </a:cubicBezTo>
                <a:cubicBezTo>
                  <a:pt x="53315" y="68922"/>
                  <a:pt x="52889" y="68679"/>
                  <a:pt x="52403" y="68496"/>
                </a:cubicBezTo>
                <a:cubicBezTo>
                  <a:pt x="52186" y="68423"/>
                  <a:pt x="51941" y="68389"/>
                  <a:pt x="51677" y="68389"/>
                </a:cubicBezTo>
                <a:close/>
              </a:path>
            </a:pathLst>
          </a:custGeom>
          <a:solidFill>
            <a:srgbClr val="95CCDF">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1050" y="17775"/>
            <a:ext cx="9156710" cy="5130900"/>
            <a:chOff x="-1050" y="17775"/>
            <a:chExt cx="9156710" cy="5130900"/>
          </a:xfrm>
        </p:grpSpPr>
        <p:grpSp>
          <p:nvGrpSpPr>
            <p:cNvPr id="11" name="Google Shape;11;p2"/>
            <p:cNvGrpSpPr/>
            <p:nvPr/>
          </p:nvGrpSpPr>
          <p:grpSpPr>
            <a:xfrm>
              <a:off x="-1050" y="17775"/>
              <a:ext cx="9156700" cy="5130900"/>
              <a:chOff x="-1050" y="17775"/>
              <a:chExt cx="9156700" cy="5130900"/>
            </a:xfrm>
          </p:grpSpPr>
          <p:cxnSp>
            <p:nvCxnSpPr>
              <p:cNvPr id="12" name="Google Shape;12;p2"/>
              <p:cNvCxnSpPr/>
              <p:nvPr/>
            </p:nvCxnSpPr>
            <p:spPr>
              <a:xfrm>
                <a:off x="762008"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3" name="Google Shape;13;p2"/>
              <p:cNvCxnSpPr/>
              <p:nvPr/>
            </p:nvCxnSpPr>
            <p:spPr>
              <a:xfrm>
                <a:off x="1525067"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4" name="Google Shape;14;p2"/>
              <p:cNvCxnSpPr/>
              <p:nvPr/>
            </p:nvCxnSpPr>
            <p:spPr>
              <a:xfrm>
                <a:off x="2288125"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5" name="Google Shape;15;p2"/>
              <p:cNvCxnSpPr/>
              <p:nvPr/>
            </p:nvCxnSpPr>
            <p:spPr>
              <a:xfrm>
                <a:off x="3051183"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6" name="Google Shape;16;p2"/>
              <p:cNvCxnSpPr/>
              <p:nvPr/>
            </p:nvCxnSpPr>
            <p:spPr>
              <a:xfrm>
                <a:off x="3814242"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7" name="Google Shape;17;p2"/>
              <p:cNvCxnSpPr/>
              <p:nvPr/>
            </p:nvCxnSpPr>
            <p:spPr>
              <a:xfrm>
                <a:off x="4577300"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8" name="Google Shape;18;p2"/>
              <p:cNvCxnSpPr/>
              <p:nvPr/>
            </p:nvCxnSpPr>
            <p:spPr>
              <a:xfrm>
                <a:off x="5340358"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9" name="Google Shape;19;p2"/>
              <p:cNvCxnSpPr/>
              <p:nvPr/>
            </p:nvCxnSpPr>
            <p:spPr>
              <a:xfrm>
                <a:off x="6103417"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20" name="Google Shape;20;p2"/>
              <p:cNvCxnSpPr/>
              <p:nvPr/>
            </p:nvCxnSpPr>
            <p:spPr>
              <a:xfrm>
                <a:off x="6866475"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21" name="Google Shape;21;p2"/>
              <p:cNvCxnSpPr/>
              <p:nvPr/>
            </p:nvCxnSpPr>
            <p:spPr>
              <a:xfrm>
                <a:off x="7629533"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22" name="Google Shape;22;p2"/>
              <p:cNvCxnSpPr/>
              <p:nvPr/>
            </p:nvCxnSpPr>
            <p:spPr>
              <a:xfrm>
                <a:off x="8392592"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23" name="Google Shape;23;p2"/>
              <p:cNvCxnSpPr/>
              <p:nvPr/>
            </p:nvCxnSpPr>
            <p:spPr>
              <a:xfrm>
                <a:off x="9155650"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24" name="Google Shape;24;p2"/>
              <p:cNvCxnSpPr/>
              <p:nvPr/>
            </p:nvCxnSpPr>
            <p:spPr>
              <a:xfrm>
                <a:off x="-1050" y="17775"/>
                <a:ext cx="0" cy="5130900"/>
              </a:xfrm>
              <a:prstGeom prst="straightConnector1">
                <a:avLst/>
              </a:prstGeom>
              <a:noFill/>
              <a:ln w="9525" cap="flat" cmpd="sng">
                <a:solidFill>
                  <a:srgbClr val="BFEFFF"/>
                </a:solidFill>
                <a:prstDash val="dash"/>
                <a:round/>
                <a:headEnd type="none" w="med" len="med"/>
                <a:tailEnd type="none" w="med" len="med"/>
              </a:ln>
            </p:spPr>
          </p:cxnSp>
        </p:grpSp>
        <p:grpSp>
          <p:nvGrpSpPr>
            <p:cNvPr id="25" name="Google Shape;25;p2"/>
            <p:cNvGrpSpPr/>
            <p:nvPr/>
          </p:nvGrpSpPr>
          <p:grpSpPr>
            <a:xfrm rot="5400000">
              <a:off x="2290492" y="-2004243"/>
              <a:ext cx="4578350" cy="9151986"/>
              <a:chOff x="-1050" y="17775"/>
              <a:chExt cx="4578350" cy="5130900"/>
            </a:xfrm>
          </p:grpSpPr>
          <p:cxnSp>
            <p:nvCxnSpPr>
              <p:cNvPr id="26" name="Google Shape;26;p2"/>
              <p:cNvCxnSpPr/>
              <p:nvPr/>
            </p:nvCxnSpPr>
            <p:spPr>
              <a:xfrm>
                <a:off x="762008"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27" name="Google Shape;27;p2"/>
              <p:cNvCxnSpPr/>
              <p:nvPr/>
            </p:nvCxnSpPr>
            <p:spPr>
              <a:xfrm>
                <a:off x="1525067"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28" name="Google Shape;28;p2"/>
              <p:cNvCxnSpPr/>
              <p:nvPr/>
            </p:nvCxnSpPr>
            <p:spPr>
              <a:xfrm>
                <a:off x="2288125"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29" name="Google Shape;29;p2"/>
              <p:cNvCxnSpPr/>
              <p:nvPr/>
            </p:nvCxnSpPr>
            <p:spPr>
              <a:xfrm>
                <a:off x="3051183"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30" name="Google Shape;30;p2"/>
              <p:cNvCxnSpPr/>
              <p:nvPr/>
            </p:nvCxnSpPr>
            <p:spPr>
              <a:xfrm>
                <a:off x="3814242"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31" name="Google Shape;31;p2"/>
              <p:cNvCxnSpPr/>
              <p:nvPr/>
            </p:nvCxnSpPr>
            <p:spPr>
              <a:xfrm>
                <a:off x="4577300"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32" name="Google Shape;32;p2"/>
              <p:cNvCxnSpPr/>
              <p:nvPr/>
            </p:nvCxnSpPr>
            <p:spPr>
              <a:xfrm>
                <a:off x="-1050" y="17775"/>
                <a:ext cx="0" cy="5130900"/>
              </a:xfrm>
              <a:prstGeom prst="straightConnector1">
                <a:avLst/>
              </a:prstGeom>
              <a:noFill/>
              <a:ln w="9525" cap="flat" cmpd="sng">
                <a:solidFill>
                  <a:srgbClr val="BFEFFF"/>
                </a:solidFill>
                <a:prstDash val="dash"/>
                <a:round/>
                <a:headEnd type="none" w="med" len="med"/>
                <a:tailEnd type="none" w="med" len="med"/>
              </a:ln>
            </p:spPr>
          </p:cxnSp>
        </p:grpSp>
      </p:grpSp>
      <p:sp>
        <p:nvSpPr>
          <p:cNvPr id="33" name="Google Shape;33;p2"/>
          <p:cNvSpPr txBox="1">
            <a:spLocks noGrp="1"/>
          </p:cNvSpPr>
          <p:nvPr>
            <p:ph type="ctrTitle"/>
          </p:nvPr>
        </p:nvSpPr>
        <p:spPr>
          <a:xfrm>
            <a:off x="2122500" y="907875"/>
            <a:ext cx="4899000" cy="27441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9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34" name="Google Shape;34;p2"/>
          <p:cNvSpPr txBox="1">
            <a:spLocks noGrp="1"/>
          </p:cNvSpPr>
          <p:nvPr>
            <p:ph type="subTitle" idx="1"/>
          </p:nvPr>
        </p:nvSpPr>
        <p:spPr>
          <a:xfrm>
            <a:off x="2300400" y="3606650"/>
            <a:ext cx="4543200" cy="475800"/>
          </a:xfrm>
          <a:prstGeom prst="rect">
            <a:avLst/>
          </a:prstGeom>
          <a:noFill/>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None/>
              <a:defRPr sz="16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grpSp>
        <p:nvGrpSpPr>
          <p:cNvPr id="35" name="Google Shape;35;p2"/>
          <p:cNvGrpSpPr/>
          <p:nvPr/>
        </p:nvGrpSpPr>
        <p:grpSpPr>
          <a:xfrm rot="-5400000" flipH="1">
            <a:off x="749713" y="61535"/>
            <a:ext cx="520789" cy="955932"/>
            <a:chOff x="485725" y="259900"/>
            <a:chExt cx="1091800" cy="2004050"/>
          </a:xfrm>
        </p:grpSpPr>
        <p:sp>
          <p:nvSpPr>
            <p:cNvPr id="36" name="Google Shape;36;p2"/>
            <p:cNvSpPr/>
            <p:nvPr/>
          </p:nvSpPr>
          <p:spPr>
            <a:xfrm>
              <a:off x="572400" y="259975"/>
              <a:ext cx="1005125" cy="2003975"/>
            </a:xfrm>
            <a:custGeom>
              <a:avLst/>
              <a:gdLst/>
              <a:ahLst/>
              <a:cxnLst/>
              <a:rect l="l" t="t" r="r" b="b"/>
              <a:pathLst>
                <a:path w="40205" h="80159" extrusionOk="0">
                  <a:moveTo>
                    <a:pt x="40204" y="1"/>
                  </a:moveTo>
                  <a:lnTo>
                    <a:pt x="40204" y="1"/>
                  </a:lnTo>
                  <a:cubicBezTo>
                    <a:pt x="2444" y="1702"/>
                    <a:pt x="2411" y="47201"/>
                    <a:pt x="5213" y="58509"/>
                  </a:cubicBezTo>
                  <a:cubicBezTo>
                    <a:pt x="3812" y="58476"/>
                    <a:pt x="2411" y="58409"/>
                    <a:pt x="1010" y="58276"/>
                  </a:cubicBezTo>
                  <a:cubicBezTo>
                    <a:pt x="973" y="58270"/>
                    <a:pt x="937" y="58267"/>
                    <a:pt x="902" y="58267"/>
                  </a:cubicBezTo>
                  <a:cubicBezTo>
                    <a:pt x="332" y="58267"/>
                    <a:pt x="1" y="59003"/>
                    <a:pt x="409" y="59443"/>
                  </a:cubicBezTo>
                  <a:cubicBezTo>
                    <a:pt x="6213" y="65548"/>
                    <a:pt x="12351" y="71318"/>
                    <a:pt x="18822" y="76689"/>
                  </a:cubicBezTo>
                  <a:lnTo>
                    <a:pt x="18589" y="79558"/>
                  </a:lnTo>
                  <a:lnTo>
                    <a:pt x="23259" y="80158"/>
                  </a:lnTo>
                  <a:lnTo>
                    <a:pt x="23259" y="80125"/>
                  </a:lnTo>
                  <a:cubicBezTo>
                    <a:pt x="23300" y="80132"/>
                    <a:pt x="23342" y="80136"/>
                    <a:pt x="23384" y="80136"/>
                  </a:cubicBezTo>
                  <a:cubicBezTo>
                    <a:pt x="23712" y="80136"/>
                    <a:pt x="24030" y="79909"/>
                    <a:pt x="24059" y="79524"/>
                  </a:cubicBezTo>
                  <a:cubicBezTo>
                    <a:pt x="25160" y="70118"/>
                    <a:pt x="27362" y="60277"/>
                    <a:pt x="29497" y="51071"/>
                  </a:cubicBezTo>
                  <a:cubicBezTo>
                    <a:pt x="29597" y="50670"/>
                    <a:pt x="29330" y="50370"/>
                    <a:pt x="29030" y="50237"/>
                  </a:cubicBezTo>
                  <a:cubicBezTo>
                    <a:pt x="28963" y="50203"/>
                    <a:pt x="28863" y="50203"/>
                    <a:pt x="28796" y="50203"/>
                  </a:cubicBezTo>
                  <a:lnTo>
                    <a:pt x="26028" y="49836"/>
                  </a:lnTo>
                  <a:lnTo>
                    <a:pt x="25294" y="52371"/>
                  </a:lnTo>
                  <a:cubicBezTo>
                    <a:pt x="25094" y="52472"/>
                    <a:pt x="24927" y="52572"/>
                    <a:pt x="24727" y="52705"/>
                  </a:cubicBezTo>
                  <a:cubicBezTo>
                    <a:pt x="17455" y="21683"/>
                    <a:pt x="27429" y="2669"/>
                    <a:pt x="402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485725" y="259900"/>
              <a:ext cx="1091800" cy="2004050"/>
              <a:chOff x="2279975" y="1157025"/>
              <a:chExt cx="1091800" cy="2004050"/>
            </a:xfrm>
          </p:grpSpPr>
          <p:sp>
            <p:nvSpPr>
              <p:cNvPr id="38" name="Google Shape;38;p2"/>
              <p:cNvSpPr/>
              <p:nvPr/>
            </p:nvSpPr>
            <p:spPr>
              <a:xfrm>
                <a:off x="2366650" y="1157100"/>
                <a:ext cx="1005125" cy="2003975"/>
              </a:xfrm>
              <a:custGeom>
                <a:avLst/>
                <a:gdLst/>
                <a:ahLst/>
                <a:cxnLst/>
                <a:rect l="l" t="t" r="r" b="b"/>
                <a:pathLst>
                  <a:path w="40205" h="80159" extrusionOk="0">
                    <a:moveTo>
                      <a:pt x="40204" y="1"/>
                    </a:moveTo>
                    <a:lnTo>
                      <a:pt x="40204" y="1"/>
                    </a:lnTo>
                    <a:cubicBezTo>
                      <a:pt x="2444" y="1702"/>
                      <a:pt x="2411" y="47201"/>
                      <a:pt x="5213" y="58509"/>
                    </a:cubicBezTo>
                    <a:cubicBezTo>
                      <a:pt x="3812" y="58476"/>
                      <a:pt x="2411" y="58409"/>
                      <a:pt x="1010" y="58276"/>
                    </a:cubicBezTo>
                    <a:cubicBezTo>
                      <a:pt x="973" y="58270"/>
                      <a:pt x="937" y="58267"/>
                      <a:pt x="902" y="58267"/>
                    </a:cubicBezTo>
                    <a:cubicBezTo>
                      <a:pt x="332" y="58267"/>
                      <a:pt x="1" y="59003"/>
                      <a:pt x="409" y="59443"/>
                    </a:cubicBezTo>
                    <a:cubicBezTo>
                      <a:pt x="6213" y="65548"/>
                      <a:pt x="12351" y="71318"/>
                      <a:pt x="18822" y="76689"/>
                    </a:cubicBezTo>
                    <a:lnTo>
                      <a:pt x="18589" y="79558"/>
                    </a:lnTo>
                    <a:lnTo>
                      <a:pt x="23259" y="80158"/>
                    </a:lnTo>
                    <a:lnTo>
                      <a:pt x="23259" y="80125"/>
                    </a:lnTo>
                    <a:cubicBezTo>
                      <a:pt x="23300" y="80132"/>
                      <a:pt x="23342" y="80136"/>
                      <a:pt x="23384" y="80136"/>
                    </a:cubicBezTo>
                    <a:cubicBezTo>
                      <a:pt x="23712" y="80136"/>
                      <a:pt x="24030" y="79909"/>
                      <a:pt x="24059" y="79524"/>
                    </a:cubicBezTo>
                    <a:cubicBezTo>
                      <a:pt x="25160" y="70118"/>
                      <a:pt x="27362" y="60277"/>
                      <a:pt x="29497" y="51071"/>
                    </a:cubicBezTo>
                    <a:cubicBezTo>
                      <a:pt x="29597" y="50670"/>
                      <a:pt x="29330" y="50370"/>
                      <a:pt x="29030" y="50237"/>
                    </a:cubicBezTo>
                    <a:cubicBezTo>
                      <a:pt x="28963" y="50203"/>
                      <a:pt x="28863" y="50203"/>
                      <a:pt x="28796" y="50203"/>
                    </a:cubicBezTo>
                    <a:lnTo>
                      <a:pt x="26028" y="49836"/>
                    </a:lnTo>
                    <a:lnTo>
                      <a:pt x="25294" y="52371"/>
                    </a:lnTo>
                    <a:cubicBezTo>
                      <a:pt x="25094" y="52472"/>
                      <a:pt x="24927" y="52572"/>
                      <a:pt x="24727" y="52705"/>
                    </a:cubicBezTo>
                    <a:cubicBezTo>
                      <a:pt x="17455" y="21683"/>
                      <a:pt x="27429" y="2669"/>
                      <a:pt x="40204" y="1"/>
                    </a:cubicBezTo>
                    <a:close/>
                  </a:path>
                </a:pathLst>
              </a:custGeom>
              <a:solidFill>
                <a:srgbClr val="00000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279975" y="1157025"/>
                <a:ext cx="1091800" cy="1989300"/>
              </a:xfrm>
              <a:custGeom>
                <a:avLst/>
                <a:gdLst/>
                <a:ahLst/>
                <a:cxnLst/>
                <a:rect l="l" t="t" r="r" b="b"/>
                <a:pathLst>
                  <a:path w="43672" h="79572" extrusionOk="0">
                    <a:moveTo>
                      <a:pt x="43098" y="0"/>
                    </a:moveTo>
                    <a:cubicBezTo>
                      <a:pt x="5850" y="0"/>
                      <a:pt x="3120" y="45294"/>
                      <a:pt x="5244" y="56744"/>
                    </a:cubicBezTo>
                    <a:lnTo>
                      <a:pt x="5244" y="56744"/>
                    </a:lnTo>
                    <a:cubicBezTo>
                      <a:pt x="3843" y="56678"/>
                      <a:pt x="2442" y="56511"/>
                      <a:pt x="1041" y="56277"/>
                    </a:cubicBezTo>
                    <a:cubicBezTo>
                      <a:pt x="1001" y="56271"/>
                      <a:pt x="962" y="56268"/>
                      <a:pt x="925" y="56268"/>
                    </a:cubicBezTo>
                    <a:cubicBezTo>
                      <a:pt x="356" y="56268"/>
                      <a:pt x="1" y="56942"/>
                      <a:pt x="407" y="57411"/>
                    </a:cubicBezTo>
                    <a:cubicBezTo>
                      <a:pt x="6978" y="65250"/>
                      <a:pt x="14017" y="72656"/>
                      <a:pt x="21656" y="79394"/>
                    </a:cubicBezTo>
                    <a:cubicBezTo>
                      <a:pt x="21789" y="79516"/>
                      <a:pt x="21952" y="79572"/>
                      <a:pt x="22114" y="79572"/>
                    </a:cubicBezTo>
                    <a:cubicBezTo>
                      <a:pt x="22438" y="79572"/>
                      <a:pt x="22756" y="79349"/>
                      <a:pt x="22823" y="78994"/>
                    </a:cubicBezTo>
                    <a:cubicBezTo>
                      <a:pt x="24458" y="69587"/>
                      <a:pt x="27260" y="59846"/>
                      <a:pt x="29928" y="50707"/>
                    </a:cubicBezTo>
                    <a:cubicBezTo>
                      <a:pt x="30083" y="50216"/>
                      <a:pt x="29699" y="49786"/>
                      <a:pt x="29255" y="49786"/>
                    </a:cubicBezTo>
                    <a:cubicBezTo>
                      <a:pt x="29124" y="49786"/>
                      <a:pt x="28989" y="49823"/>
                      <a:pt x="28861" y="49906"/>
                    </a:cubicBezTo>
                    <a:cubicBezTo>
                      <a:pt x="27827" y="50607"/>
                      <a:pt x="26426" y="51407"/>
                      <a:pt x="25091" y="52041"/>
                    </a:cubicBezTo>
                    <a:lnTo>
                      <a:pt x="25091" y="52041"/>
                    </a:lnTo>
                    <a:cubicBezTo>
                      <a:pt x="19654" y="20485"/>
                      <a:pt x="30495" y="1104"/>
                      <a:pt x="43671" y="4"/>
                    </a:cubicBezTo>
                    <a:cubicBezTo>
                      <a:pt x="43479" y="1"/>
                      <a:pt x="43288" y="0"/>
                      <a:pt x="430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 name="Google Shape;40;p2"/>
          <p:cNvGrpSpPr/>
          <p:nvPr/>
        </p:nvGrpSpPr>
        <p:grpSpPr>
          <a:xfrm rot="-1057483" flipH="1">
            <a:off x="-811713" y="3153691"/>
            <a:ext cx="2645363" cy="1381721"/>
            <a:chOff x="3058534" y="2529092"/>
            <a:chExt cx="3223204" cy="1683537"/>
          </a:xfrm>
        </p:grpSpPr>
        <p:sp>
          <p:nvSpPr>
            <p:cNvPr id="41" name="Google Shape;41;p2"/>
            <p:cNvSpPr/>
            <p:nvPr/>
          </p:nvSpPr>
          <p:spPr>
            <a:xfrm>
              <a:off x="3171898" y="2900408"/>
              <a:ext cx="616593" cy="511935"/>
            </a:xfrm>
            <a:custGeom>
              <a:avLst/>
              <a:gdLst/>
              <a:ahLst/>
              <a:cxnLst/>
              <a:rect l="l" t="t" r="r" b="b"/>
              <a:pathLst>
                <a:path w="36828" h="30577" extrusionOk="0">
                  <a:moveTo>
                    <a:pt x="6629" y="1"/>
                  </a:moveTo>
                  <a:cubicBezTo>
                    <a:pt x="4590" y="1"/>
                    <a:pt x="2247" y="2927"/>
                    <a:pt x="1435" y="8193"/>
                  </a:cubicBezTo>
                  <a:cubicBezTo>
                    <a:pt x="1" y="17400"/>
                    <a:pt x="5571" y="21203"/>
                    <a:pt x="10241" y="24572"/>
                  </a:cubicBezTo>
                  <a:lnTo>
                    <a:pt x="23818" y="28008"/>
                  </a:lnTo>
                  <a:lnTo>
                    <a:pt x="36827" y="30576"/>
                  </a:lnTo>
                  <a:lnTo>
                    <a:pt x="36827" y="30576"/>
                  </a:lnTo>
                  <a:lnTo>
                    <a:pt x="32391" y="9928"/>
                  </a:lnTo>
                  <a:cubicBezTo>
                    <a:pt x="29984" y="13979"/>
                    <a:pt x="24242" y="14557"/>
                    <a:pt x="21157" y="14557"/>
                  </a:cubicBezTo>
                  <a:cubicBezTo>
                    <a:pt x="19923" y="14557"/>
                    <a:pt x="19114" y="14465"/>
                    <a:pt x="19114" y="14465"/>
                  </a:cubicBezTo>
                  <a:lnTo>
                    <a:pt x="14011" y="13364"/>
                  </a:lnTo>
                  <a:cubicBezTo>
                    <a:pt x="14011" y="13364"/>
                    <a:pt x="10175" y="10528"/>
                    <a:pt x="10041" y="6692"/>
                  </a:cubicBezTo>
                  <a:cubicBezTo>
                    <a:pt x="9873" y="2112"/>
                    <a:pt x="8360" y="1"/>
                    <a:pt x="6629" y="1"/>
                  </a:cubicBezTo>
                  <a:close/>
                </a:path>
              </a:pathLst>
            </a:custGeom>
            <a:solidFill>
              <a:srgbClr val="DB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145093" y="3087840"/>
              <a:ext cx="886884" cy="587411"/>
            </a:xfrm>
            <a:custGeom>
              <a:avLst/>
              <a:gdLst/>
              <a:ahLst/>
              <a:cxnLst/>
              <a:rect l="l" t="t" r="r" b="b"/>
              <a:pathLst>
                <a:path w="52972" h="35085" extrusionOk="0">
                  <a:moveTo>
                    <a:pt x="35159" y="1"/>
                  </a:moveTo>
                  <a:lnTo>
                    <a:pt x="31423" y="8040"/>
                  </a:lnTo>
                  <a:lnTo>
                    <a:pt x="5571" y="4104"/>
                  </a:lnTo>
                  <a:cubicBezTo>
                    <a:pt x="4037" y="4404"/>
                    <a:pt x="2602" y="5038"/>
                    <a:pt x="1602" y="6205"/>
                  </a:cubicBezTo>
                  <a:cubicBezTo>
                    <a:pt x="234" y="7806"/>
                    <a:pt x="1" y="10275"/>
                    <a:pt x="1035" y="12109"/>
                  </a:cubicBezTo>
                  <a:cubicBezTo>
                    <a:pt x="2069" y="13944"/>
                    <a:pt x="4137" y="14945"/>
                    <a:pt x="6539" y="15345"/>
                  </a:cubicBezTo>
                  <a:cubicBezTo>
                    <a:pt x="4671" y="16546"/>
                    <a:pt x="3837" y="19148"/>
                    <a:pt x="4704" y="21182"/>
                  </a:cubicBezTo>
                  <a:cubicBezTo>
                    <a:pt x="5605" y="23317"/>
                    <a:pt x="8006" y="24485"/>
                    <a:pt x="10541" y="24485"/>
                  </a:cubicBezTo>
                  <a:lnTo>
                    <a:pt x="10575" y="24485"/>
                  </a:lnTo>
                  <a:cubicBezTo>
                    <a:pt x="9641" y="25152"/>
                    <a:pt x="8974" y="26119"/>
                    <a:pt x="8874" y="27253"/>
                  </a:cubicBezTo>
                  <a:cubicBezTo>
                    <a:pt x="8707" y="28921"/>
                    <a:pt x="9808" y="30522"/>
                    <a:pt x="11209" y="31423"/>
                  </a:cubicBezTo>
                  <a:cubicBezTo>
                    <a:pt x="12610" y="32357"/>
                    <a:pt x="14277" y="32724"/>
                    <a:pt x="15945" y="33091"/>
                  </a:cubicBezTo>
                  <a:cubicBezTo>
                    <a:pt x="19781" y="33958"/>
                    <a:pt x="23617" y="34792"/>
                    <a:pt x="27554" y="35026"/>
                  </a:cubicBezTo>
                  <a:cubicBezTo>
                    <a:pt x="28197" y="35064"/>
                    <a:pt x="28844" y="35084"/>
                    <a:pt x="29492" y="35084"/>
                  </a:cubicBezTo>
                  <a:cubicBezTo>
                    <a:pt x="32774" y="35084"/>
                    <a:pt x="36081" y="34562"/>
                    <a:pt x="39062" y="33224"/>
                  </a:cubicBezTo>
                  <a:cubicBezTo>
                    <a:pt x="40429" y="32591"/>
                    <a:pt x="41697" y="31823"/>
                    <a:pt x="42865" y="30889"/>
                  </a:cubicBezTo>
                  <a:cubicBezTo>
                    <a:pt x="42865" y="30889"/>
                    <a:pt x="52972" y="20649"/>
                    <a:pt x="49202" y="11475"/>
                  </a:cubicBezTo>
                  <a:cubicBezTo>
                    <a:pt x="45967" y="3637"/>
                    <a:pt x="41030" y="1235"/>
                    <a:pt x="35159" y="1"/>
                  </a:cubicBezTo>
                  <a:close/>
                </a:path>
              </a:pathLst>
            </a:custGeom>
            <a:solidFill>
              <a:srgbClr val="DB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162405" y="3152617"/>
              <a:ext cx="383571" cy="209532"/>
            </a:xfrm>
            <a:custGeom>
              <a:avLst/>
              <a:gdLst/>
              <a:ahLst/>
              <a:cxnLst/>
              <a:rect l="l" t="t" r="r" b="b"/>
              <a:pathLst>
                <a:path w="22910" h="12515" extrusionOk="0">
                  <a:moveTo>
                    <a:pt x="7223" y="0"/>
                  </a:moveTo>
                  <a:cubicBezTo>
                    <a:pt x="7173" y="0"/>
                    <a:pt x="7123" y="1"/>
                    <a:pt x="7072" y="1"/>
                  </a:cubicBezTo>
                  <a:cubicBezTo>
                    <a:pt x="1" y="4905"/>
                    <a:pt x="5505" y="9108"/>
                    <a:pt x="8173" y="10642"/>
                  </a:cubicBezTo>
                  <a:cubicBezTo>
                    <a:pt x="10808" y="12210"/>
                    <a:pt x="19715" y="12510"/>
                    <a:pt x="19715" y="12510"/>
                  </a:cubicBezTo>
                  <a:cubicBezTo>
                    <a:pt x="19758" y="12513"/>
                    <a:pt x="19802" y="12515"/>
                    <a:pt x="19845" y="12515"/>
                  </a:cubicBezTo>
                  <a:cubicBezTo>
                    <a:pt x="21583" y="12515"/>
                    <a:pt x="22910" y="9932"/>
                    <a:pt x="22617" y="8207"/>
                  </a:cubicBezTo>
                  <a:cubicBezTo>
                    <a:pt x="22283" y="6406"/>
                    <a:pt x="20882" y="5038"/>
                    <a:pt x="19415" y="3971"/>
                  </a:cubicBezTo>
                  <a:cubicBezTo>
                    <a:pt x="15886" y="1431"/>
                    <a:pt x="11575" y="0"/>
                    <a:pt x="7223" y="0"/>
                  </a:cubicBezTo>
                  <a:close/>
                </a:path>
              </a:pathLst>
            </a:custGeom>
            <a:solidFill>
              <a:srgbClr val="DB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419871" y="3248752"/>
              <a:ext cx="82674" cy="67740"/>
            </a:xfrm>
            <a:custGeom>
              <a:avLst/>
              <a:gdLst/>
              <a:ahLst/>
              <a:cxnLst/>
              <a:rect l="l" t="t" r="r" b="b"/>
              <a:pathLst>
                <a:path w="4938" h="4046" extrusionOk="0">
                  <a:moveTo>
                    <a:pt x="1794" y="0"/>
                  </a:moveTo>
                  <a:cubicBezTo>
                    <a:pt x="1666" y="0"/>
                    <a:pt x="1537" y="18"/>
                    <a:pt x="1401" y="63"/>
                  </a:cubicBezTo>
                  <a:cubicBezTo>
                    <a:pt x="1101" y="163"/>
                    <a:pt x="868" y="463"/>
                    <a:pt x="701" y="797"/>
                  </a:cubicBezTo>
                  <a:cubicBezTo>
                    <a:pt x="301" y="1498"/>
                    <a:pt x="67" y="2298"/>
                    <a:pt x="67" y="3099"/>
                  </a:cubicBezTo>
                  <a:cubicBezTo>
                    <a:pt x="34" y="3366"/>
                    <a:pt x="0" y="3632"/>
                    <a:pt x="301" y="3732"/>
                  </a:cubicBezTo>
                  <a:cubicBezTo>
                    <a:pt x="667" y="3866"/>
                    <a:pt x="1101" y="3899"/>
                    <a:pt x="1501" y="3966"/>
                  </a:cubicBezTo>
                  <a:cubicBezTo>
                    <a:pt x="1843" y="4015"/>
                    <a:pt x="2185" y="4046"/>
                    <a:pt x="2540" y="4046"/>
                  </a:cubicBezTo>
                  <a:cubicBezTo>
                    <a:pt x="2670" y="4046"/>
                    <a:pt x="2802" y="4042"/>
                    <a:pt x="2936" y="4033"/>
                  </a:cubicBezTo>
                  <a:cubicBezTo>
                    <a:pt x="3369" y="4033"/>
                    <a:pt x="3870" y="3999"/>
                    <a:pt x="4237" y="3732"/>
                  </a:cubicBezTo>
                  <a:cubicBezTo>
                    <a:pt x="4737" y="3366"/>
                    <a:pt x="4937" y="2732"/>
                    <a:pt x="4837" y="2165"/>
                  </a:cubicBezTo>
                  <a:cubicBezTo>
                    <a:pt x="4737" y="1564"/>
                    <a:pt x="4370" y="1064"/>
                    <a:pt x="3870" y="730"/>
                  </a:cubicBezTo>
                  <a:cubicBezTo>
                    <a:pt x="3403" y="363"/>
                    <a:pt x="2836" y="197"/>
                    <a:pt x="2269" y="63"/>
                  </a:cubicBezTo>
                  <a:cubicBezTo>
                    <a:pt x="2104" y="27"/>
                    <a:pt x="1949" y="0"/>
                    <a:pt x="17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280808" y="3152064"/>
              <a:ext cx="265302" cy="212245"/>
            </a:xfrm>
            <a:custGeom>
              <a:avLst/>
              <a:gdLst/>
              <a:ahLst/>
              <a:cxnLst/>
              <a:rect l="l" t="t" r="r" b="b"/>
              <a:pathLst>
                <a:path w="15846" h="12677" fill="none" extrusionOk="0">
                  <a:moveTo>
                    <a:pt x="0" y="34"/>
                  </a:moveTo>
                  <a:cubicBezTo>
                    <a:pt x="4404" y="1"/>
                    <a:pt x="8773" y="1435"/>
                    <a:pt x="12343" y="4004"/>
                  </a:cubicBezTo>
                  <a:cubicBezTo>
                    <a:pt x="13810" y="5071"/>
                    <a:pt x="15211" y="6439"/>
                    <a:pt x="15545" y="8240"/>
                  </a:cubicBezTo>
                  <a:cubicBezTo>
                    <a:pt x="15845" y="10008"/>
                    <a:pt x="14444" y="12676"/>
                    <a:pt x="12643" y="12543"/>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250655" y="3330154"/>
              <a:ext cx="301583" cy="168664"/>
            </a:xfrm>
            <a:custGeom>
              <a:avLst/>
              <a:gdLst/>
              <a:ahLst/>
              <a:cxnLst/>
              <a:rect l="l" t="t" r="r" b="b"/>
              <a:pathLst>
                <a:path w="18013" h="10074" extrusionOk="0">
                  <a:moveTo>
                    <a:pt x="3963" y="1"/>
                  </a:moveTo>
                  <a:cubicBezTo>
                    <a:pt x="3225" y="1"/>
                    <a:pt x="2491" y="60"/>
                    <a:pt x="1801" y="238"/>
                  </a:cubicBezTo>
                  <a:cubicBezTo>
                    <a:pt x="0" y="5242"/>
                    <a:pt x="4470" y="7610"/>
                    <a:pt x="6405" y="8978"/>
                  </a:cubicBezTo>
                  <a:cubicBezTo>
                    <a:pt x="7772" y="9928"/>
                    <a:pt x="11395" y="10073"/>
                    <a:pt x="13478" y="10073"/>
                  </a:cubicBezTo>
                  <a:cubicBezTo>
                    <a:pt x="14393" y="10073"/>
                    <a:pt x="15011" y="10045"/>
                    <a:pt x="15011" y="10045"/>
                  </a:cubicBezTo>
                  <a:cubicBezTo>
                    <a:pt x="16512" y="9812"/>
                    <a:pt x="18013" y="7910"/>
                    <a:pt x="17946" y="6409"/>
                  </a:cubicBezTo>
                  <a:cubicBezTo>
                    <a:pt x="17880" y="4875"/>
                    <a:pt x="16912" y="3507"/>
                    <a:pt x="15678" y="2606"/>
                  </a:cubicBezTo>
                  <a:cubicBezTo>
                    <a:pt x="14410" y="1739"/>
                    <a:pt x="12943" y="1306"/>
                    <a:pt x="11442" y="972"/>
                  </a:cubicBezTo>
                  <a:cubicBezTo>
                    <a:pt x="9340" y="472"/>
                    <a:pt x="7205" y="171"/>
                    <a:pt x="5070" y="38"/>
                  </a:cubicBezTo>
                  <a:cubicBezTo>
                    <a:pt x="4703" y="16"/>
                    <a:pt x="4333" y="1"/>
                    <a:pt x="3963" y="1"/>
                  </a:cubicBezTo>
                  <a:close/>
                </a:path>
              </a:pathLst>
            </a:custGeom>
            <a:solidFill>
              <a:srgbClr val="DB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432713" y="3380197"/>
              <a:ext cx="81000" cy="64693"/>
            </a:xfrm>
            <a:custGeom>
              <a:avLst/>
              <a:gdLst/>
              <a:ahLst/>
              <a:cxnLst/>
              <a:rect l="l" t="t" r="r" b="b"/>
              <a:pathLst>
                <a:path w="4838" h="3864" extrusionOk="0">
                  <a:moveTo>
                    <a:pt x="1728" y="0"/>
                  </a:moveTo>
                  <a:cubicBezTo>
                    <a:pt x="1502" y="0"/>
                    <a:pt x="1286" y="36"/>
                    <a:pt x="1101" y="151"/>
                  </a:cubicBezTo>
                  <a:cubicBezTo>
                    <a:pt x="734" y="385"/>
                    <a:pt x="534" y="785"/>
                    <a:pt x="401" y="1152"/>
                  </a:cubicBezTo>
                  <a:cubicBezTo>
                    <a:pt x="234" y="1519"/>
                    <a:pt x="67" y="1886"/>
                    <a:pt x="34" y="2286"/>
                  </a:cubicBezTo>
                  <a:cubicBezTo>
                    <a:pt x="1" y="3387"/>
                    <a:pt x="1268" y="3687"/>
                    <a:pt x="2169" y="3820"/>
                  </a:cubicBezTo>
                  <a:cubicBezTo>
                    <a:pt x="2339" y="3849"/>
                    <a:pt x="2515" y="3864"/>
                    <a:pt x="2691" y="3864"/>
                  </a:cubicBezTo>
                  <a:cubicBezTo>
                    <a:pt x="3135" y="3864"/>
                    <a:pt x="3578" y="3769"/>
                    <a:pt x="3937" y="3554"/>
                  </a:cubicBezTo>
                  <a:cubicBezTo>
                    <a:pt x="4470" y="3220"/>
                    <a:pt x="4837" y="2586"/>
                    <a:pt x="4737" y="1986"/>
                  </a:cubicBezTo>
                  <a:cubicBezTo>
                    <a:pt x="4637" y="1552"/>
                    <a:pt x="4370" y="1219"/>
                    <a:pt x="4037" y="952"/>
                  </a:cubicBezTo>
                  <a:cubicBezTo>
                    <a:pt x="3703" y="685"/>
                    <a:pt x="3303" y="518"/>
                    <a:pt x="2936" y="351"/>
                  </a:cubicBezTo>
                  <a:cubicBezTo>
                    <a:pt x="2636" y="218"/>
                    <a:pt x="2336" y="84"/>
                    <a:pt x="2035" y="18"/>
                  </a:cubicBezTo>
                  <a:cubicBezTo>
                    <a:pt x="1932" y="7"/>
                    <a:pt x="1829" y="0"/>
                    <a:pt x="17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280808" y="3329669"/>
              <a:ext cx="271429" cy="168681"/>
            </a:xfrm>
            <a:custGeom>
              <a:avLst/>
              <a:gdLst/>
              <a:ahLst/>
              <a:cxnLst/>
              <a:rect l="l" t="t" r="r" b="b"/>
              <a:pathLst>
                <a:path w="16212" h="10075" fill="none" extrusionOk="0">
                  <a:moveTo>
                    <a:pt x="0" y="267"/>
                  </a:moveTo>
                  <a:cubicBezTo>
                    <a:pt x="1034" y="0"/>
                    <a:pt x="2169" y="0"/>
                    <a:pt x="3269" y="67"/>
                  </a:cubicBezTo>
                  <a:cubicBezTo>
                    <a:pt x="5404" y="200"/>
                    <a:pt x="7539" y="501"/>
                    <a:pt x="9641" y="1001"/>
                  </a:cubicBezTo>
                  <a:cubicBezTo>
                    <a:pt x="11142" y="1335"/>
                    <a:pt x="12609" y="1768"/>
                    <a:pt x="13877" y="2635"/>
                  </a:cubicBezTo>
                  <a:cubicBezTo>
                    <a:pt x="15111" y="3536"/>
                    <a:pt x="16079" y="4904"/>
                    <a:pt x="16145" y="6438"/>
                  </a:cubicBezTo>
                  <a:cubicBezTo>
                    <a:pt x="16212" y="7939"/>
                    <a:pt x="14711" y="9841"/>
                    <a:pt x="13210" y="10074"/>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318227" y="3475948"/>
              <a:ext cx="227882" cy="132517"/>
            </a:xfrm>
            <a:custGeom>
              <a:avLst/>
              <a:gdLst/>
              <a:ahLst/>
              <a:cxnLst/>
              <a:rect l="l" t="t" r="r" b="b"/>
              <a:pathLst>
                <a:path w="13611" h="7915" extrusionOk="0">
                  <a:moveTo>
                    <a:pt x="4825" y="1"/>
                  </a:moveTo>
                  <a:cubicBezTo>
                    <a:pt x="4000" y="1"/>
                    <a:pt x="3175" y="83"/>
                    <a:pt x="2369" y="270"/>
                  </a:cubicBezTo>
                  <a:cubicBezTo>
                    <a:pt x="0" y="3872"/>
                    <a:pt x="2002" y="6207"/>
                    <a:pt x="2002" y="6207"/>
                  </a:cubicBezTo>
                  <a:cubicBezTo>
                    <a:pt x="3469" y="7041"/>
                    <a:pt x="7606" y="7808"/>
                    <a:pt x="9340" y="7909"/>
                  </a:cubicBezTo>
                  <a:cubicBezTo>
                    <a:pt x="9414" y="7912"/>
                    <a:pt x="9488" y="7914"/>
                    <a:pt x="9563" y="7914"/>
                  </a:cubicBezTo>
                  <a:cubicBezTo>
                    <a:pt x="11421" y="7914"/>
                    <a:pt x="13610" y="6725"/>
                    <a:pt x="13610" y="4673"/>
                  </a:cubicBezTo>
                  <a:cubicBezTo>
                    <a:pt x="13610" y="4072"/>
                    <a:pt x="13410" y="3472"/>
                    <a:pt x="13076" y="3005"/>
                  </a:cubicBezTo>
                  <a:cubicBezTo>
                    <a:pt x="11976" y="1404"/>
                    <a:pt x="9841" y="803"/>
                    <a:pt x="8039" y="370"/>
                  </a:cubicBezTo>
                  <a:cubicBezTo>
                    <a:pt x="6997" y="142"/>
                    <a:pt x="5911" y="1"/>
                    <a:pt x="4825" y="1"/>
                  </a:cubicBezTo>
                  <a:close/>
                </a:path>
              </a:pathLst>
            </a:custGeom>
            <a:solidFill>
              <a:srgbClr val="DB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450577" y="3512647"/>
              <a:ext cx="65932" cy="57460"/>
            </a:xfrm>
            <a:custGeom>
              <a:avLst/>
              <a:gdLst/>
              <a:ahLst/>
              <a:cxnLst/>
              <a:rect l="l" t="t" r="r" b="b"/>
              <a:pathLst>
                <a:path w="3938" h="3432" extrusionOk="0">
                  <a:moveTo>
                    <a:pt x="981" y="0"/>
                  </a:moveTo>
                  <a:cubicBezTo>
                    <a:pt x="781" y="0"/>
                    <a:pt x="595" y="44"/>
                    <a:pt x="468" y="146"/>
                  </a:cubicBezTo>
                  <a:cubicBezTo>
                    <a:pt x="268" y="313"/>
                    <a:pt x="234" y="546"/>
                    <a:pt x="201" y="813"/>
                  </a:cubicBezTo>
                  <a:cubicBezTo>
                    <a:pt x="168" y="1180"/>
                    <a:pt x="134" y="1547"/>
                    <a:pt x="101" y="1914"/>
                  </a:cubicBezTo>
                  <a:cubicBezTo>
                    <a:pt x="68" y="2081"/>
                    <a:pt x="1" y="2314"/>
                    <a:pt x="34" y="2514"/>
                  </a:cubicBezTo>
                  <a:cubicBezTo>
                    <a:pt x="168" y="3081"/>
                    <a:pt x="1035" y="3381"/>
                    <a:pt x="1635" y="3415"/>
                  </a:cubicBezTo>
                  <a:cubicBezTo>
                    <a:pt x="1745" y="3426"/>
                    <a:pt x="1855" y="3431"/>
                    <a:pt x="1963" y="3431"/>
                  </a:cubicBezTo>
                  <a:cubicBezTo>
                    <a:pt x="2515" y="3431"/>
                    <a:pt x="3036" y="3288"/>
                    <a:pt x="3370" y="2981"/>
                  </a:cubicBezTo>
                  <a:cubicBezTo>
                    <a:pt x="3804" y="2614"/>
                    <a:pt x="3937" y="2014"/>
                    <a:pt x="3604" y="1480"/>
                  </a:cubicBezTo>
                  <a:cubicBezTo>
                    <a:pt x="3270" y="913"/>
                    <a:pt x="2569" y="546"/>
                    <a:pt x="1902" y="279"/>
                  </a:cubicBezTo>
                  <a:cubicBezTo>
                    <a:pt x="1669" y="146"/>
                    <a:pt x="1402" y="79"/>
                    <a:pt x="1168" y="12"/>
                  </a:cubicBezTo>
                  <a:cubicBezTo>
                    <a:pt x="1105" y="5"/>
                    <a:pt x="1042" y="0"/>
                    <a:pt x="9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356199" y="3473202"/>
              <a:ext cx="189910" cy="136284"/>
            </a:xfrm>
            <a:custGeom>
              <a:avLst/>
              <a:gdLst/>
              <a:ahLst/>
              <a:cxnLst/>
              <a:rect l="l" t="t" r="r" b="b"/>
              <a:pathLst>
                <a:path w="11343" h="8140" fill="none" extrusionOk="0">
                  <a:moveTo>
                    <a:pt x="101" y="434"/>
                  </a:moveTo>
                  <a:cubicBezTo>
                    <a:pt x="1969" y="0"/>
                    <a:pt x="3937" y="133"/>
                    <a:pt x="5771" y="534"/>
                  </a:cubicBezTo>
                  <a:cubicBezTo>
                    <a:pt x="7573" y="967"/>
                    <a:pt x="9708" y="1568"/>
                    <a:pt x="10808" y="3169"/>
                  </a:cubicBezTo>
                  <a:cubicBezTo>
                    <a:pt x="11142" y="3636"/>
                    <a:pt x="11342" y="4236"/>
                    <a:pt x="11342" y="4837"/>
                  </a:cubicBezTo>
                  <a:cubicBezTo>
                    <a:pt x="11342" y="6972"/>
                    <a:pt x="8974" y="8139"/>
                    <a:pt x="7072" y="8073"/>
                  </a:cubicBezTo>
                  <a:cubicBezTo>
                    <a:pt x="4737" y="8006"/>
                    <a:pt x="1502" y="7339"/>
                    <a:pt x="1" y="6505"/>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750485" y="3188362"/>
              <a:ext cx="1448729" cy="830495"/>
            </a:xfrm>
            <a:custGeom>
              <a:avLst/>
              <a:gdLst/>
              <a:ahLst/>
              <a:cxnLst/>
              <a:rect l="l" t="t" r="r" b="b"/>
              <a:pathLst>
                <a:path w="86530" h="49604" extrusionOk="0">
                  <a:moveTo>
                    <a:pt x="8173" y="1"/>
                  </a:moveTo>
                  <a:lnTo>
                    <a:pt x="1" y="23851"/>
                  </a:lnTo>
                  <a:cubicBezTo>
                    <a:pt x="1" y="23851"/>
                    <a:pt x="51304" y="48636"/>
                    <a:pt x="79624" y="49603"/>
                  </a:cubicBezTo>
                  <a:lnTo>
                    <a:pt x="86529" y="14111"/>
                  </a:lnTo>
                  <a:cubicBezTo>
                    <a:pt x="80592" y="13644"/>
                    <a:pt x="74654" y="13144"/>
                    <a:pt x="68717" y="12677"/>
                  </a:cubicBezTo>
                  <a:cubicBezTo>
                    <a:pt x="60878" y="12043"/>
                    <a:pt x="53039" y="11409"/>
                    <a:pt x="45266" y="10308"/>
                  </a:cubicBezTo>
                  <a:cubicBezTo>
                    <a:pt x="31790" y="8407"/>
                    <a:pt x="20982" y="4604"/>
                    <a:pt x="8173" y="1"/>
                  </a:cubicBezTo>
                  <a:close/>
                </a:path>
              </a:pathLst>
            </a:custGeom>
            <a:solidFill>
              <a:srgbClr val="DB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091484" y="2598909"/>
              <a:ext cx="484210" cy="475805"/>
            </a:xfrm>
            <a:custGeom>
              <a:avLst/>
              <a:gdLst/>
              <a:ahLst/>
              <a:cxnLst/>
              <a:rect l="l" t="t" r="r" b="b"/>
              <a:pathLst>
                <a:path w="28921" h="28419" extrusionOk="0">
                  <a:moveTo>
                    <a:pt x="14386" y="0"/>
                  </a:moveTo>
                  <a:cubicBezTo>
                    <a:pt x="14162" y="0"/>
                    <a:pt x="13937" y="5"/>
                    <a:pt x="13710" y="16"/>
                  </a:cubicBezTo>
                  <a:cubicBezTo>
                    <a:pt x="7339" y="316"/>
                    <a:pt x="2169" y="4786"/>
                    <a:pt x="634" y="10657"/>
                  </a:cubicBezTo>
                  <a:lnTo>
                    <a:pt x="0" y="10690"/>
                  </a:lnTo>
                  <a:lnTo>
                    <a:pt x="200" y="14860"/>
                  </a:lnTo>
                  <a:cubicBezTo>
                    <a:pt x="557" y="22473"/>
                    <a:pt x="6860" y="28419"/>
                    <a:pt x="14373" y="28419"/>
                  </a:cubicBezTo>
                  <a:cubicBezTo>
                    <a:pt x="14596" y="28419"/>
                    <a:pt x="14820" y="28414"/>
                    <a:pt x="15044" y="28403"/>
                  </a:cubicBezTo>
                  <a:cubicBezTo>
                    <a:pt x="22883" y="28036"/>
                    <a:pt x="28921" y="21365"/>
                    <a:pt x="28554" y="13526"/>
                  </a:cubicBezTo>
                  <a:lnTo>
                    <a:pt x="28387" y="9356"/>
                  </a:lnTo>
                  <a:lnTo>
                    <a:pt x="27753" y="9389"/>
                  </a:lnTo>
                  <a:cubicBezTo>
                    <a:pt x="25759" y="3888"/>
                    <a:pt x="20475" y="0"/>
                    <a:pt x="143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525985" y="2699129"/>
              <a:ext cx="23473" cy="245194"/>
            </a:xfrm>
            <a:custGeom>
              <a:avLst/>
              <a:gdLst/>
              <a:ahLst/>
              <a:cxnLst/>
              <a:rect l="l" t="t" r="r" b="b"/>
              <a:pathLst>
                <a:path w="1402" h="14645" extrusionOk="0">
                  <a:moveTo>
                    <a:pt x="0" y="1"/>
                  </a:moveTo>
                  <a:cubicBezTo>
                    <a:pt x="0" y="468"/>
                    <a:pt x="0" y="935"/>
                    <a:pt x="34" y="1402"/>
                  </a:cubicBezTo>
                  <a:cubicBezTo>
                    <a:pt x="100" y="5572"/>
                    <a:pt x="434" y="9741"/>
                    <a:pt x="968" y="13911"/>
                  </a:cubicBezTo>
                  <a:cubicBezTo>
                    <a:pt x="1001" y="14144"/>
                    <a:pt x="1068" y="14411"/>
                    <a:pt x="1101" y="14645"/>
                  </a:cubicBezTo>
                  <a:cubicBezTo>
                    <a:pt x="1201" y="14411"/>
                    <a:pt x="1301" y="14211"/>
                    <a:pt x="1401" y="13978"/>
                  </a:cubicBezTo>
                  <a:cubicBezTo>
                    <a:pt x="1168" y="12110"/>
                    <a:pt x="968" y="10275"/>
                    <a:pt x="801" y="8407"/>
                  </a:cubicBezTo>
                  <a:cubicBezTo>
                    <a:pt x="601" y="5805"/>
                    <a:pt x="467" y="3237"/>
                    <a:pt x="434" y="635"/>
                  </a:cubicBezTo>
                  <a:cubicBezTo>
                    <a:pt x="300" y="401"/>
                    <a:pt x="167" y="201"/>
                    <a:pt x="0" y="1"/>
                  </a:cubicBezTo>
                  <a:close/>
                </a:path>
              </a:pathLst>
            </a:custGeom>
            <a:solidFill>
              <a:srgbClr val="FDA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422667" y="2617041"/>
              <a:ext cx="23473" cy="431722"/>
            </a:xfrm>
            <a:custGeom>
              <a:avLst/>
              <a:gdLst/>
              <a:ahLst/>
              <a:cxnLst/>
              <a:rect l="l" t="t" r="r" b="b"/>
              <a:pathLst>
                <a:path w="1402" h="25786" extrusionOk="0">
                  <a:moveTo>
                    <a:pt x="0" y="0"/>
                  </a:moveTo>
                  <a:lnTo>
                    <a:pt x="0" y="0"/>
                  </a:lnTo>
                  <a:cubicBezTo>
                    <a:pt x="33" y="1301"/>
                    <a:pt x="100" y="2636"/>
                    <a:pt x="167" y="3970"/>
                  </a:cubicBezTo>
                  <a:cubicBezTo>
                    <a:pt x="400" y="10408"/>
                    <a:pt x="667" y="16879"/>
                    <a:pt x="901" y="23317"/>
                  </a:cubicBezTo>
                  <a:cubicBezTo>
                    <a:pt x="934" y="24151"/>
                    <a:pt x="967" y="24985"/>
                    <a:pt x="1001" y="25786"/>
                  </a:cubicBezTo>
                  <a:cubicBezTo>
                    <a:pt x="1134" y="25719"/>
                    <a:pt x="1268" y="25652"/>
                    <a:pt x="1401" y="25585"/>
                  </a:cubicBezTo>
                  <a:cubicBezTo>
                    <a:pt x="1268" y="21983"/>
                    <a:pt x="1134" y="18380"/>
                    <a:pt x="1001" y="14778"/>
                  </a:cubicBezTo>
                  <a:cubicBezTo>
                    <a:pt x="801" y="9908"/>
                    <a:pt x="601" y="5037"/>
                    <a:pt x="434" y="167"/>
                  </a:cubicBezTo>
                  <a:cubicBezTo>
                    <a:pt x="267" y="101"/>
                    <a:pt x="134" y="67"/>
                    <a:pt x="0" y="0"/>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487444" y="2656687"/>
              <a:ext cx="33518" cy="332322"/>
            </a:xfrm>
            <a:custGeom>
              <a:avLst/>
              <a:gdLst/>
              <a:ahLst/>
              <a:cxnLst/>
              <a:rect l="l" t="t" r="r" b="b"/>
              <a:pathLst>
                <a:path w="2002" h="19849" extrusionOk="0">
                  <a:moveTo>
                    <a:pt x="1" y="1"/>
                  </a:moveTo>
                  <a:lnTo>
                    <a:pt x="1" y="1"/>
                  </a:lnTo>
                  <a:cubicBezTo>
                    <a:pt x="67" y="1502"/>
                    <a:pt x="167" y="2970"/>
                    <a:pt x="267" y="4471"/>
                  </a:cubicBezTo>
                  <a:cubicBezTo>
                    <a:pt x="601" y="9608"/>
                    <a:pt x="1068" y="14745"/>
                    <a:pt x="1635" y="19848"/>
                  </a:cubicBezTo>
                  <a:cubicBezTo>
                    <a:pt x="1768" y="19715"/>
                    <a:pt x="1869" y="19548"/>
                    <a:pt x="2002" y="19415"/>
                  </a:cubicBezTo>
                  <a:cubicBezTo>
                    <a:pt x="1835" y="17880"/>
                    <a:pt x="1668" y="16379"/>
                    <a:pt x="1535" y="14845"/>
                  </a:cubicBezTo>
                  <a:cubicBezTo>
                    <a:pt x="1068" y="10041"/>
                    <a:pt x="701" y="5205"/>
                    <a:pt x="434" y="401"/>
                  </a:cubicBezTo>
                  <a:cubicBezTo>
                    <a:pt x="301" y="268"/>
                    <a:pt x="134" y="134"/>
                    <a:pt x="1" y="1"/>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362896" y="2600851"/>
              <a:ext cx="25716" cy="468572"/>
            </a:xfrm>
            <a:custGeom>
              <a:avLst/>
              <a:gdLst/>
              <a:ahLst/>
              <a:cxnLst/>
              <a:rect l="l" t="t" r="r" b="b"/>
              <a:pathLst>
                <a:path w="1536" h="27987" extrusionOk="0">
                  <a:moveTo>
                    <a:pt x="1" y="0"/>
                  </a:moveTo>
                  <a:lnTo>
                    <a:pt x="1" y="0"/>
                  </a:lnTo>
                  <a:cubicBezTo>
                    <a:pt x="101" y="2102"/>
                    <a:pt x="168" y="4203"/>
                    <a:pt x="268" y="6305"/>
                  </a:cubicBezTo>
                  <a:cubicBezTo>
                    <a:pt x="535" y="13410"/>
                    <a:pt x="835" y="20481"/>
                    <a:pt x="1102" y="27553"/>
                  </a:cubicBezTo>
                  <a:cubicBezTo>
                    <a:pt x="1135" y="27687"/>
                    <a:pt x="1135" y="27853"/>
                    <a:pt x="1135" y="27987"/>
                  </a:cubicBezTo>
                  <a:cubicBezTo>
                    <a:pt x="1268" y="27953"/>
                    <a:pt x="1402" y="27920"/>
                    <a:pt x="1535" y="27887"/>
                  </a:cubicBezTo>
                  <a:cubicBezTo>
                    <a:pt x="1402" y="24651"/>
                    <a:pt x="1268" y="21415"/>
                    <a:pt x="1135" y="18180"/>
                  </a:cubicBezTo>
                  <a:cubicBezTo>
                    <a:pt x="902" y="12142"/>
                    <a:pt x="668" y="6104"/>
                    <a:pt x="435" y="67"/>
                  </a:cubicBezTo>
                  <a:cubicBezTo>
                    <a:pt x="268" y="33"/>
                    <a:pt x="134" y="33"/>
                    <a:pt x="1" y="0"/>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228303" y="2618163"/>
              <a:ext cx="10079" cy="436192"/>
            </a:xfrm>
            <a:custGeom>
              <a:avLst/>
              <a:gdLst/>
              <a:ahLst/>
              <a:cxnLst/>
              <a:rect l="l" t="t" r="r" b="b"/>
              <a:pathLst>
                <a:path w="602" h="26053" extrusionOk="0">
                  <a:moveTo>
                    <a:pt x="601" y="0"/>
                  </a:moveTo>
                  <a:lnTo>
                    <a:pt x="601" y="0"/>
                  </a:lnTo>
                  <a:cubicBezTo>
                    <a:pt x="468" y="67"/>
                    <a:pt x="334" y="134"/>
                    <a:pt x="201" y="200"/>
                  </a:cubicBezTo>
                  <a:cubicBezTo>
                    <a:pt x="134" y="2969"/>
                    <a:pt x="101" y="5771"/>
                    <a:pt x="68" y="8540"/>
                  </a:cubicBezTo>
                  <a:cubicBezTo>
                    <a:pt x="1" y="14310"/>
                    <a:pt x="34" y="20115"/>
                    <a:pt x="134" y="25885"/>
                  </a:cubicBezTo>
                  <a:cubicBezTo>
                    <a:pt x="268" y="25952"/>
                    <a:pt x="401" y="26019"/>
                    <a:pt x="535" y="26052"/>
                  </a:cubicBezTo>
                  <a:cubicBezTo>
                    <a:pt x="501" y="23917"/>
                    <a:pt x="468" y="21782"/>
                    <a:pt x="468" y="19648"/>
                  </a:cubicBezTo>
                  <a:cubicBezTo>
                    <a:pt x="434" y="13076"/>
                    <a:pt x="468" y="6538"/>
                    <a:pt x="601" y="0"/>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3150116" y="2651112"/>
              <a:ext cx="34088" cy="345716"/>
            </a:xfrm>
            <a:custGeom>
              <a:avLst/>
              <a:gdLst/>
              <a:ahLst/>
              <a:cxnLst/>
              <a:rect l="l" t="t" r="r" b="b"/>
              <a:pathLst>
                <a:path w="2036" h="20649" extrusionOk="0">
                  <a:moveTo>
                    <a:pt x="2036" y="0"/>
                  </a:moveTo>
                  <a:lnTo>
                    <a:pt x="2036" y="0"/>
                  </a:lnTo>
                  <a:cubicBezTo>
                    <a:pt x="1869" y="134"/>
                    <a:pt x="1735" y="267"/>
                    <a:pt x="1569" y="367"/>
                  </a:cubicBezTo>
                  <a:cubicBezTo>
                    <a:pt x="1535" y="934"/>
                    <a:pt x="1502" y="1501"/>
                    <a:pt x="1435" y="2035"/>
                  </a:cubicBezTo>
                  <a:cubicBezTo>
                    <a:pt x="1068" y="7039"/>
                    <a:pt x="668" y="12042"/>
                    <a:pt x="268" y="17046"/>
                  </a:cubicBezTo>
                  <a:cubicBezTo>
                    <a:pt x="168" y="18080"/>
                    <a:pt x="101" y="19147"/>
                    <a:pt x="1" y="20215"/>
                  </a:cubicBezTo>
                  <a:cubicBezTo>
                    <a:pt x="134" y="20348"/>
                    <a:pt x="268" y="20515"/>
                    <a:pt x="401" y="20648"/>
                  </a:cubicBezTo>
                  <a:cubicBezTo>
                    <a:pt x="668" y="17246"/>
                    <a:pt x="935" y="13843"/>
                    <a:pt x="1202" y="10441"/>
                  </a:cubicBezTo>
                  <a:lnTo>
                    <a:pt x="2036" y="0"/>
                  </a:ln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099302" y="2715336"/>
              <a:ext cx="29048" cy="185992"/>
            </a:xfrm>
            <a:custGeom>
              <a:avLst/>
              <a:gdLst/>
              <a:ahLst/>
              <a:cxnLst/>
              <a:rect l="l" t="t" r="r" b="b"/>
              <a:pathLst>
                <a:path w="1735" h="11109" extrusionOk="0">
                  <a:moveTo>
                    <a:pt x="1735" y="0"/>
                  </a:moveTo>
                  <a:lnTo>
                    <a:pt x="1735" y="0"/>
                  </a:lnTo>
                  <a:cubicBezTo>
                    <a:pt x="1535" y="301"/>
                    <a:pt x="1368" y="667"/>
                    <a:pt x="1168" y="1001"/>
                  </a:cubicBezTo>
                  <a:cubicBezTo>
                    <a:pt x="801" y="4003"/>
                    <a:pt x="401" y="7005"/>
                    <a:pt x="0" y="10007"/>
                  </a:cubicBezTo>
                  <a:cubicBezTo>
                    <a:pt x="67" y="10374"/>
                    <a:pt x="167" y="10741"/>
                    <a:pt x="267" y="11108"/>
                  </a:cubicBezTo>
                  <a:cubicBezTo>
                    <a:pt x="467" y="9641"/>
                    <a:pt x="634" y="8173"/>
                    <a:pt x="834" y="6705"/>
                  </a:cubicBezTo>
                  <a:cubicBezTo>
                    <a:pt x="1134" y="4470"/>
                    <a:pt x="1435" y="2235"/>
                    <a:pt x="1735" y="0"/>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3286952" y="2602525"/>
              <a:ext cx="23473" cy="470816"/>
            </a:xfrm>
            <a:custGeom>
              <a:avLst/>
              <a:gdLst/>
              <a:ahLst/>
              <a:cxnLst/>
              <a:rect l="l" t="t" r="r" b="b"/>
              <a:pathLst>
                <a:path w="1402" h="28121" extrusionOk="0">
                  <a:moveTo>
                    <a:pt x="401" y="0"/>
                  </a:moveTo>
                  <a:cubicBezTo>
                    <a:pt x="267" y="0"/>
                    <a:pt x="134" y="34"/>
                    <a:pt x="0" y="67"/>
                  </a:cubicBezTo>
                  <a:cubicBezTo>
                    <a:pt x="67" y="1735"/>
                    <a:pt x="134" y="3436"/>
                    <a:pt x="167" y="5104"/>
                  </a:cubicBezTo>
                  <a:lnTo>
                    <a:pt x="868" y="24484"/>
                  </a:lnTo>
                  <a:cubicBezTo>
                    <a:pt x="901" y="25685"/>
                    <a:pt x="934" y="26886"/>
                    <a:pt x="1001" y="28087"/>
                  </a:cubicBezTo>
                  <a:cubicBezTo>
                    <a:pt x="1134" y="28087"/>
                    <a:pt x="1268" y="28120"/>
                    <a:pt x="1401" y="28120"/>
                  </a:cubicBezTo>
                  <a:cubicBezTo>
                    <a:pt x="1268" y="24084"/>
                    <a:pt x="1134" y="20048"/>
                    <a:pt x="968" y="16012"/>
                  </a:cubicBezTo>
                  <a:cubicBezTo>
                    <a:pt x="801" y="10674"/>
                    <a:pt x="601" y="5337"/>
                    <a:pt x="401" y="0"/>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058534" y="2529092"/>
              <a:ext cx="540615" cy="475269"/>
            </a:xfrm>
            <a:custGeom>
              <a:avLst/>
              <a:gdLst/>
              <a:ahLst/>
              <a:cxnLst/>
              <a:rect l="l" t="t" r="r" b="b"/>
              <a:pathLst>
                <a:path w="32290" h="28387" extrusionOk="0">
                  <a:moveTo>
                    <a:pt x="16142" y="0"/>
                  </a:moveTo>
                  <a:cubicBezTo>
                    <a:pt x="13380" y="0"/>
                    <a:pt x="10590" y="805"/>
                    <a:pt x="8139" y="2485"/>
                  </a:cubicBezTo>
                  <a:cubicBezTo>
                    <a:pt x="1668" y="6888"/>
                    <a:pt x="0" y="15728"/>
                    <a:pt x="4437" y="22199"/>
                  </a:cubicBezTo>
                  <a:cubicBezTo>
                    <a:pt x="7173" y="26220"/>
                    <a:pt x="11621" y="28386"/>
                    <a:pt x="16150" y="28386"/>
                  </a:cubicBezTo>
                  <a:cubicBezTo>
                    <a:pt x="18910" y="28386"/>
                    <a:pt x="21700" y="27582"/>
                    <a:pt x="24151" y="25902"/>
                  </a:cubicBezTo>
                  <a:cubicBezTo>
                    <a:pt x="30622" y="21498"/>
                    <a:pt x="32290" y="12659"/>
                    <a:pt x="27887" y="6187"/>
                  </a:cubicBezTo>
                  <a:cubicBezTo>
                    <a:pt x="25130" y="2167"/>
                    <a:pt x="20674" y="0"/>
                    <a:pt x="16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094832" y="2553520"/>
              <a:ext cx="468589" cy="426415"/>
            </a:xfrm>
            <a:custGeom>
              <a:avLst/>
              <a:gdLst/>
              <a:ahLst/>
              <a:cxnLst/>
              <a:rect l="l" t="t" r="r" b="b"/>
              <a:pathLst>
                <a:path w="27988" h="25469" extrusionOk="0">
                  <a:moveTo>
                    <a:pt x="13990" y="0"/>
                  </a:moveTo>
                  <a:cubicBezTo>
                    <a:pt x="10733" y="0"/>
                    <a:pt x="7472" y="1243"/>
                    <a:pt x="4971" y="3728"/>
                  </a:cubicBezTo>
                  <a:cubicBezTo>
                    <a:pt x="0" y="8698"/>
                    <a:pt x="0" y="16770"/>
                    <a:pt x="4971" y="21741"/>
                  </a:cubicBezTo>
                  <a:cubicBezTo>
                    <a:pt x="7472" y="24226"/>
                    <a:pt x="10733" y="25468"/>
                    <a:pt x="13990" y="25468"/>
                  </a:cubicBezTo>
                  <a:cubicBezTo>
                    <a:pt x="17246" y="25468"/>
                    <a:pt x="20498" y="24226"/>
                    <a:pt x="22984" y="21741"/>
                  </a:cubicBezTo>
                  <a:cubicBezTo>
                    <a:pt x="27987" y="16770"/>
                    <a:pt x="27987" y="8698"/>
                    <a:pt x="22984" y="3728"/>
                  </a:cubicBezTo>
                  <a:cubicBezTo>
                    <a:pt x="20498" y="1243"/>
                    <a:pt x="17246" y="0"/>
                    <a:pt x="139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3124433" y="2567131"/>
              <a:ext cx="409388" cy="399191"/>
            </a:xfrm>
            <a:custGeom>
              <a:avLst/>
              <a:gdLst/>
              <a:ahLst/>
              <a:cxnLst/>
              <a:rect l="l" t="t" r="r" b="b"/>
              <a:pathLst>
                <a:path w="24452" h="23843" extrusionOk="0">
                  <a:moveTo>
                    <a:pt x="12227" y="433"/>
                  </a:moveTo>
                  <a:cubicBezTo>
                    <a:pt x="18324" y="433"/>
                    <a:pt x="23426" y="5234"/>
                    <a:pt x="23717" y="11387"/>
                  </a:cubicBezTo>
                  <a:cubicBezTo>
                    <a:pt x="24018" y="17725"/>
                    <a:pt x="19081" y="23129"/>
                    <a:pt x="12776" y="23396"/>
                  </a:cubicBezTo>
                  <a:cubicBezTo>
                    <a:pt x="12591" y="23405"/>
                    <a:pt x="12407" y="23409"/>
                    <a:pt x="12224" y="23409"/>
                  </a:cubicBezTo>
                  <a:cubicBezTo>
                    <a:pt x="6128" y="23409"/>
                    <a:pt x="1026" y="18608"/>
                    <a:pt x="734" y="12455"/>
                  </a:cubicBezTo>
                  <a:cubicBezTo>
                    <a:pt x="434" y="6117"/>
                    <a:pt x="5338" y="747"/>
                    <a:pt x="11675" y="446"/>
                  </a:cubicBezTo>
                  <a:cubicBezTo>
                    <a:pt x="11860" y="438"/>
                    <a:pt x="12044" y="433"/>
                    <a:pt x="12227" y="433"/>
                  </a:cubicBezTo>
                  <a:close/>
                  <a:moveTo>
                    <a:pt x="12226" y="0"/>
                  </a:moveTo>
                  <a:cubicBezTo>
                    <a:pt x="12044" y="0"/>
                    <a:pt x="11860" y="4"/>
                    <a:pt x="11675" y="13"/>
                  </a:cubicBezTo>
                  <a:cubicBezTo>
                    <a:pt x="5104" y="313"/>
                    <a:pt x="0" y="5917"/>
                    <a:pt x="334" y="12488"/>
                  </a:cubicBezTo>
                  <a:cubicBezTo>
                    <a:pt x="626" y="18843"/>
                    <a:pt x="5928" y="23842"/>
                    <a:pt x="12228" y="23842"/>
                  </a:cubicBezTo>
                  <a:cubicBezTo>
                    <a:pt x="12410" y="23842"/>
                    <a:pt x="12593" y="23838"/>
                    <a:pt x="12776" y="23830"/>
                  </a:cubicBezTo>
                  <a:cubicBezTo>
                    <a:pt x="19348" y="23529"/>
                    <a:pt x="24451" y="17925"/>
                    <a:pt x="24118" y="11354"/>
                  </a:cubicBezTo>
                  <a:cubicBezTo>
                    <a:pt x="23826" y="5000"/>
                    <a:pt x="18555" y="0"/>
                    <a:pt x="12226" y="0"/>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1642345" flipH="1">
              <a:off x="3235026" y="2625989"/>
              <a:ext cx="188766" cy="304939"/>
            </a:xfrm>
            <a:custGeom>
              <a:avLst/>
              <a:gdLst/>
              <a:ahLst/>
              <a:cxnLst/>
              <a:rect l="l" t="t" r="r" b="b"/>
              <a:pathLst>
                <a:path w="11275" h="18214" extrusionOk="0">
                  <a:moveTo>
                    <a:pt x="6338" y="0"/>
                  </a:moveTo>
                  <a:lnTo>
                    <a:pt x="4103" y="100"/>
                  </a:lnTo>
                  <a:lnTo>
                    <a:pt x="4170" y="1368"/>
                  </a:lnTo>
                  <a:cubicBezTo>
                    <a:pt x="3069" y="1568"/>
                    <a:pt x="2168" y="1935"/>
                    <a:pt x="1501" y="2502"/>
                  </a:cubicBezTo>
                  <a:cubicBezTo>
                    <a:pt x="467" y="3303"/>
                    <a:pt x="0" y="4337"/>
                    <a:pt x="33" y="5638"/>
                  </a:cubicBezTo>
                  <a:cubicBezTo>
                    <a:pt x="67" y="6338"/>
                    <a:pt x="267" y="6972"/>
                    <a:pt x="601" y="7472"/>
                  </a:cubicBezTo>
                  <a:cubicBezTo>
                    <a:pt x="934" y="8006"/>
                    <a:pt x="1401" y="8440"/>
                    <a:pt x="2035" y="8806"/>
                  </a:cubicBezTo>
                  <a:cubicBezTo>
                    <a:pt x="2635" y="9173"/>
                    <a:pt x="3603" y="9540"/>
                    <a:pt x="4970" y="10007"/>
                  </a:cubicBezTo>
                  <a:cubicBezTo>
                    <a:pt x="6338" y="10441"/>
                    <a:pt x="7239" y="10841"/>
                    <a:pt x="7706" y="11175"/>
                  </a:cubicBezTo>
                  <a:cubicBezTo>
                    <a:pt x="8106" y="11475"/>
                    <a:pt x="8306" y="11809"/>
                    <a:pt x="8339" y="12242"/>
                  </a:cubicBezTo>
                  <a:cubicBezTo>
                    <a:pt x="8339" y="12843"/>
                    <a:pt x="8139" y="13243"/>
                    <a:pt x="7706" y="13543"/>
                  </a:cubicBezTo>
                  <a:cubicBezTo>
                    <a:pt x="7172" y="13877"/>
                    <a:pt x="6371" y="14077"/>
                    <a:pt x="5337" y="14144"/>
                  </a:cubicBezTo>
                  <a:cubicBezTo>
                    <a:pt x="5226" y="14149"/>
                    <a:pt x="5113" y="14152"/>
                    <a:pt x="4998" y="14152"/>
                  </a:cubicBezTo>
                  <a:cubicBezTo>
                    <a:pt x="4426" y="14152"/>
                    <a:pt x="3814" y="14082"/>
                    <a:pt x="3202" y="13943"/>
                  </a:cubicBezTo>
                  <a:cubicBezTo>
                    <a:pt x="2435" y="13810"/>
                    <a:pt x="1735" y="13577"/>
                    <a:pt x="1068" y="13276"/>
                  </a:cubicBezTo>
                  <a:lnTo>
                    <a:pt x="434" y="12976"/>
                  </a:lnTo>
                  <a:lnTo>
                    <a:pt x="567" y="15912"/>
                  </a:lnTo>
                  <a:lnTo>
                    <a:pt x="801" y="16012"/>
                  </a:lnTo>
                  <a:cubicBezTo>
                    <a:pt x="1770" y="16512"/>
                    <a:pt x="3033" y="16749"/>
                    <a:pt x="4590" y="16749"/>
                  </a:cubicBezTo>
                  <a:cubicBezTo>
                    <a:pt x="4693" y="16749"/>
                    <a:pt x="4798" y="16748"/>
                    <a:pt x="4904" y="16745"/>
                  </a:cubicBezTo>
                  <a:lnTo>
                    <a:pt x="4970" y="18213"/>
                  </a:lnTo>
                  <a:lnTo>
                    <a:pt x="7205" y="18113"/>
                  </a:lnTo>
                  <a:lnTo>
                    <a:pt x="7139" y="16545"/>
                  </a:lnTo>
                  <a:cubicBezTo>
                    <a:pt x="8173" y="16312"/>
                    <a:pt x="9073" y="15945"/>
                    <a:pt x="9740" y="15378"/>
                  </a:cubicBezTo>
                  <a:cubicBezTo>
                    <a:pt x="10774" y="14544"/>
                    <a:pt x="11275" y="13376"/>
                    <a:pt x="11208" y="11942"/>
                  </a:cubicBezTo>
                  <a:cubicBezTo>
                    <a:pt x="11175" y="10908"/>
                    <a:pt x="10808" y="10041"/>
                    <a:pt x="10107" y="9374"/>
                  </a:cubicBezTo>
                  <a:cubicBezTo>
                    <a:pt x="9440" y="8706"/>
                    <a:pt x="8239" y="8139"/>
                    <a:pt x="6471" y="7572"/>
                  </a:cubicBezTo>
                  <a:cubicBezTo>
                    <a:pt x="5237" y="7205"/>
                    <a:pt x="4403" y="6872"/>
                    <a:pt x="4003" y="6672"/>
                  </a:cubicBezTo>
                  <a:cubicBezTo>
                    <a:pt x="3603" y="6471"/>
                    <a:pt x="3336" y="6271"/>
                    <a:pt x="3169" y="6071"/>
                  </a:cubicBezTo>
                  <a:cubicBezTo>
                    <a:pt x="3036" y="5904"/>
                    <a:pt x="2936" y="5671"/>
                    <a:pt x="2936" y="5371"/>
                  </a:cubicBezTo>
                  <a:cubicBezTo>
                    <a:pt x="2902" y="4970"/>
                    <a:pt x="3069" y="4637"/>
                    <a:pt x="3469" y="4403"/>
                  </a:cubicBezTo>
                  <a:cubicBezTo>
                    <a:pt x="3903" y="4103"/>
                    <a:pt x="4570" y="3936"/>
                    <a:pt x="5504" y="3870"/>
                  </a:cubicBezTo>
                  <a:cubicBezTo>
                    <a:pt x="5582" y="3867"/>
                    <a:pt x="5660" y="3866"/>
                    <a:pt x="5740" y="3866"/>
                  </a:cubicBezTo>
                  <a:cubicBezTo>
                    <a:pt x="6780" y="3866"/>
                    <a:pt x="7938" y="4072"/>
                    <a:pt x="9240" y="4537"/>
                  </a:cubicBezTo>
                  <a:lnTo>
                    <a:pt x="9607" y="4670"/>
                  </a:lnTo>
                  <a:lnTo>
                    <a:pt x="10608" y="2135"/>
                  </a:lnTo>
                  <a:lnTo>
                    <a:pt x="10207" y="1968"/>
                  </a:lnTo>
                  <a:cubicBezTo>
                    <a:pt x="8940" y="1501"/>
                    <a:pt x="7672" y="1268"/>
                    <a:pt x="6405" y="1234"/>
                  </a:cubicBezTo>
                  <a:lnTo>
                    <a:pt x="63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498611" y="2821416"/>
              <a:ext cx="461323" cy="625550"/>
            </a:xfrm>
            <a:custGeom>
              <a:avLst/>
              <a:gdLst/>
              <a:ahLst/>
              <a:cxnLst/>
              <a:rect l="l" t="t" r="r" b="b"/>
              <a:pathLst>
                <a:path w="27554" h="37363" extrusionOk="0">
                  <a:moveTo>
                    <a:pt x="3452" y="0"/>
                  </a:moveTo>
                  <a:cubicBezTo>
                    <a:pt x="3267" y="0"/>
                    <a:pt x="3083" y="12"/>
                    <a:pt x="2903" y="36"/>
                  </a:cubicBezTo>
                  <a:cubicBezTo>
                    <a:pt x="2336" y="69"/>
                    <a:pt x="1802" y="269"/>
                    <a:pt x="1335" y="603"/>
                  </a:cubicBezTo>
                  <a:cubicBezTo>
                    <a:pt x="368" y="1336"/>
                    <a:pt x="1" y="2637"/>
                    <a:pt x="134" y="3838"/>
                  </a:cubicBezTo>
                  <a:cubicBezTo>
                    <a:pt x="301" y="5039"/>
                    <a:pt x="868" y="6140"/>
                    <a:pt x="1535" y="7141"/>
                  </a:cubicBezTo>
                  <a:cubicBezTo>
                    <a:pt x="3903" y="10610"/>
                    <a:pt x="7406" y="13345"/>
                    <a:pt x="11409" y="14713"/>
                  </a:cubicBezTo>
                  <a:cubicBezTo>
                    <a:pt x="7373" y="18048"/>
                    <a:pt x="4304" y="23619"/>
                    <a:pt x="5972" y="28556"/>
                  </a:cubicBezTo>
                  <a:cubicBezTo>
                    <a:pt x="8358" y="35511"/>
                    <a:pt x="12938" y="37363"/>
                    <a:pt x="17140" y="37363"/>
                  </a:cubicBezTo>
                  <a:cubicBezTo>
                    <a:pt x="21925" y="37363"/>
                    <a:pt x="26219" y="34961"/>
                    <a:pt x="26219" y="34961"/>
                  </a:cubicBezTo>
                  <a:cubicBezTo>
                    <a:pt x="27554" y="27789"/>
                    <a:pt x="26253" y="20183"/>
                    <a:pt x="22550" y="13946"/>
                  </a:cubicBezTo>
                  <a:cubicBezTo>
                    <a:pt x="19715" y="9142"/>
                    <a:pt x="15545" y="5139"/>
                    <a:pt x="10608" y="2504"/>
                  </a:cubicBezTo>
                  <a:cubicBezTo>
                    <a:pt x="9141" y="1703"/>
                    <a:pt x="7573" y="1036"/>
                    <a:pt x="5972" y="503"/>
                  </a:cubicBezTo>
                  <a:cubicBezTo>
                    <a:pt x="5179" y="229"/>
                    <a:pt x="4296" y="0"/>
                    <a:pt x="3452" y="0"/>
                  </a:cubicBezTo>
                  <a:close/>
                </a:path>
              </a:pathLst>
            </a:custGeom>
            <a:solidFill>
              <a:srgbClr val="DB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500855" y="2885674"/>
              <a:ext cx="188772" cy="461323"/>
            </a:xfrm>
            <a:custGeom>
              <a:avLst/>
              <a:gdLst/>
              <a:ahLst/>
              <a:cxnLst/>
              <a:rect l="l" t="t" r="r" b="b"/>
              <a:pathLst>
                <a:path w="11275" h="27554" fill="none" extrusionOk="0">
                  <a:moveTo>
                    <a:pt x="9073" y="27553"/>
                  </a:moveTo>
                  <a:cubicBezTo>
                    <a:pt x="5371" y="21649"/>
                    <a:pt x="7272" y="14210"/>
                    <a:pt x="11275" y="10875"/>
                  </a:cubicBezTo>
                  <a:cubicBezTo>
                    <a:pt x="7305" y="9507"/>
                    <a:pt x="3769" y="6805"/>
                    <a:pt x="1401" y="3269"/>
                  </a:cubicBezTo>
                  <a:cubicBezTo>
                    <a:pt x="734" y="2302"/>
                    <a:pt x="167" y="1201"/>
                    <a:pt x="0" y="0"/>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547198" y="2821048"/>
              <a:ext cx="129587" cy="60072"/>
            </a:xfrm>
            <a:custGeom>
              <a:avLst/>
              <a:gdLst/>
              <a:ahLst/>
              <a:cxnLst/>
              <a:rect l="l" t="t" r="r" b="b"/>
              <a:pathLst>
                <a:path w="7740" h="3588" extrusionOk="0">
                  <a:moveTo>
                    <a:pt x="484" y="1"/>
                  </a:moveTo>
                  <a:cubicBezTo>
                    <a:pt x="321" y="1"/>
                    <a:pt x="160" y="8"/>
                    <a:pt x="1" y="24"/>
                  </a:cubicBezTo>
                  <a:cubicBezTo>
                    <a:pt x="67" y="224"/>
                    <a:pt x="168" y="424"/>
                    <a:pt x="234" y="591"/>
                  </a:cubicBezTo>
                  <a:cubicBezTo>
                    <a:pt x="635" y="1392"/>
                    <a:pt x="1235" y="2126"/>
                    <a:pt x="1969" y="2626"/>
                  </a:cubicBezTo>
                  <a:cubicBezTo>
                    <a:pt x="2860" y="3262"/>
                    <a:pt x="3945" y="3588"/>
                    <a:pt x="5031" y="3588"/>
                  </a:cubicBezTo>
                  <a:cubicBezTo>
                    <a:pt x="5369" y="3588"/>
                    <a:pt x="5706" y="3557"/>
                    <a:pt x="6038" y="3493"/>
                  </a:cubicBezTo>
                  <a:cubicBezTo>
                    <a:pt x="6539" y="3393"/>
                    <a:pt x="7006" y="3226"/>
                    <a:pt x="7373" y="2893"/>
                  </a:cubicBezTo>
                  <a:cubicBezTo>
                    <a:pt x="7506" y="2793"/>
                    <a:pt x="7640" y="2659"/>
                    <a:pt x="7740" y="2526"/>
                  </a:cubicBezTo>
                  <a:cubicBezTo>
                    <a:pt x="6239" y="1725"/>
                    <a:pt x="4671" y="1058"/>
                    <a:pt x="3070" y="491"/>
                  </a:cubicBezTo>
                  <a:cubicBezTo>
                    <a:pt x="2256" y="211"/>
                    <a:pt x="1348" y="1"/>
                    <a:pt x="4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858273" y="3414001"/>
              <a:ext cx="63688" cy="185992"/>
            </a:xfrm>
            <a:custGeom>
              <a:avLst/>
              <a:gdLst/>
              <a:ahLst/>
              <a:cxnLst/>
              <a:rect l="l" t="t" r="r" b="b"/>
              <a:pathLst>
                <a:path w="3804" h="11109" fill="none" extrusionOk="0">
                  <a:moveTo>
                    <a:pt x="1" y="11108"/>
                  </a:moveTo>
                  <a:cubicBezTo>
                    <a:pt x="2469" y="8006"/>
                    <a:pt x="3803" y="3970"/>
                    <a:pt x="3570" y="0"/>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016892" y="3441927"/>
              <a:ext cx="188772" cy="55300"/>
            </a:xfrm>
            <a:custGeom>
              <a:avLst/>
              <a:gdLst/>
              <a:ahLst/>
              <a:cxnLst/>
              <a:rect l="l" t="t" r="r" b="b"/>
              <a:pathLst>
                <a:path w="11275" h="3303" fill="none" extrusionOk="0">
                  <a:moveTo>
                    <a:pt x="0" y="0"/>
                  </a:moveTo>
                  <a:cubicBezTo>
                    <a:pt x="3403" y="2068"/>
                    <a:pt x="7339" y="3236"/>
                    <a:pt x="11275" y="3302"/>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021915" y="3374907"/>
              <a:ext cx="146329" cy="19555"/>
            </a:xfrm>
            <a:custGeom>
              <a:avLst/>
              <a:gdLst/>
              <a:ahLst/>
              <a:cxnLst/>
              <a:rect l="l" t="t" r="r" b="b"/>
              <a:pathLst>
                <a:path w="8740" h="1168" fill="none" extrusionOk="0">
                  <a:moveTo>
                    <a:pt x="0" y="0"/>
                  </a:moveTo>
                  <a:cubicBezTo>
                    <a:pt x="2802" y="968"/>
                    <a:pt x="5871" y="1168"/>
                    <a:pt x="8740" y="534"/>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878381" y="3202894"/>
              <a:ext cx="30170" cy="78204"/>
            </a:xfrm>
            <a:custGeom>
              <a:avLst/>
              <a:gdLst/>
              <a:ahLst/>
              <a:cxnLst/>
              <a:rect l="l" t="t" r="r" b="b"/>
              <a:pathLst>
                <a:path w="1802" h="4671" fill="none" extrusionOk="0">
                  <a:moveTo>
                    <a:pt x="1" y="0"/>
                  </a:moveTo>
                  <a:cubicBezTo>
                    <a:pt x="968" y="1401"/>
                    <a:pt x="1602" y="3002"/>
                    <a:pt x="1802" y="4670"/>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956833" y="3233600"/>
              <a:ext cx="319464" cy="538539"/>
            </a:xfrm>
            <a:custGeom>
              <a:avLst/>
              <a:gdLst/>
              <a:ahLst/>
              <a:cxnLst/>
              <a:rect l="l" t="t" r="r" b="b"/>
              <a:pathLst>
                <a:path w="19081" h="32166" extrusionOk="0">
                  <a:moveTo>
                    <a:pt x="9541" y="1"/>
                  </a:moveTo>
                  <a:lnTo>
                    <a:pt x="0" y="28488"/>
                  </a:lnTo>
                  <a:cubicBezTo>
                    <a:pt x="0" y="28488"/>
                    <a:pt x="10352" y="32166"/>
                    <a:pt x="11729" y="32166"/>
                  </a:cubicBezTo>
                  <a:cubicBezTo>
                    <a:pt x="11812" y="32166"/>
                    <a:pt x="11862" y="32152"/>
                    <a:pt x="11876" y="32124"/>
                  </a:cubicBezTo>
                  <a:cubicBezTo>
                    <a:pt x="12142" y="31657"/>
                    <a:pt x="19081" y="2769"/>
                    <a:pt x="19081" y="2769"/>
                  </a:cubicBezTo>
                  <a:lnTo>
                    <a:pt x="95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4004022" y="3219632"/>
              <a:ext cx="2277716" cy="992998"/>
            </a:xfrm>
            <a:custGeom>
              <a:avLst/>
              <a:gdLst/>
              <a:ahLst/>
              <a:cxnLst/>
              <a:rect l="l" t="t" r="r" b="b"/>
              <a:pathLst>
                <a:path w="87731" h="59310" extrusionOk="0">
                  <a:moveTo>
                    <a:pt x="11076" y="1"/>
                  </a:moveTo>
                  <a:lnTo>
                    <a:pt x="1" y="34859"/>
                  </a:lnTo>
                  <a:cubicBezTo>
                    <a:pt x="1" y="34859"/>
                    <a:pt x="55807" y="58276"/>
                    <a:pt x="78023" y="59310"/>
                  </a:cubicBezTo>
                  <a:lnTo>
                    <a:pt x="87730" y="9241"/>
                  </a:lnTo>
                  <a:cubicBezTo>
                    <a:pt x="59677" y="9041"/>
                    <a:pt x="33625" y="6472"/>
                    <a:pt x="110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208443" y="3732895"/>
              <a:ext cx="103904" cy="103887"/>
            </a:xfrm>
            <a:custGeom>
              <a:avLst/>
              <a:gdLst/>
              <a:ahLst/>
              <a:cxnLst/>
              <a:rect l="l" t="t" r="r" b="b"/>
              <a:pathLst>
                <a:path w="6206" h="6205" extrusionOk="0">
                  <a:moveTo>
                    <a:pt x="3103" y="0"/>
                  </a:moveTo>
                  <a:cubicBezTo>
                    <a:pt x="1402" y="0"/>
                    <a:pt x="1" y="1401"/>
                    <a:pt x="1" y="3102"/>
                  </a:cubicBezTo>
                  <a:cubicBezTo>
                    <a:pt x="1" y="4837"/>
                    <a:pt x="1402" y="6205"/>
                    <a:pt x="3103" y="6205"/>
                  </a:cubicBezTo>
                  <a:cubicBezTo>
                    <a:pt x="4837" y="6205"/>
                    <a:pt x="6205" y="4837"/>
                    <a:pt x="6205" y="3102"/>
                  </a:cubicBezTo>
                  <a:cubicBezTo>
                    <a:pt x="6205" y="1401"/>
                    <a:pt x="4837" y="0"/>
                    <a:pt x="31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375985" y="3784830"/>
              <a:ext cx="103335" cy="103887"/>
            </a:xfrm>
            <a:custGeom>
              <a:avLst/>
              <a:gdLst/>
              <a:ahLst/>
              <a:cxnLst/>
              <a:rect l="l" t="t" r="r" b="b"/>
              <a:pathLst>
                <a:path w="6172" h="6205" extrusionOk="0">
                  <a:moveTo>
                    <a:pt x="3103" y="0"/>
                  </a:moveTo>
                  <a:cubicBezTo>
                    <a:pt x="1368" y="0"/>
                    <a:pt x="1" y="1401"/>
                    <a:pt x="1" y="3103"/>
                  </a:cubicBezTo>
                  <a:cubicBezTo>
                    <a:pt x="1" y="4804"/>
                    <a:pt x="1368" y="6205"/>
                    <a:pt x="3103" y="6205"/>
                  </a:cubicBezTo>
                  <a:cubicBezTo>
                    <a:pt x="4804" y="6205"/>
                    <a:pt x="6172" y="4804"/>
                    <a:pt x="6172" y="3103"/>
                  </a:cubicBezTo>
                  <a:cubicBezTo>
                    <a:pt x="6172" y="1401"/>
                    <a:pt x="4804" y="0"/>
                    <a:pt x="31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2"/>
          <p:cNvGrpSpPr/>
          <p:nvPr/>
        </p:nvGrpSpPr>
        <p:grpSpPr>
          <a:xfrm rot="-9053642">
            <a:off x="8296485" y="22664"/>
            <a:ext cx="1340533" cy="1677507"/>
            <a:chOff x="930713" y="2697505"/>
            <a:chExt cx="1695011" cy="2121091"/>
          </a:xfrm>
        </p:grpSpPr>
        <p:sp>
          <p:nvSpPr>
            <p:cNvPr id="78" name="Google Shape;78;p2"/>
            <p:cNvSpPr/>
            <p:nvPr/>
          </p:nvSpPr>
          <p:spPr>
            <a:xfrm>
              <a:off x="1086536" y="3446381"/>
              <a:ext cx="973442" cy="1270237"/>
            </a:xfrm>
            <a:custGeom>
              <a:avLst/>
              <a:gdLst/>
              <a:ahLst/>
              <a:cxnLst/>
              <a:rect l="l" t="t" r="r" b="b"/>
              <a:pathLst>
                <a:path w="58142" h="75869" extrusionOk="0">
                  <a:moveTo>
                    <a:pt x="41230" y="1"/>
                  </a:moveTo>
                  <a:cubicBezTo>
                    <a:pt x="30622" y="13210"/>
                    <a:pt x="20481" y="27921"/>
                    <a:pt x="10941" y="41964"/>
                  </a:cubicBezTo>
                  <a:cubicBezTo>
                    <a:pt x="9207" y="44533"/>
                    <a:pt x="1735" y="56441"/>
                    <a:pt x="0" y="59010"/>
                  </a:cubicBezTo>
                  <a:cubicBezTo>
                    <a:pt x="7190" y="74995"/>
                    <a:pt x="20600" y="75868"/>
                    <a:pt x="23445" y="75868"/>
                  </a:cubicBezTo>
                  <a:cubicBezTo>
                    <a:pt x="23794" y="75868"/>
                    <a:pt x="23984" y="75855"/>
                    <a:pt x="23984" y="75855"/>
                  </a:cubicBezTo>
                  <a:cubicBezTo>
                    <a:pt x="35059" y="58343"/>
                    <a:pt x="50269" y="30623"/>
                    <a:pt x="58142" y="11409"/>
                  </a:cubicBezTo>
                  <a:cubicBezTo>
                    <a:pt x="54773" y="268"/>
                    <a:pt x="41230" y="1"/>
                    <a:pt x="41230" y="1"/>
                  </a:cubicBezTo>
                  <a:close/>
                </a:path>
              </a:pathLst>
            </a:custGeom>
            <a:solidFill>
              <a:srgbClr val="DB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695829" y="2697505"/>
              <a:ext cx="929895" cy="968001"/>
            </a:xfrm>
            <a:custGeom>
              <a:avLst/>
              <a:gdLst/>
              <a:ahLst/>
              <a:cxnLst/>
              <a:rect l="l" t="t" r="r" b="b"/>
              <a:pathLst>
                <a:path w="55541" h="57817" extrusionOk="0">
                  <a:moveTo>
                    <a:pt x="43082" y="1"/>
                  </a:moveTo>
                  <a:cubicBezTo>
                    <a:pt x="42476" y="1"/>
                    <a:pt x="41870" y="194"/>
                    <a:pt x="41364" y="498"/>
                  </a:cubicBezTo>
                  <a:cubicBezTo>
                    <a:pt x="40563" y="999"/>
                    <a:pt x="39963" y="1799"/>
                    <a:pt x="39396" y="2533"/>
                  </a:cubicBezTo>
                  <a:cubicBezTo>
                    <a:pt x="35826" y="7403"/>
                    <a:pt x="29755" y="18344"/>
                    <a:pt x="26186" y="23181"/>
                  </a:cubicBezTo>
                  <a:lnTo>
                    <a:pt x="26186" y="23181"/>
                  </a:lnTo>
                  <a:cubicBezTo>
                    <a:pt x="27120" y="18811"/>
                    <a:pt x="30156" y="8204"/>
                    <a:pt x="30289" y="3667"/>
                  </a:cubicBezTo>
                  <a:cubicBezTo>
                    <a:pt x="30356" y="2300"/>
                    <a:pt x="30056" y="532"/>
                    <a:pt x="28655" y="98"/>
                  </a:cubicBezTo>
                  <a:cubicBezTo>
                    <a:pt x="28479" y="45"/>
                    <a:pt x="28307" y="21"/>
                    <a:pt x="28141" y="21"/>
                  </a:cubicBezTo>
                  <a:cubicBezTo>
                    <a:pt x="27046" y="21"/>
                    <a:pt x="26165" y="1077"/>
                    <a:pt x="25586" y="2033"/>
                  </a:cubicBezTo>
                  <a:cubicBezTo>
                    <a:pt x="23351" y="5769"/>
                    <a:pt x="19248" y="17077"/>
                    <a:pt x="17447" y="21080"/>
                  </a:cubicBezTo>
                  <a:cubicBezTo>
                    <a:pt x="17413" y="19445"/>
                    <a:pt x="19315" y="10372"/>
                    <a:pt x="19381" y="8838"/>
                  </a:cubicBezTo>
                  <a:cubicBezTo>
                    <a:pt x="19481" y="7070"/>
                    <a:pt x="19481" y="4701"/>
                    <a:pt x="18447" y="3167"/>
                  </a:cubicBezTo>
                  <a:cubicBezTo>
                    <a:pt x="18047" y="2600"/>
                    <a:pt x="17480" y="2233"/>
                    <a:pt x="16880" y="2166"/>
                  </a:cubicBezTo>
                  <a:cubicBezTo>
                    <a:pt x="16807" y="2158"/>
                    <a:pt x="16734" y="2154"/>
                    <a:pt x="16661" y="2154"/>
                  </a:cubicBezTo>
                  <a:cubicBezTo>
                    <a:pt x="16129" y="2154"/>
                    <a:pt x="15589" y="2376"/>
                    <a:pt x="15178" y="2933"/>
                  </a:cubicBezTo>
                  <a:cubicBezTo>
                    <a:pt x="14311" y="4134"/>
                    <a:pt x="14178" y="5702"/>
                    <a:pt x="13611" y="7036"/>
                  </a:cubicBezTo>
                  <a:cubicBezTo>
                    <a:pt x="11242" y="12340"/>
                    <a:pt x="9408" y="17911"/>
                    <a:pt x="7506" y="23381"/>
                  </a:cubicBezTo>
                  <a:cubicBezTo>
                    <a:pt x="6038" y="27551"/>
                    <a:pt x="4404" y="31554"/>
                    <a:pt x="2703" y="35590"/>
                  </a:cubicBezTo>
                  <a:cubicBezTo>
                    <a:pt x="901" y="39826"/>
                    <a:pt x="1" y="44330"/>
                    <a:pt x="2536" y="48466"/>
                  </a:cubicBezTo>
                  <a:cubicBezTo>
                    <a:pt x="3770" y="50467"/>
                    <a:pt x="5505" y="52102"/>
                    <a:pt x="7406" y="53503"/>
                  </a:cubicBezTo>
                  <a:cubicBezTo>
                    <a:pt x="9808" y="55271"/>
                    <a:pt x="12576" y="56705"/>
                    <a:pt x="15512" y="57306"/>
                  </a:cubicBezTo>
                  <a:cubicBezTo>
                    <a:pt x="16742" y="57552"/>
                    <a:pt x="18075" y="57816"/>
                    <a:pt x="19377" y="57816"/>
                  </a:cubicBezTo>
                  <a:cubicBezTo>
                    <a:pt x="20546" y="57816"/>
                    <a:pt x="21691" y="57603"/>
                    <a:pt x="22717" y="56972"/>
                  </a:cubicBezTo>
                  <a:cubicBezTo>
                    <a:pt x="23484" y="56505"/>
                    <a:pt x="24118" y="55805"/>
                    <a:pt x="24752" y="55137"/>
                  </a:cubicBezTo>
                  <a:cubicBezTo>
                    <a:pt x="27220" y="52469"/>
                    <a:pt x="29722" y="49800"/>
                    <a:pt x="32090" y="46998"/>
                  </a:cubicBezTo>
                  <a:cubicBezTo>
                    <a:pt x="40496" y="37225"/>
                    <a:pt x="47935" y="26584"/>
                    <a:pt x="54306" y="15342"/>
                  </a:cubicBezTo>
                  <a:cubicBezTo>
                    <a:pt x="54773" y="14542"/>
                    <a:pt x="55240" y="13708"/>
                    <a:pt x="55374" y="12740"/>
                  </a:cubicBezTo>
                  <a:cubicBezTo>
                    <a:pt x="55540" y="11806"/>
                    <a:pt x="55307" y="10739"/>
                    <a:pt x="54573" y="10038"/>
                  </a:cubicBezTo>
                  <a:cubicBezTo>
                    <a:pt x="53996" y="9482"/>
                    <a:pt x="53201" y="9231"/>
                    <a:pt x="52411" y="9231"/>
                  </a:cubicBezTo>
                  <a:cubicBezTo>
                    <a:pt x="51923" y="9231"/>
                    <a:pt x="51437" y="9326"/>
                    <a:pt x="51004" y="9505"/>
                  </a:cubicBezTo>
                  <a:cubicBezTo>
                    <a:pt x="49870" y="9938"/>
                    <a:pt x="49036" y="10839"/>
                    <a:pt x="48202" y="11673"/>
                  </a:cubicBezTo>
                  <a:cubicBezTo>
                    <a:pt x="44733" y="15342"/>
                    <a:pt x="37361" y="24515"/>
                    <a:pt x="33992" y="28285"/>
                  </a:cubicBezTo>
                  <a:cubicBezTo>
                    <a:pt x="37161" y="22848"/>
                    <a:pt x="43599" y="11539"/>
                    <a:pt x="45367" y="5468"/>
                  </a:cubicBezTo>
                  <a:cubicBezTo>
                    <a:pt x="45633" y="4568"/>
                    <a:pt x="45867" y="3634"/>
                    <a:pt x="45767" y="2700"/>
                  </a:cubicBezTo>
                  <a:cubicBezTo>
                    <a:pt x="45667" y="1732"/>
                    <a:pt x="45133" y="732"/>
                    <a:pt x="44232" y="265"/>
                  </a:cubicBezTo>
                  <a:cubicBezTo>
                    <a:pt x="43866" y="82"/>
                    <a:pt x="43474" y="1"/>
                    <a:pt x="43082" y="1"/>
                  </a:cubicBezTo>
                  <a:close/>
                </a:path>
              </a:pathLst>
            </a:custGeom>
            <a:solidFill>
              <a:srgbClr val="DB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956091" y="3271020"/>
              <a:ext cx="667959" cy="421995"/>
            </a:xfrm>
            <a:custGeom>
              <a:avLst/>
              <a:gdLst/>
              <a:ahLst/>
              <a:cxnLst/>
              <a:rect l="l" t="t" r="r" b="b"/>
              <a:pathLst>
                <a:path w="39896" h="25205" extrusionOk="0">
                  <a:moveTo>
                    <a:pt x="14911" y="1"/>
                  </a:moveTo>
                  <a:lnTo>
                    <a:pt x="0" y="24051"/>
                  </a:lnTo>
                  <a:cubicBezTo>
                    <a:pt x="1323" y="24862"/>
                    <a:pt x="2688" y="25205"/>
                    <a:pt x="4071" y="25205"/>
                  </a:cubicBezTo>
                  <a:cubicBezTo>
                    <a:pt x="9796" y="25205"/>
                    <a:pt x="15820" y="19321"/>
                    <a:pt x="20415" y="16446"/>
                  </a:cubicBezTo>
                  <a:cubicBezTo>
                    <a:pt x="24151" y="14111"/>
                    <a:pt x="28320" y="12310"/>
                    <a:pt x="32523" y="11376"/>
                  </a:cubicBezTo>
                  <a:cubicBezTo>
                    <a:pt x="32557" y="11376"/>
                    <a:pt x="32624" y="11342"/>
                    <a:pt x="32657" y="11342"/>
                  </a:cubicBezTo>
                  <a:cubicBezTo>
                    <a:pt x="32724" y="11309"/>
                    <a:pt x="32824" y="11309"/>
                    <a:pt x="32890" y="11275"/>
                  </a:cubicBezTo>
                  <a:cubicBezTo>
                    <a:pt x="34792" y="10909"/>
                    <a:pt x="39362" y="10175"/>
                    <a:pt x="39595" y="7673"/>
                  </a:cubicBezTo>
                  <a:cubicBezTo>
                    <a:pt x="39895" y="4571"/>
                    <a:pt x="36993" y="3570"/>
                    <a:pt x="34558" y="3303"/>
                  </a:cubicBezTo>
                  <a:cubicBezTo>
                    <a:pt x="34032" y="3249"/>
                    <a:pt x="33504" y="3225"/>
                    <a:pt x="32976" y="3225"/>
                  </a:cubicBezTo>
                  <a:cubicBezTo>
                    <a:pt x="30892" y="3225"/>
                    <a:pt x="28795" y="3598"/>
                    <a:pt x="26719" y="3970"/>
                  </a:cubicBezTo>
                  <a:cubicBezTo>
                    <a:pt x="25315" y="4210"/>
                    <a:pt x="23617" y="4454"/>
                    <a:pt x="21947" y="4454"/>
                  </a:cubicBezTo>
                  <a:cubicBezTo>
                    <a:pt x="18739" y="4454"/>
                    <a:pt x="15635" y="3555"/>
                    <a:pt x="14911" y="1"/>
                  </a:cubicBezTo>
                  <a:close/>
                </a:path>
              </a:pathLst>
            </a:custGeom>
            <a:solidFill>
              <a:srgbClr val="DB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015845" y="3309561"/>
              <a:ext cx="269203" cy="93289"/>
            </a:xfrm>
            <a:custGeom>
              <a:avLst/>
              <a:gdLst/>
              <a:ahLst/>
              <a:cxnLst/>
              <a:rect l="l" t="t" r="r" b="b"/>
              <a:pathLst>
                <a:path w="16079" h="5572" fill="none" extrusionOk="0">
                  <a:moveTo>
                    <a:pt x="16079" y="1768"/>
                  </a:moveTo>
                  <a:cubicBezTo>
                    <a:pt x="13410" y="401"/>
                    <a:pt x="10241" y="0"/>
                    <a:pt x="7339" y="701"/>
                  </a:cubicBezTo>
                  <a:cubicBezTo>
                    <a:pt x="4404" y="1368"/>
                    <a:pt x="1768" y="3136"/>
                    <a:pt x="0" y="5571"/>
                  </a:cubicBezTo>
                </a:path>
              </a:pathLst>
            </a:custGeom>
            <a:noFill/>
            <a:ln w="20850" cap="rnd" cmpd="sng">
              <a:solidFill>
                <a:srgbClr val="B74E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945476" y="3087287"/>
              <a:ext cx="326177" cy="126222"/>
            </a:xfrm>
            <a:custGeom>
              <a:avLst/>
              <a:gdLst/>
              <a:ahLst/>
              <a:cxnLst/>
              <a:rect l="l" t="t" r="r" b="b"/>
              <a:pathLst>
                <a:path w="19482" h="7539" fill="none" extrusionOk="0">
                  <a:moveTo>
                    <a:pt x="19481" y="7539"/>
                  </a:moveTo>
                  <a:cubicBezTo>
                    <a:pt x="13610" y="3703"/>
                    <a:pt x="6905" y="1101"/>
                    <a:pt x="0" y="0"/>
                  </a:cubicBezTo>
                </a:path>
              </a:pathLst>
            </a:custGeom>
            <a:noFill/>
            <a:ln w="20850" cap="rnd" cmpd="sng">
              <a:solidFill>
                <a:srgbClr val="B74E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359317" y="3363170"/>
              <a:ext cx="10615" cy="54748"/>
            </a:xfrm>
            <a:custGeom>
              <a:avLst/>
              <a:gdLst/>
              <a:ahLst/>
              <a:cxnLst/>
              <a:rect l="l" t="t" r="r" b="b"/>
              <a:pathLst>
                <a:path w="634" h="3270" fill="none" extrusionOk="0">
                  <a:moveTo>
                    <a:pt x="300" y="1"/>
                  </a:moveTo>
                  <a:cubicBezTo>
                    <a:pt x="0" y="1068"/>
                    <a:pt x="134" y="2269"/>
                    <a:pt x="634" y="3270"/>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2430239" y="3350881"/>
              <a:ext cx="8957" cy="38005"/>
            </a:xfrm>
            <a:custGeom>
              <a:avLst/>
              <a:gdLst/>
              <a:ahLst/>
              <a:cxnLst/>
              <a:rect l="l" t="t" r="r" b="b"/>
              <a:pathLst>
                <a:path w="535" h="2270" fill="none" extrusionOk="0">
                  <a:moveTo>
                    <a:pt x="167" y="1"/>
                  </a:moveTo>
                  <a:cubicBezTo>
                    <a:pt x="0" y="768"/>
                    <a:pt x="134" y="1602"/>
                    <a:pt x="534" y="2269"/>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2358196" y="3102925"/>
              <a:ext cx="65363" cy="43581"/>
            </a:xfrm>
            <a:custGeom>
              <a:avLst/>
              <a:gdLst/>
              <a:ahLst/>
              <a:cxnLst/>
              <a:rect l="l" t="t" r="r" b="b"/>
              <a:pathLst>
                <a:path w="3904" h="2603" fill="none" extrusionOk="0">
                  <a:moveTo>
                    <a:pt x="3903" y="2602"/>
                  </a:moveTo>
                  <a:cubicBezTo>
                    <a:pt x="2802" y="1501"/>
                    <a:pt x="1468" y="601"/>
                    <a:pt x="0" y="0"/>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2441406" y="3007978"/>
              <a:ext cx="52521" cy="34088"/>
            </a:xfrm>
            <a:custGeom>
              <a:avLst/>
              <a:gdLst/>
              <a:ahLst/>
              <a:cxnLst/>
              <a:rect l="l" t="t" r="r" b="b"/>
              <a:pathLst>
                <a:path w="3137" h="2036" fill="none" extrusionOk="0">
                  <a:moveTo>
                    <a:pt x="3136" y="2035"/>
                  </a:moveTo>
                  <a:cubicBezTo>
                    <a:pt x="2202" y="1201"/>
                    <a:pt x="1135" y="534"/>
                    <a:pt x="1" y="0"/>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2227504" y="3025842"/>
              <a:ext cx="49725" cy="22920"/>
            </a:xfrm>
            <a:custGeom>
              <a:avLst/>
              <a:gdLst/>
              <a:ahLst/>
              <a:cxnLst/>
              <a:rect l="l" t="t" r="r" b="b"/>
              <a:pathLst>
                <a:path w="2970" h="1369" fill="none" extrusionOk="0">
                  <a:moveTo>
                    <a:pt x="2970" y="1369"/>
                  </a:moveTo>
                  <a:cubicBezTo>
                    <a:pt x="2136" y="635"/>
                    <a:pt x="1068" y="168"/>
                    <a:pt x="1" y="1"/>
                  </a:cubicBezTo>
                </a:path>
              </a:pathLst>
            </a:custGeom>
            <a:noFill/>
            <a:ln w="20850" cap="rnd" cmpd="sng">
              <a:solidFill>
                <a:srgbClr val="B74E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2330822" y="2866688"/>
              <a:ext cx="39110" cy="20108"/>
            </a:xfrm>
            <a:custGeom>
              <a:avLst/>
              <a:gdLst/>
              <a:ahLst/>
              <a:cxnLst/>
              <a:rect l="l" t="t" r="r" b="b"/>
              <a:pathLst>
                <a:path w="2336" h="1201" fill="none" extrusionOk="0">
                  <a:moveTo>
                    <a:pt x="2336" y="1201"/>
                  </a:moveTo>
                  <a:cubicBezTo>
                    <a:pt x="1702" y="601"/>
                    <a:pt x="868" y="167"/>
                    <a:pt x="1" y="0"/>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2070576" y="2976151"/>
              <a:ext cx="47482" cy="8388"/>
            </a:xfrm>
            <a:custGeom>
              <a:avLst/>
              <a:gdLst/>
              <a:ahLst/>
              <a:cxnLst/>
              <a:rect l="l" t="t" r="r" b="b"/>
              <a:pathLst>
                <a:path w="2836" h="501" fill="none" extrusionOk="0">
                  <a:moveTo>
                    <a:pt x="2836" y="500"/>
                  </a:moveTo>
                  <a:cubicBezTo>
                    <a:pt x="1969" y="134"/>
                    <a:pt x="968" y="0"/>
                    <a:pt x="0" y="167"/>
                  </a:cubicBezTo>
                </a:path>
              </a:pathLst>
            </a:custGeom>
            <a:noFill/>
            <a:ln w="20850" cap="rnd" cmpd="sng">
              <a:solidFill>
                <a:srgbClr val="B74E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2123081" y="2833739"/>
              <a:ext cx="31292" cy="7835"/>
            </a:xfrm>
            <a:custGeom>
              <a:avLst/>
              <a:gdLst/>
              <a:ahLst/>
              <a:cxnLst/>
              <a:rect l="l" t="t" r="r" b="b"/>
              <a:pathLst>
                <a:path w="1869" h="468" fill="none" extrusionOk="0">
                  <a:moveTo>
                    <a:pt x="1868" y="467"/>
                  </a:moveTo>
                  <a:cubicBezTo>
                    <a:pt x="1334" y="100"/>
                    <a:pt x="634" y="0"/>
                    <a:pt x="0" y="200"/>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910853" y="2970006"/>
              <a:ext cx="51952" cy="6714"/>
            </a:xfrm>
            <a:custGeom>
              <a:avLst/>
              <a:gdLst/>
              <a:ahLst/>
              <a:cxnLst/>
              <a:rect l="l" t="t" r="r" b="b"/>
              <a:pathLst>
                <a:path w="3103" h="401" fill="none" extrusionOk="0">
                  <a:moveTo>
                    <a:pt x="3103" y="400"/>
                  </a:moveTo>
                  <a:cubicBezTo>
                    <a:pt x="2102" y="67"/>
                    <a:pt x="1034" y="0"/>
                    <a:pt x="0" y="200"/>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956091" y="2846011"/>
              <a:ext cx="30170" cy="10079"/>
            </a:xfrm>
            <a:custGeom>
              <a:avLst/>
              <a:gdLst/>
              <a:ahLst/>
              <a:cxnLst/>
              <a:rect l="l" t="t" r="r" b="b"/>
              <a:pathLst>
                <a:path w="1802" h="602" fill="none" extrusionOk="0">
                  <a:moveTo>
                    <a:pt x="1802" y="601"/>
                  </a:moveTo>
                  <a:cubicBezTo>
                    <a:pt x="1301" y="168"/>
                    <a:pt x="634" y="1"/>
                    <a:pt x="0" y="101"/>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944355" y="3641297"/>
              <a:ext cx="71507" cy="42459"/>
            </a:xfrm>
            <a:custGeom>
              <a:avLst/>
              <a:gdLst/>
              <a:ahLst/>
              <a:cxnLst/>
              <a:rect l="l" t="t" r="r" b="b"/>
              <a:pathLst>
                <a:path w="4271" h="2536" fill="none" extrusionOk="0">
                  <a:moveTo>
                    <a:pt x="4270" y="2536"/>
                  </a:moveTo>
                  <a:cubicBezTo>
                    <a:pt x="2769" y="1835"/>
                    <a:pt x="1335" y="1001"/>
                    <a:pt x="1" y="1"/>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750560" y="3510605"/>
              <a:ext cx="55870" cy="44702"/>
            </a:xfrm>
            <a:custGeom>
              <a:avLst/>
              <a:gdLst/>
              <a:ahLst/>
              <a:cxnLst/>
              <a:rect l="l" t="t" r="r" b="b"/>
              <a:pathLst>
                <a:path w="3337" h="2670" fill="none" extrusionOk="0">
                  <a:moveTo>
                    <a:pt x="1" y="1"/>
                  </a:moveTo>
                  <a:cubicBezTo>
                    <a:pt x="935" y="1102"/>
                    <a:pt x="2069" y="2002"/>
                    <a:pt x="3337" y="2670"/>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738840" y="3677594"/>
              <a:ext cx="139080" cy="227882"/>
            </a:xfrm>
            <a:custGeom>
              <a:avLst/>
              <a:gdLst/>
              <a:ahLst/>
              <a:cxnLst/>
              <a:rect l="l" t="t" r="r" b="b"/>
              <a:pathLst>
                <a:path w="8307" h="13611" fill="none" extrusionOk="0">
                  <a:moveTo>
                    <a:pt x="8306" y="1"/>
                  </a:moveTo>
                  <a:cubicBezTo>
                    <a:pt x="6138" y="4871"/>
                    <a:pt x="3336" y="9474"/>
                    <a:pt x="0" y="13611"/>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766767" y="3635721"/>
              <a:ext cx="65346" cy="86006"/>
            </a:xfrm>
            <a:custGeom>
              <a:avLst/>
              <a:gdLst/>
              <a:ahLst/>
              <a:cxnLst/>
              <a:rect l="l" t="t" r="r" b="b"/>
              <a:pathLst>
                <a:path w="3903" h="5137" fill="none" extrusionOk="0">
                  <a:moveTo>
                    <a:pt x="3903" y="0"/>
                  </a:moveTo>
                  <a:cubicBezTo>
                    <a:pt x="2402" y="1568"/>
                    <a:pt x="1101" y="3302"/>
                    <a:pt x="0" y="5137"/>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1843280" y="3024888"/>
              <a:ext cx="505439" cy="475654"/>
            </a:xfrm>
            <a:custGeom>
              <a:avLst/>
              <a:gdLst/>
              <a:ahLst/>
              <a:cxnLst/>
              <a:rect l="l" t="t" r="r" b="b"/>
              <a:pathLst>
                <a:path w="30189" h="28410" extrusionOk="0">
                  <a:moveTo>
                    <a:pt x="15447" y="1"/>
                  </a:moveTo>
                  <a:cubicBezTo>
                    <a:pt x="10179" y="1"/>
                    <a:pt x="5361" y="2931"/>
                    <a:pt x="2936" y="7497"/>
                  </a:cubicBezTo>
                  <a:lnTo>
                    <a:pt x="2302" y="7397"/>
                  </a:lnTo>
                  <a:lnTo>
                    <a:pt x="1501" y="11499"/>
                  </a:lnTo>
                  <a:cubicBezTo>
                    <a:pt x="0" y="19205"/>
                    <a:pt x="5037" y="26644"/>
                    <a:pt x="12743" y="28145"/>
                  </a:cubicBezTo>
                  <a:cubicBezTo>
                    <a:pt x="13655" y="28323"/>
                    <a:pt x="14565" y="28409"/>
                    <a:pt x="15463" y="28409"/>
                  </a:cubicBezTo>
                  <a:cubicBezTo>
                    <a:pt x="22108" y="28409"/>
                    <a:pt x="28065" y="23692"/>
                    <a:pt x="29388" y="16903"/>
                  </a:cubicBezTo>
                  <a:lnTo>
                    <a:pt x="30188" y="12800"/>
                  </a:lnTo>
                  <a:lnTo>
                    <a:pt x="29555" y="12667"/>
                  </a:lnTo>
                  <a:cubicBezTo>
                    <a:pt x="28921" y="6663"/>
                    <a:pt x="24418" y="1492"/>
                    <a:pt x="18146" y="258"/>
                  </a:cubicBezTo>
                  <a:cubicBezTo>
                    <a:pt x="17240" y="84"/>
                    <a:pt x="16337" y="1"/>
                    <a:pt x="154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1872881" y="3098455"/>
              <a:ext cx="56975" cy="240154"/>
            </a:xfrm>
            <a:custGeom>
              <a:avLst/>
              <a:gdLst/>
              <a:ahLst/>
              <a:cxnLst/>
              <a:rect l="l" t="t" r="r" b="b"/>
              <a:pathLst>
                <a:path w="3403" h="14344" extrusionOk="0">
                  <a:moveTo>
                    <a:pt x="3402" y="0"/>
                  </a:moveTo>
                  <a:cubicBezTo>
                    <a:pt x="3236" y="201"/>
                    <a:pt x="3069" y="367"/>
                    <a:pt x="2902" y="567"/>
                  </a:cubicBezTo>
                  <a:cubicBezTo>
                    <a:pt x="2502" y="3136"/>
                    <a:pt x="2001" y="5671"/>
                    <a:pt x="1401" y="8206"/>
                  </a:cubicBezTo>
                  <a:cubicBezTo>
                    <a:pt x="1001" y="10008"/>
                    <a:pt x="500" y="11842"/>
                    <a:pt x="0" y="13610"/>
                  </a:cubicBezTo>
                  <a:cubicBezTo>
                    <a:pt x="67" y="13877"/>
                    <a:pt x="133" y="14110"/>
                    <a:pt x="234" y="14344"/>
                  </a:cubicBezTo>
                  <a:lnTo>
                    <a:pt x="434" y="13610"/>
                  </a:lnTo>
                  <a:cubicBezTo>
                    <a:pt x="1568" y="9607"/>
                    <a:pt x="2502" y="5504"/>
                    <a:pt x="3202" y="1368"/>
                  </a:cubicBezTo>
                  <a:cubicBezTo>
                    <a:pt x="3269" y="934"/>
                    <a:pt x="3336" y="467"/>
                    <a:pt x="3402" y="0"/>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1958887" y="3031987"/>
              <a:ext cx="85454" cy="425025"/>
            </a:xfrm>
            <a:custGeom>
              <a:avLst/>
              <a:gdLst/>
              <a:ahLst/>
              <a:cxnLst/>
              <a:rect l="l" t="t" r="r" b="b"/>
              <a:pathLst>
                <a:path w="5104" h="25386" extrusionOk="0">
                  <a:moveTo>
                    <a:pt x="5104" y="1"/>
                  </a:moveTo>
                  <a:cubicBezTo>
                    <a:pt x="4937" y="34"/>
                    <a:pt x="4803" y="68"/>
                    <a:pt x="4670" y="134"/>
                  </a:cubicBezTo>
                  <a:lnTo>
                    <a:pt x="1968" y="14478"/>
                  </a:lnTo>
                  <a:cubicBezTo>
                    <a:pt x="1334" y="18014"/>
                    <a:pt x="667" y="21583"/>
                    <a:pt x="0" y="25119"/>
                  </a:cubicBezTo>
                  <a:cubicBezTo>
                    <a:pt x="133" y="25219"/>
                    <a:pt x="234" y="25286"/>
                    <a:pt x="367" y="25386"/>
                  </a:cubicBezTo>
                  <a:cubicBezTo>
                    <a:pt x="534" y="24585"/>
                    <a:pt x="667" y="23785"/>
                    <a:pt x="834" y="22951"/>
                  </a:cubicBezTo>
                  <a:cubicBezTo>
                    <a:pt x="2001" y="16613"/>
                    <a:pt x="3202" y="10275"/>
                    <a:pt x="4370" y="3904"/>
                  </a:cubicBezTo>
                  <a:lnTo>
                    <a:pt x="5104" y="1"/>
                  </a:ln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894094" y="3062157"/>
              <a:ext cx="80448" cy="325056"/>
            </a:xfrm>
            <a:custGeom>
              <a:avLst/>
              <a:gdLst/>
              <a:ahLst/>
              <a:cxnLst/>
              <a:rect l="l" t="t" r="r" b="b"/>
              <a:pathLst>
                <a:path w="4805" h="19415" extrusionOk="0">
                  <a:moveTo>
                    <a:pt x="4804" y="0"/>
                  </a:moveTo>
                  <a:lnTo>
                    <a:pt x="4804" y="0"/>
                  </a:lnTo>
                  <a:cubicBezTo>
                    <a:pt x="4637" y="100"/>
                    <a:pt x="4470" y="200"/>
                    <a:pt x="4304" y="334"/>
                  </a:cubicBezTo>
                  <a:cubicBezTo>
                    <a:pt x="3336" y="5070"/>
                    <a:pt x="2302" y="9774"/>
                    <a:pt x="1135" y="14477"/>
                  </a:cubicBezTo>
                  <a:cubicBezTo>
                    <a:pt x="768" y="15945"/>
                    <a:pt x="401" y="17446"/>
                    <a:pt x="1" y="18914"/>
                  </a:cubicBezTo>
                  <a:cubicBezTo>
                    <a:pt x="101" y="19080"/>
                    <a:pt x="201" y="19247"/>
                    <a:pt x="301" y="19414"/>
                  </a:cubicBezTo>
                  <a:cubicBezTo>
                    <a:pt x="1602" y="14410"/>
                    <a:pt x="2803" y="9407"/>
                    <a:pt x="3903" y="4370"/>
                  </a:cubicBezTo>
                  <a:cubicBezTo>
                    <a:pt x="4204" y="2902"/>
                    <a:pt x="4504" y="1468"/>
                    <a:pt x="4804" y="0"/>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2012497" y="3024737"/>
              <a:ext cx="92720" cy="460754"/>
            </a:xfrm>
            <a:custGeom>
              <a:avLst/>
              <a:gdLst/>
              <a:ahLst/>
              <a:cxnLst/>
              <a:rect l="l" t="t" r="r" b="b"/>
              <a:pathLst>
                <a:path w="5538" h="27520" extrusionOk="0">
                  <a:moveTo>
                    <a:pt x="5137" y="0"/>
                  </a:moveTo>
                  <a:cubicBezTo>
                    <a:pt x="4037" y="5938"/>
                    <a:pt x="2902" y="11875"/>
                    <a:pt x="1802" y="17813"/>
                  </a:cubicBezTo>
                  <a:cubicBezTo>
                    <a:pt x="1201" y="21015"/>
                    <a:pt x="601" y="24184"/>
                    <a:pt x="0" y="27386"/>
                  </a:cubicBezTo>
                  <a:cubicBezTo>
                    <a:pt x="134" y="27420"/>
                    <a:pt x="267" y="27487"/>
                    <a:pt x="401" y="27520"/>
                  </a:cubicBezTo>
                  <a:cubicBezTo>
                    <a:pt x="434" y="27386"/>
                    <a:pt x="434" y="27253"/>
                    <a:pt x="467" y="27120"/>
                  </a:cubicBezTo>
                  <a:cubicBezTo>
                    <a:pt x="1768" y="20148"/>
                    <a:pt x="3103" y="13176"/>
                    <a:pt x="4403" y="6238"/>
                  </a:cubicBezTo>
                  <a:lnTo>
                    <a:pt x="5538" y="34"/>
                  </a:lnTo>
                  <a:cubicBezTo>
                    <a:pt x="5404" y="0"/>
                    <a:pt x="5271" y="0"/>
                    <a:pt x="5137" y="0"/>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163849" y="3060483"/>
              <a:ext cx="68711" cy="431153"/>
            </a:xfrm>
            <a:custGeom>
              <a:avLst/>
              <a:gdLst/>
              <a:ahLst/>
              <a:cxnLst/>
              <a:rect l="l" t="t" r="r" b="b"/>
              <a:pathLst>
                <a:path w="4104" h="25752" extrusionOk="0">
                  <a:moveTo>
                    <a:pt x="3736" y="0"/>
                  </a:moveTo>
                  <a:cubicBezTo>
                    <a:pt x="2902" y="6471"/>
                    <a:pt x="2002" y="12943"/>
                    <a:pt x="1034" y="19414"/>
                  </a:cubicBezTo>
                  <a:cubicBezTo>
                    <a:pt x="701" y="21549"/>
                    <a:pt x="367" y="23650"/>
                    <a:pt x="0" y="25752"/>
                  </a:cubicBezTo>
                  <a:cubicBezTo>
                    <a:pt x="167" y="25718"/>
                    <a:pt x="300" y="25685"/>
                    <a:pt x="467" y="25652"/>
                  </a:cubicBezTo>
                  <a:cubicBezTo>
                    <a:pt x="1368" y="19948"/>
                    <a:pt x="2235" y="14210"/>
                    <a:pt x="3036" y="8506"/>
                  </a:cubicBezTo>
                  <a:cubicBezTo>
                    <a:pt x="3403" y="5738"/>
                    <a:pt x="3769" y="3002"/>
                    <a:pt x="4103" y="234"/>
                  </a:cubicBezTo>
                  <a:cubicBezTo>
                    <a:pt x="4003" y="134"/>
                    <a:pt x="3870" y="67"/>
                    <a:pt x="3736" y="0"/>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52634" y="3100681"/>
              <a:ext cx="29065" cy="345716"/>
            </a:xfrm>
            <a:custGeom>
              <a:avLst/>
              <a:gdLst/>
              <a:ahLst/>
              <a:cxnLst/>
              <a:rect l="l" t="t" r="r" b="b"/>
              <a:pathLst>
                <a:path w="1736" h="20649" extrusionOk="0">
                  <a:moveTo>
                    <a:pt x="1369" y="1"/>
                  </a:moveTo>
                  <a:cubicBezTo>
                    <a:pt x="1135" y="3470"/>
                    <a:pt x="902" y="6939"/>
                    <a:pt x="668" y="10408"/>
                  </a:cubicBezTo>
                  <a:cubicBezTo>
                    <a:pt x="435" y="13844"/>
                    <a:pt x="201" y="17246"/>
                    <a:pt x="1" y="20649"/>
                  </a:cubicBezTo>
                  <a:cubicBezTo>
                    <a:pt x="134" y="20515"/>
                    <a:pt x="301" y="20415"/>
                    <a:pt x="435" y="20282"/>
                  </a:cubicBezTo>
                  <a:cubicBezTo>
                    <a:pt x="501" y="19215"/>
                    <a:pt x="568" y="18147"/>
                    <a:pt x="635" y="17113"/>
                  </a:cubicBezTo>
                  <a:cubicBezTo>
                    <a:pt x="968" y="12109"/>
                    <a:pt x="1302" y="7106"/>
                    <a:pt x="1635" y="2102"/>
                  </a:cubicBezTo>
                  <a:cubicBezTo>
                    <a:pt x="1669" y="1535"/>
                    <a:pt x="1702" y="968"/>
                    <a:pt x="1735" y="434"/>
                  </a:cubicBezTo>
                  <a:cubicBezTo>
                    <a:pt x="1635" y="268"/>
                    <a:pt x="1502" y="134"/>
                    <a:pt x="1369" y="1"/>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318549" y="3171619"/>
              <a:ext cx="9510" cy="188219"/>
            </a:xfrm>
            <a:custGeom>
              <a:avLst/>
              <a:gdLst/>
              <a:ahLst/>
              <a:cxnLst/>
              <a:rect l="l" t="t" r="r" b="b"/>
              <a:pathLst>
                <a:path w="568" h="11242" extrusionOk="0">
                  <a:moveTo>
                    <a:pt x="167" y="0"/>
                  </a:moveTo>
                  <a:cubicBezTo>
                    <a:pt x="133" y="2268"/>
                    <a:pt x="100" y="4537"/>
                    <a:pt x="67" y="6772"/>
                  </a:cubicBezTo>
                  <a:cubicBezTo>
                    <a:pt x="33" y="8273"/>
                    <a:pt x="33" y="9740"/>
                    <a:pt x="0" y="11242"/>
                  </a:cubicBezTo>
                  <a:cubicBezTo>
                    <a:pt x="167" y="10875"/>
                    <a:pt x="300" y="10541"/>
                    <a:pt x="434" y="10174"/>
                  </a:cubicBezTo>
                  <a:cubicBezTo>
                    <a:pt x="467" y="7139"/>
                    <a:pt x="534" y="4103"/>
                    <a:pt x="567" y="1101"/>
                  </a:cubicBezTo>
                  <a:cubicBezTo>
                    <a:pt x="434" y="734"/>
                    <a:pt x="300" y="367"/>
                    <a:pt x="167" y="0"/>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089010" y="3035905"/>
              <a:ext cx="91598" cy="464119"/>
            </a:xfrm>
            <a:custGeom>
              <a:avLst/>
              <a:gdLst/>
              <a:ahLst/>
              <a:cxnLst/>
              <a:rect l="l" t="t" r="r" b="b"/>
              <a:pathLst>
                <a:path w="5471" h="27721" extrusionOk="0">
                  <a:moveTo>
                    <a:pt x="5071" y="0"/>
                  </a:moveTo>
                  <a:cubicBezTo>
                    <a:pt x="4103" y="5271"/>
                    <a:pt x="3136" y="10541"/>
                    <a:pt x="2202" y="15812"/>
                  </a:cubicBezTo>
                  <a:lnTo>
                    <a:pt x="0" y="27720"/>
                  </a:lnTo>
                  <a:lnTo>
                    <a:pt x="434" y="27720"/>
                  </a:lnTo>
                  <a:cubicBezTo>
                    <a:pt x="634" y="26553"/>
                    <a:pt x="868" y="25352"/>
                    <a:pt x="1068" y="24184"/>
                  </a:cubicBezTo>
                  <a:lnTo>
                    <a:pt x="4570" y="5104"/>
                  </a:lnTo>
                  <a:cubicBezTo>
                    <a:pt x="4870" y="3470"/>
                    <a:pt x="5171" y="1802"/>
                    <a:pt x="5471" y="167"/>
                  </a:cubicBezTo>
                  <a:cubicBezTo>
                    <a:pt x="5337" y="100"/>
                    <a:pt x="5204" y="67"/>
                    <a:pt x="5071" y="0"/>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877334" y="2956043"/>
              <a:ext cx="475286" cy="475286"/>
            </a:xfrm>
            <a:custGeom>
              <a:avLst/>
              <a:gdLst/>
              <a:ahLst/>
              <a:cxnLst/>
              <a:rect l="l" t="t" r="r" b="b"/>
              <a:pathLst>
                <a:path w="28388" h="28388" extrusionOk="0">
                  <a:moveTo>
                    <a:pt x="14211" y="0"/>
                  </a:moveTo>
                  <a:cubicBezTo>
                    <a:pt x="6372" y="0"/>
                    <a:pt x="1" y="6372"/>
                    <a:pt x="1" y="14210"/>
                  </a:cubicBezTo>
                  <a:cubicBezTo>
                    <a:pt x="1" y="22049"/>
                    <a:pt x="6372" y="28387"/>
                    <a:pt x="14211" y="28387"/>
                  </a:cubicBezTo>
                  <a:cubicBezTo>
                    <a:pt x="22050" y="28387"/>
                    <a:pt x="28388" y="22049"/>
                    <a:pt x="28388" y="14210"/>
                  </a:cubicBezTo>
                  <a:cubicBezTo>
                    <a:pt x="28388" y="6372"/>
                    <a:pt x="22050" y="0"/>
                    <a:pt x="14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901912" y="2980604"/>
              <a:ext cx="426147" cy="426699"/>
            </a:xfrm>
            <a:custGeom>
              <a:avLst/>
              <a:gdLst/>
              <a:ahLst/>
              <a:cxnLst/>
              <a:rect l="l" t="t" r="r" b="b"/>
              <a:pathLst>
                <a:path w="25453" h="25486" extrusionOk="0">
                  <a:moveTo>
                    <a:pt x="12743" y="1"/>
                  </a:moveTo>
                  <a:cubicBezTo>
                    <a:pt x="5705" y="1"/>
                    <a:pt x="1" y="5705"/>
                    <a:pt x="1" y="12743"/>
                  </a:cubicBezTo>
                  <a:cubicBezTo>
                    <a:pt x="1" y="19782"/>
                    <a:pt x="5705" y="25486"/>
                    <a:pt x="12743" y="25486"/>
                  </a:cubicBezTo>
                  <a:cubicBezTo>
                    <a:pt x="19781" y="25486"/>
                    <a:pt x="25452" y="19782"/>
                    <a:pt x="25452" y="12743"/>
                  </a:cubicBezTo>
                  <a:cubicBezTo>
                    <a:pt x="25452" y="5705"/>
                    <a:pt x="19781" y="1"/>
                    <a:pt x="127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000633" y="3047050"/>
              <a:ext cx="241544" cy="284832"/>
            </a:xfrm>
            <a:custGeom>
              <a:avLst/>
              <a:gdLst/>
              <a:ahLst/>
              <a:cxnLst/>
              <a:rect l="l" t="t" r="r" b="b"/>
              <a:pathLst>
                <a:path w="14878" h="17547" extrusionOk="0">
                  <a:moveTo>
                    <a:pt x="0" y="1"/>
                  </a:moveTo>
                  <a:lnTo>
                    <a:pt x="4737" y="10775"/>
                  </a:lnTo>
                  <a:lnTo>
                    <a:pt x="4704" y="11175"/>
                  </a:lnTo>
                  <a:lnTo>
                    <a:pt x="1101" y="10875"/>
                  </a:lnTo>
                  <a:lnTo>
                    <a:pt x="901" y="13477"/>
                  </a:lnTo>
                  <a:lnTo>
                    <a:pt x="4504" y="13777"/>
                  </a:lnTo>
                  <a:lnTo>
                    <a:pt x="4203" y="17246"/>
                  </a:lnTo>
                  <a:lnTo>
                    <a:pt x="7873" y="17547"/>
                  </a:lnTo>
                  <a:lnTo>
                    <a:pt x="8173" y="14077"/>
                  </a:lnTo>
                  <a:lnTo>
                    <a:pt x="11742" y="14378"/>
                  </a:lnTo>
                  <a:lnTo>
                    <a:pt x="11976" y="11776"/>
                  </a:lnTo>
                  <a:lnTo>
                    <a:pt x="8406" y="11476"/>
                  </a:lnTo>
                  <a:lnTo>
                    <a:pt x="8406" y="11142"/>
                  </a:lnTo>
                  <a:lnTo>
                    <a:pt x="14878" y="1235"/>
                  </a:lnTo>
                  <a:lnTo>
                    <a:pt x="10775" y="901"/>
                  </a:lnTo>
                  <a:lnTo>
                    <a:pt x="6905" y="6939"/>
                  </a:lnTo>
                  <a:lnTo>
                    <a:pt x="4070" y="334"/>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898011" y="2994166"/>
              <a:ext cx="433949" cy="399409"/>
            </a:xfrm>
            <a:custGeom>
              <a:avLst/>
              <a:gdLst/>
              <a:ahLst/>
              <a:cxnLst/>
              <a:rect l="l" t="t" r="r" b="b"/>
              <a:pathLst>
                <a:path w="25919" h="23856" extrusionOk="0">
                  <a:moveTo>
                    <a:pt x="12985" y="415"/>
                  </a:moveTo>
                  <a:cubicBezTo>
                    <a:pt x="13708" y="415"/>
                    <a:pt x="14441" y="484"/>
                    <a:pt x="15178" y="625"/>
                  </a:cubicBezTo>
                  <a:cubicBezTo>
                    <a:pt x="21382" y="1860"/>
                    <a:pt x="25452" y="7897"/>
                    <a:pt x="24251" y="14135"/>
                  </a:cubicBezTo>
                  <a:cubicBezTo>
                    <a:pt x="23194" y="19595"/>
                    <a:pt x="18392" y="23428"/>
                    <a:pt x="13003" y="23428"/>
                  </a:cubicBezTo>
                  <a:cubicBezTo>
                    <a:pt x="12269" y="23428"/>
                    <a:pt x="11523" y="23356"/>
                    <a:pt x="10774" y="23208"/>
                  </a:cubicBezTo>
                  <a:cubicBezTo>
                    <a:pt x="4537" y="22007"/>
                    <a:pt x="467" y="15970"/>
                    <a:pt x="1668" y="9732"/>
                  </a:cubicBezTo>
                  <a:cubicBezTo>
                    <a:pt x="2757" y="4230"/>
                    <a:pt x="7582" y="415"/>
                    <a:pt x="12985" y="415"/>
                  </a:cubicBezTo>
                  <a:close/>
                  <a:moveTo>
                    <a:pt x="12954" y="1"/>
                  </a:moveTo>
                  <a:cubicBezTo>
                    <a:pt x="7380" y="1"/>
                    <a:pt x="2384" y="3966"/>
                    <a:pt x="1268" y="9665"/>
                  </a:cubicBezTo>
                  <a:cubicBezTo>
                    <a:pt x="0" y="16103"/>
                    <a:pt x="4236" y="22374"/>
                    <a:pt x="10708" y="23642"/>
                  </a:cubicBezTo>
                  <a:cubicBezTo>
                    <a:pt x="11460" y="23786"/>
                    <a:pt x="12210" y="23856"/>
                    <a:pt x="12951" y="23856"/>
                  </a:cubicBezTo>
                  <a:cubicBezTo>
                    <a:pt x="18543" y="23856"/>
                    <a:pt x="23561" y="19887"/>
                    <a:pt x="24651" y="14202"/>
                  </a:cubicBezTo>
                  <a:cubicBezTo>
                    <a:pt x="25919" y="7764"/>
                    <a:pt x="21682" y="1493"/>
                    <a:pt x="15244" y="225"/>
                  </a:cubicBezTo>
                  <a:cubicBezTo>
                    <a:pt x="14476" y="74"/>
                    <a:pt x="13710" y="1"/>
                    <a:pt x="12954" y="1"/>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553417" y="3573155"/>
              <a:ext cx="472490" cy="358574"/>
            </a:xfrm>
            <a:custGeom>
              <a:avLst/>
              <a:gdLst/>
              <a:ahLst/>
              <a:cxnLst/>
              <a:rect l="l" t="t" r="r" b="b"/>
              <a:pathLst>
                <a:path w="28221" h="21417" extrusionOk="0">
                  <a:moveTo>
                    <a:pt x="4404" y="1"/>
                  </a:moveTo>
                  <a:lnTo>
                    <a:pt x="1" y="5772"/>
                  </a:lnTo>
                  <a:lnTo>
                    <a:pt x="22984" y="21416"/>
                  </a:lnTo>
                  <a:lnTo>
                    <a:pt x="28221" y="13611"/>
                  </a:lnTo>
                  <a:lnTo>
                    <a:pt x="44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930713" y="3612818"/>
              <a:ext cx="1067837" cy="1205778"/>
            </a:xfrm>
            <a:custGeom>
              <a:avLst/>
              <a:gdLst/>
              <a:ahLst/>
              <a:cxnLst/>
              <a:rect l="l" t="t" r="r" b="b"/>
              <a:pathLst>
                <a:path w="63780" h="72019" extrusionOk="0">
                  <a:moveTo>
                    <a:pt x="36894" y="0"/>
                  </a:moveTo>
                  <a:cubicBezTo>
                    <a:pt x="22817" y="14044"/>
                    <a:pt x="10608" y="30389"/>
                    <a:pt x="1" y="45800"/>
                  </a:cubicBezTo>
                  <a:cubicBezTo>
                    <a:pt x="11868" y="67208"/>
                    <a:pt x="32083" y="72019"/>
                    <a:pt x="32223" y="72019"/>
                  </a:cubicBezTo>
                  <a:cubicBezTo>
                    <a:pt x="32223" y="72019"/>
                    <a:pt x="32224" y="72019"/>
                    <a:pt x="32224" y="72019"/>
                  </a:cubicBezTo>
                  <a:cubicBezTo>
                    <a:pt x="44799" y="53605"/>
                    <a:pt x="56741" y="36426"/>
                    <a:pt x="63779" y="17780"/>
                  </a:cubicBezTo>
                  <a:lnTo>
                    <a:pt x="368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706444" y="4019091"/>
              <a:ext cx="115624" cy="103737"/>
            </a:xfrm>
            <a:custGeom>
              <a:avLst/>
              <a:gdLst/>
              <a:ahLst/>
              <a:cxnLst/>
              <a:rect l="l" t="t" r="r" b="b"/>
              <a:pathLst>
                <a:path w="6906" h="6196" extrusionOk="0">
                  <a:moveTo>
                    <a:pt x="3449" y="1"/>
                  </a:moveTo>
                  <a:cubicBezTo>
                    <a:pt x="2595" y="1"/>
                    <a:pt x="1745" y="353"/>
                    <a:pt x="1135" y="1052"/>
                  </a:cubicBezTo>
                  <a:cubicBezTo>
                    <a:pt x="1" y="2320"/>
                    <a:pt x="134" y="4288"/>
                    <a:pt x="1402" y="5422"/>
                  </a:cubicBezTo>
                  <a:cubicBezTo>
                    <a:pt x="1983" y="5942"/>
                    <a:pt x="2711" y="6196"/>
                    <a:pt x="3439" y="6196"/>
                  </a:cubicBezTo>
                  <a:cubicBezTo>
                    <a:pt x="4298" y="6196"/>
                    <a:pt x="5157" y="5842"/>
                    <a:pt x="5771" y="5155"/>
                  </a:cubicBezTo>
                  <a:cubicBezTo>
                    <a:pt x="6906" y="3854"/>
                    <a:pt x="6805" y="1920"/>
                    <a:pt x="5505" y="786"/>
                  </a:cubicBezTo>
                  <a:cubicBezTo>
                    <a:pt x="4918" y="261"/>
                    <a:pt x="4183" y="1"/>
                    <a:pt x="34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641667" y="4181560"/>
              <a:ext cx="115624" cy="103787"/>
            </a:xfrm>
            <a:custGeom>
              <a:avLst/>
              <a:gdLst/>
              <a:ahLst/>
              <a:cxnLst/>
              <a:rect l="l" t="t" r="r" b="b"/>
              <a:pathLst>
                <a:path w="6906" h="6199" extrusionOk="0">
                  <a:moveTo>
                    <a:pt x="3434" y="0"/>
                  </a:moveTo>
                  <a:cubicBezTo>
                    <a:pt x="2586" y="0"/>
                    <a:pt x="1741" y="344"/>
                    <a:pt x="1134" y="1022"/>
                  </a:cubicBezTo>
                  <a:cubicBezTo>
                    <a:pt x="0" y="2323"/>
                    <a:pt x="134" y="4258"/>
                    <a:pt x="1401" y="5425"/>
                  </a:cubicBezTo>
                  <a:cubicBezTo>
                    <a:pt x="1982" y="5945"/>
                    <a:pt x="2711" y="6199"/>
                    <a:pt x="3438" y="6199"/>
                  </a:cubicBezTo>
                  <a:cubicBezTo>
                    <a:pt x="4298" y="6199"/>
                    <a:pt x="5157" y="5845"/>
                    <a:pt x="5771" y="5158"/>
                  </a:cubicBezTo>
                  <a:cubicBezTo>
                    <a:pt x="6905" y="3857"/>
                    <a:pt x="6805" y="1923"/>
                    <a:pt x="5504" y="789"/>
                  </a:cubicBezTo>
                  <a:cubicBezTo>
                    <a:pt x="4914" y="261"/>
                    <a:pt x="4173" y="0"/>
                    <a:pt x="3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2"/>
          <p:cNvGrpSpPr/>
          <p:nvPr/>
        </p:nvGrpSpPr>
        <p:grpSpPr>
          <a:xfrm rot="-2908854">
            <a:off x="7982649" y="4123675"/>
            <a:ext cx="896263" cy="483155"/>
            <a:chOff x="2453275" y="4015150"/>
            <a:chExt cx="2014600" cy="1086025"/>
          </a:xfrm>
        </p:grpSpPr>
        <p:sp>
          <p:nvSpPr>
            <p:cNvPr id="115" name="Google Shape;115;p2"/>
            <p:cNvSpPr/>
            <p:nvPr/>
          </p:nvSpPr>
          <p:spPr>
            <a:xfrm>
              <a:off x="2463900" y="4015150"/>
              <a:ext cx="2003975" cy="999600"/>
            </a:xfrm>
            <a:custGeom>
              <a:avLst/>
              <a:gdLst/>
              <a:ahLst/>
              <a:cxnLst/>
              <a:rect l="l" t="t" r="r" b="b"/>
              <a:pathLst>
                <a:path w="80159" h="39984" extrusionOk="0">
                  <a:moveTo>
                    <a:pt x="1" y="1"/>
                  </a:moveTo>
                  <a:lnTo>
                    <a:pt x="1" y="1"/>
                  </a:lnTo>
                  <a:cubicBezTo>
                    <a:pt x="1313" y="29698"/>
                    <a:pt x="29735" y="36060"/>
                    <a:pt x="47314" y="36060"/>
                  </a:cubicBezTo>
                  <a:cubicBezTo>
                    <a:pt x="52087" y="36060"/>
                    <a:pt x="56061" y="35591"/>
                    <a:pt x="58476" y="34993"/>
                  </a:cubicBezTo>
                  <a:lnTo>
                    <a:pt x="58476" y="34993"/>
                  </a:lnTo>
                  <a:cubicBezTo>
                    <a:pt x="58443" y="36394"/>
                    <a:pt x="58376" y="37795"/>
                    <a:pt x="58243" y="39196"/>
                  </a:cubicBezTo>
                  <a:cubicBezTo>
                    <a:pt x="58196" y="39663"/>
                    <a:pt x="58559" y="39984"/>
                    <a:pt x="58941" y="39984"/>
                  </a:cubicBezTo>
                  <a:cubicBezTo>
                    <a:pt x="59104" y="39984"/>
                    <a:pt x="59271" y="39926"/>
                    <a:pt x="59410" y="39796"/>
                  </a:cubicBezTo>
                  <a:cubicBezTo>
                    <a:pt x="65514" y="33992"/>
                    <a:pt x="71319" y="27854"/>
                    <a:pt x="76656" y="21383"/>
                  </a:cubicBezTo>
                  <a:lnTo>
                    <a:pt x="79524" y="21616"/>
                  </a:lnTo>
                  <a:lnTo>
                    <a:pt x="80125" y="16946"/>
                  </a:lnTo>
                  <a:cubicBezTo>
                    <a:pt x="80158" y="16579"/>
                    <a:pt x="79925" y="16179"/>
                    <a:pt x="79491" y="16146"/>
                  </a:cubicBezTo>
                  <a:cubicBezTo>
                    <a:pt x="70084" y="15078"/>
                    <a:pt x="60277" y="12843"/>
                    <a:pt x="51037" y="10709"/>
                  </a:cubicBezTo>
                  <a:cubicBezTo>
                    <a:pt x="50991" y="10701"/>
                    <a:pt x="50946" y="10697"/>
                    <a:pt x="50902" y="10697"/>
                  </a:cubicBezTo>
                  <a:cubicBezTo>
                    <a:pt x="50570" y="10697"/>
                    <a:pt x="50325" y="10910"/>
                    <a:pt x="50237" y="11176"/>
                  </a:cubicBezTo>
                  <a:lnTo>
                    <a:pt x="50203" y="11176"/>
                  </a:lnTo>
                  <a:cubicBezTo>
                    <a:pt x="50203" y="11276"/>
                    <a:pt x="50170" y="11342"/>
                    <a:pt x="50170" y="11442"/>
                  </a:cubicBezTo>
                  <a:lnTo>
                    <a:pt x="49803" y="14178"/>
                  </a:lnTo>
                  <a:lnTo>
                    <a:pt x="52338" y="14912"/>
                  </a:lnTo>
                  <a:cubicBezTo>
                    <a:pt x="52438" y="15112"/>
                    <a:pt x="52572" y="15312"/>
                    <a:pt x="52672" y="15479"/>
                  </a:cubicBezTo>
                  <a:cubicBezTo>
                    <a:pt x="45422" y="17178"/>
                    <a:pt x="38828" y="17936"/>
                    <a:pt x="32945" y="17936"/>
                  </a:cubicBezTo>
                  <a:cubicBezTo>
                    <a:pt x="13657" y="17936"/>
                    <a:pt x="2020" y="979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 name="Google Shape;116;p2"/>
            <p:cNvGrpSpPr/>
            <p:nvPr/>
          </p:nvGrpSpPr>
          <p:grpSpPr>
            <a:xfrm>
              <a:off x="2453275" y="4015150"/>
              <a:ext cx="2014600" cy="1086025"/>
              <a:chOff x="1994300" y="3375350"/>
              <a:chExt cx="2014600" cy="1086025"/>
            </a:xfrm>
          </p:grpSpPr>
          <p:sp>
            <p:nvSpPr>
              <p:cNvPr id="117" name="Google Shape;117;p2"/>
              <p:cNvSpPr/>
              <p:nvPr/>
            </p:nvSpPr>
            <p:spPr>
              <a:xfrm>
                <a:off x="2004925" y="3375350"/>
                <a:ext cx="2003975" cy="999600"/>
              </a:xfrm>
              <a:custGeom>
                <a:avLst/>
                <a:gdLst/>
                <a:ahLst/>
                <a:cxnLst/>
                <a:rect l="l" t="t" r="r" b="b"/>
                <a:pathLst>
                  <a:path w="80159" h="39984" extrusionOk="0">
                    <a:moveTo>
                      <a:pt x="1" y="1"/>
                    </a:moveTo>
                    <a:lnTo>
                      <a:pt x="1" y="1"/>
                    </a:lnTo>
                    <a:cubicBezTo>
                      <a:pt x="1313" y="29698"/>
                      <a:pt x="29735" y="36060"/>
                      <a:pt x="47314" y="36060"/>
                    </a:cubicBezTo>
                    <a:cubicBezTo>
                      <a:pt x="52087" y="36060"/>
                      <a:pt x="56061" y="35591"/>
                      <a:pt x="58476" y="34993"/>
                    </a:cubicBezTo>
                    <a:lnTo>
                      <a:pt x="58476" y="34993"/>
                    </a:lnTo>
                    <a:cubicBezTo>
                      <a:pt x="58443" y="36394"/>
                      <a:pt x="58376" y="37795"/>
                      <a:pt x="58243" y="39196"/>
                    </a:cubicBezTo>
                    <a:cubicBezTo>
                      <a:pt x="58196" y="39663"/>
                      <a:pt x="58559" y="39984"/>
                      <a:pt x="58941" y="39984"/>
                    </a:cubicBezTo>
                    <a:cubicBezTo>
                      <a:pt x="59104" y="39984"/>
                      <a:pt x="59271" y="39926"/>
                      <a:pt x="59410" y="39796"/>
                    </a:cubicBezTo>
                    <a:cubicBezTo>
                      <a:pt x="65514" y="33992"/>
                      <a:pt x="71319" y="27854"/>
                      <a:pt x="76656" y="21383"/>
                    </a:cubicBezTo>
                    <a:lnTo>
                      <a:pt x="79524" y="21616"/>
                    </a:lnTo>
                    <a:lnTo>
                      <a:pt x="80125" y="16946"/>
                    </a:lnTo>
                    <a:cubicBezTo>
                      <a:pt x="80158" y="16579"/>
                      <a:pt x="79925" y="16179"/>
                      <a:pt x="79491" y="16146"/>
                    </a:cubicBezTo>
                    <a:cubicBezTo>
                      <a:pt x="70084" y="15078"/>
                      <a:pt x="60277" y="12843"/>
                      <a:pt x="51037" y="10709"/>
                    </a:cubicBezTo>
                    <a:cubicBezTo>
                      <a:pt x="50991" y="10701"/>
                      <a:pt x="50946" y="10697"/>
                      <a:pt x="50902" y="10697"/>
                    </a:cubicBezTo>
                    <a:cubicBezTo>
                      <a:pt x="50570" y="10697"/>
                      <a:pt x="50325" y="10910"/>
                      <a:pt x="50237" y="11176"/>
                    </a:cubicBezTo>
                    <a:lnTo>
                      <a:pt x="50203" y="11176"/>
                    </a:lnTo>
                    <a:cubicBezTo>
                      <a:pt x="50203" y="11276"/>
                      <a:pt x="50170" y="11342"/>
                      <a:pt x="50170" y="11442"/>
                    </a:cubicBezTo>
                    <a:lnTo>
                      <a:pt x="49803" y="14178"/>
                    </a:lnTo>
                    <a:lnTo>
                      <a:pt x="52338" y="14912"/>
                    </a:lnTo>
                    <a:cubicBezTo>
                      <a:pt x="52438" y="15112"/>
                      <a:pt x="52572" y="15312"/>
                      <a:pt x="52672" y="15479"/>
                    </a:cubicBezTo>
                    <a:cubicBezTo>
                      <a:pt x="45422" y="17178"/>
                      <a:pt x="38828" y="17936"/>
                      <a:pt x="32945" y="17936"/>
                    </a:cubicBezTo>
                    <a:cubicBezTo>
                      <a:pt x="13657" y="17936"/>
                      <a:pt x="2020" y="9791"/>
                      <a:pt x="1" y="1"/>
                    </a:cubicBezTo>
                    <a:close/>
                  </a:path>
                </a:pathLst>
              </a:custGeom>
              <a:solidFill>
                <a:srgbClr val="00000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994300" y="3375350"/>
                <a:ext cx="2003750" cy="1086025"/>
              </a:xfrm>
              <a:custGeom>
                <a:avLst/>
                <a:gdLst/>
                <a:ahLst/>
                <a:cxnLst/>
                <a:rect l="l" t="t" r="r" b="b"/>
                <a:pathLst>
                  <a:path w="80150" h="43441" extrusionOk="0">
                    <a:moveTo>
                      <a:pt x="426" y="1"/>
                    </a:moveTo>
                    <a:lnTo>
                      <a:pt x="426" y="1"/>
                    </a:lnTo>
                    <a:cubicBezTo>
                      <a:pt x="0" y="32153"/>
                      <a:pt x="33036" y="38956"/>
                      <a:pt x="49993" y="38956"/>
                    </a:cubicBezTo>
                    <a:cubicBezTo>
                      <a:pt x="52969" y="38956"/>
                      <a:pt x="55449" y="38747"/>
                      <a:pt x="57166" y="38428"/>
                    </a:cubicBezTo>
                    <a:lnTo>
                      <a:pt x="57166" y="38428"/>
                    </a:lnTo>
                    <a:cubicBezTo>
                      <a:pt x="57066" y="39829"/>
                      <a:pt x="56900" y="41230"/>
                      <a:pt x="56666" y="42631"/>
                    </a:cubicBezTo>
                    <a:cubicBezTo>
                      <a:pt x="56594" y="43088"/>
                      <a:pt x="56971" y="43440"/>
                      <a:pt x="57375" y="43440"/>
                    </a:cubicBezTo>
                    <a:cubicBezTo>
                      <a:pt x="57532" y="43440"/>
                      <a:pt x="57693" y="43387"/>
                      <a:pt x="57834" y="43265"/>
                    </a:cubicBezTo>
                    <a:cubicBezTo>
                      <a:pt x="65639" y="36727"/>
                      <a:pt x="73044" y="29655"/>
                      <a:pt x="79783" y="22017"/>
                    </a:cubicBezTo>
                    <a:cubicBezTo>
                      <a:pt x="80150" y="21616"/>
                      <a:pt x="79916" y="20949"/>
                      <a:pt x="79382" y="20849"/>
                    </a:cubicBezTo>
                    <a:cubicBezTo>
                      <a:pt x="69976" y="19215"/>
                      <a:pt x="60235" y="16413"/>
                      <a:pt x="51095" y="13744"/>
                    </a:cubicBezTo>
                    <a:cubicBezTo>
                      <a:pt x="51028" y="13726"/>
                      <a:pt x="50962" y="13718"/>
                      <a:pt x="50898" y="13718"/>
                    </a:cubicBezTo>
                    <a:cubicBezTo>
                      <a:pt x="50358" y="13718"/>
                      <a:pt x="49967" y="14305"/>
                      <a:pt x="50295" y="14811"/>
                    </a:cubicBezTo>
                    <a:cubicBezTo>
                      <a:pt x="50995" y="15846"/>
                      <a:pt x="51796" y="17280"/>
                      <a:pt x="52463" y="18614"/>
                    </a:cubicBezTo>
                    <a:cubicBezTo>
                      <a:pt x="46770" y="19588"/>
                      <a:pt x="41474" y="20034"/>
                      <a:pt x="36611" y="20034"/>
                    </a:cubicBezTo>
                    <a:cubicBezTo>
                      <a:pt x="14493" y="20034"/>
                      <a:pt x="1328" y="10802"/>
                      <a:pt x="4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FFFFFF"/>
        </a:solidFill>
        <a:effectLst/>
      </p:bgPr>
    </p:bg>
    <p:spTree>
      <p:nvGrpSpPr>
        <p:cNvPr id="1" name="Shape 119"/>
        <p:cNvGrpSpPr/>
        <p:nvPr/>
      </p:nvGrpSpPr>
      <p:grpSpPr>
        <a:xfrm>
          <a:off x="0" y="0"/>
          <a:ext cx="0" cy="0"/>
          <a:chOff x="0" y="0"/>
          <a:chExt cx="0" cy="0"/>
        </a:xfrm>
      </p:grpSpPr>
      <p:sp>
        <p:nvSpPr>
          <p:cNvPr id="120" name="Google Shape;120;p3"/>
          <p:cNvSpPr/>
          <p:nvPr/>
        </p:nvSpPr>
        <p:spPr>
          <a:xfrm>
            <a:off x="801621" y="514644"/>
            <a:ext cx="7540759" cy="4114212"/>
          </a:xfrm>
          <a:custGeom>
            <a:avLst/>
            <a:gdLst/>
            <a:ahLst/>
            <a:cxnLst/>
            <a:rect l="l" t="t" r="r" b="b"/>
            <a:pathLst>
              <a:path w="248911" h="135805" extrusionOk="0">
                <a:moveTo>
                  <a:pt x="81138" y="1685"/>
                </a:moveTo>
                <a:cubicBezTo>
                  <a:pt x="80757" y="1685"/>
                  <a:pt x="80386" y="1735"/>
                  <a:pt x="80245" y="1748"/>
                </a:cubicBezTo>
                <a:cubicBezTo>
                  <a:pt x="76659" y="2021"/>
                  <a:pt x="73041" y="2264"/>
                  <a:pt x="69455" y="2538"/>
                </a:cubicBezTo>
                <a:cubicBezTo>
                  <a:pt x="68816" y="2599"/>
                  <a:pt x="68148" y="2629"/>
                  <a:pt x="67631" y="2994"/>
                </a:cubicBezTo>
                <a:cubicBezTo>
                  <a:pt x="67297" y="3176"/>
                  <a:pt x="67053" y="3480"/>
                  <a:pt x="66719" y="3632"/>
                </a:cubicBezTo>
                <a:cubicBezTo>
                  <a:pt x="66111" y="3936"/>
                  <a:pt x="65351" y="3723"/>
                  <a:pt x="64713" y="3936"/>
                </a:cubicBezTo>
                <a:cubicBezTo>
                  <a:pt x="64561" y="3997"/>
                  <a:pt x="64439" y="4058"/>
                  <a:pt x="64348" y="4179"/>
                </a:cubicBezTo>
                <a:cubicBezTo>
                  <a:pt x="64075" y="4544"/>
                  <a:pt x="64439" y="5030"/>
                  <a:pt x="64835" y="5213"/>
                </a:cubicBezTo>
                <a:cubicBezTo>
                  <a:pt x="65260" y="5365"/>
                  <a:pt x="65746" y="5395"/>
                  <a:pt x="66050" y="5729"/>
                </a:cubicBezTo>
                <a:cubicBezTo>
                  <a:pt x="65807" y="5760"/>
                  <a:pt x="65716" y="6125"/>
                  <a:pt x="65868" y="6337"/>
                </a:cubicBezTo>
                <a:cubicBezTo>
                  <a:pt x="65997" y="6488"/>
                  <a:pt x="66188" y="6547"/>
                  <a:pt x="66374" y="6547"/>
                </a:cubicBezTo>
                <a:cubicBezTo>
                  <a:pt x="66451" y="6547"/>
                  <a:pt x="66527" y="6537"/>
                  <a:pt x="66598" y="6520"/>
                </a:cubicBezTo>
                <a:cubicBezTo>
                  <a:pt x="66871" y="6459"/>
                  <a:pt x="67084" y="6307"/>
                  <a:pt x="67357" y="6185"/>
                </a:cubicBezTo>
                <a:cubicBezTo>
                  <a:pt x="67717" y="6038"/>
                  <a:pt x="68091" y="5988"/>
                  <a:pt x="68474" y="5988"/>
                </a:cubicBezTo>
                <a:cubicBezTo>
                  <a:pt x="69257" y="5988"/>
                  <a:pt x="70077" y="6195"/>
                  <a:pt x="70890" y="6195"/>
                </a:cubicBezTo>
                <a:cubicBezTo>
                  <a:pt x="70990" y="6195"/>
                  <a:pt x="71089" y="6192"/>
                  <a:pt x="71187" y="6185"/>
                </a:cubicBezTo>
                <a:cubicBezTo>
                  <a:pt x="72889" y="6033"/>
                  <a:pt x="74227" y="4666"/>
                  <a:pt x="75777" y="3936"/>
                </a:cubicBezTo>
                <a:cubicBezTo>
                  <a:pt x="77206" y="3237"/>
                  <a:pt x="78817" y="3115"/>
                  <a:pt x="80336" y="2811"/>
                </a:cubicBezTo>
                <a:cubicBezTo>
                  <a:pt x="80701" y="2751"/>
                  <a:pt x="82130" y="2660"/>
                  <a:pt x="82191" y="2204"/>
                </a:cubicBezTo>
                <a:cubicBezTo>
                  <a:pt x="82208" y="1780"/>
                  <a:pt x="81663" y="1685"/>
                  <a:pt x="81138" y="1685"/>
                </a:cubicBezTo>
                <a:close/>
                <a:moveTo>
                  <a:pt x="44201" y="7566"/>
                </a:moveTo>
                <a:cubicBezTo>
                  <a:pt x="43403" y="7566"/>
                  <a:pt x="42615" y="7895"/>
                  <a:pt x="42068" y="8465"/>
                </a:cubicBezTo>
                <a:cubicBezTo>
                  <a:pt x="41855" y="8708"/>
                  <a:pt x="41673" y="8951"/>
                  <a:pt x="41430" y="9103"/>
                </a:cubicBezTo>
                <a:cubicBezTo>
                  <a:pt x="41096" y="9286"/>
                  <a:pt x="40670" y="9286"/>
                  <a:pt x="40336" y="9407"/>
                </a:cubicBezTo>
                <a:cubicBezTo>
                  <a:pt x="39971" y="9529"/>
                  <a:pt x="39667" y="9954"/>
                  <a:pt x="39880" y="10258"/>
                </a:cubicBezTo>
                <a:cubicBezTo>
                  <a:pt x="40000" y="10427"/>
                  <a:pt x="40197" y="10481"/>
                  <a:pt x="40395" y="10481"/>
                </a:cubicBezTo>
                <a:cubicBezTo>
                  <a:pt x="40446" y="10481"/>
                  <a:pt x="40498" y="10477"/>
                  <a:pt x="40548" y="10471"/>
                </a:cubicBezTo>
                <a:cubicBezTo>
                  <a:pt x="41308" y="10441"/>
                  <a:pt x="42038" y="10228"/>
                  <a:pt x="42676" y="9894"/>
                </a:cubicBezTo>
                <a:cubicBezTo>
                  <a:pt x="42899" y="9782"/>
                  <a:pt x="43139" y="9654"/>
                  <a:pt x="43359" y="9654"/>
                </a:cubicBezTo>
                <a:cubicBezTo>
                  <a:pt x="43438" y="9654"/>
                  <a:pt x="43515" y="9671"/>
                  <a:pt x="43588" y="9711"/>
                </a:cubicBezTo>
                <a:cubicBezTo>
                  <a:pt x="43922" y="9863"/>
                  <a:pt x="43953" y="10289"/>
                  <a:pt x="43862" y="10654"/>
                </a:cubicBezTo>
                <a:cubicBezTo>
                  <a:pt x="43770" y="10988"/>
                  <a:pt x="43588" y="11322"/>
                  <a:pt x="43649" y="11657"/>
                </a:cubicBezTo>
                <a:cubicBezTo>
                  <a:pt x="43710" y="12052"/>
                  <a:pt x="44074" y="12356"/>
                  <a:pt x="44439" y="12447"/>
                </a:cubicBezTo>
                <a:cubicBezTo>
                  <a:pt x="44593" y="12498"/>
                  <a:pt x="44758" y="12517"/>
                  <a:pt x="44925" y="12517"/>
                </a:cubicBezTo>
                <a:cubicBezTo>
                  <a:pt x="45153" y="12517"/>
                  <a:pt x="45384" y="12482"/>
                  <a:pt x="45594" y="12447"/>
                </a:cubicBezTo>
                <a:cubicBezTo>
                  <a:pt x="46640" y="12313"/>
                  <a:pt x="47783" y="11985"/>
                  <a:pt x="48880" y="11985"/>
                </a:cubicBezTo>
                <a:cubicBezTo>
                  <a:pt x="49283" y="11985"/>
                  <a:pt x="49679" y="12029"/>
                  <a:pt x="50062" y="12143"/>
                </a:cubicBezTo>
                <a:cubicBezTo>
                  <a:pt x="50491" y="12250"/>
                  <a:pt x="50826" y="12523"/>
                  <a:pt x="51254" y="12523"/>
                </a:cubicBezTo>
                <a:cubicBezTo>
                  <a:pt x="51311" y="12523"/>
                  <a:pt x="51369" y="12518"/>
                  <a:pt x="51430" y="12508"/>
                </a:cubicBezTo>
                <a:cubicBezTo>
                  <a:pt x="52038" y="12386"/>
                  <a:pt x="52433" y="11778"/>
                  <a:pt x="52099" y="11201"/>
                </a:cubicBezTo>
                <a:cubicBezTo>
                  <a:pt x="52038" y="11079"/>
                  <a:pt x="51916" y="10958"/>
                  <a:pt x="51856" y="10836"/>
                </a:cubicBezTo>
                <a:cubicBezTo>
                  <a:pt x="51582" y="10137"/>
                  <a:pt x="52676" y="9255"/>
                  <a:pt x="52160" y="8678"/>
                </a:cubicBezTo>
                <a:cubicBezTo>
                  <a:pt x="52072" y="8651"/>
                  <a:pt x="51986" y="8639"/>
                  <a:pt x="51901" y="8639"/>
                </a:cubicBezTo>
                <a:cubicBezTo>
                  <a:pt x="51311" y="8639"/>
                  <a:pt x="50799" y="9240"/>
                  <a:pt x="50427" y="9772"/>
                </a:cubicBezTo>
                <a:cubicBezTo>
                  <a:pt x="50366" y="9863"/>
                  <a:pt x="50305" y="9954"/>
                  <a:pt x="50214" y="9985"/>
                </a:cubicBezTo>
                <a:cubicBezTo>
                  <a:pt x="50177" y="10004"/>
                  <a:pt x="50142" y="10011"/>
                  <a:pt x="50109" y="10011"/>
                </a:cubicBezTo>
                <a:cubicBezTo>
                  <a:pt x="50036" y="10011"/>
                  <a:pt x="49973" y="9975"/>
                  <a:pt x="49910" y="9954"/>
                </a:cubicBezTo>
                <a:cubicBezTo>
                  <a:pt x="48907" y="9590"/>
                  <a:pt x="47904" y="9225"/>
                  <a:pt x="46992" y="8708"/>
                </a:cubicBezTo>
                <a:cubicBezTo>
                  <a:pt x="46293" y="8313"/>
                  <a:pt x="45655" y="7827"/>
                  <a:pt x="44865" y="7644"/>
                </a:cubicBezTo>
                <a:cubicBezTo>
                  <a:pt x="44646" y="7591"/>
                  <a:pt x="44423" y="7566"/>
                  <a:pt x="44201" y="7566"/>
                </a:cubicBezTo>
                <a:close/>
                <a:moveTo>
                  <a:pt x="101704" y="1"/>
                </a:moveTo>
                <a:cubicBezTo>
                  <a:pt x="101563" y="1"/>
                  <a:pt x="101421" y="7"/>
                  <a:pt x="101279" y="15"/>
                </a:cubicBezTo>
                <a:cubicBezTo>
                  <a:pt x="99729" y="76"/>
                  <a:pt x="98179" y="197"/>
                  <a:pt x="96628" y="410"/>
                </a:cubicBezTo>
                <a:cubicBezTo>
                  <a:pt x="95838" y="532"/>
                  <a:pt x="95018" y="653"/>
                  <a:pt x="94349" y="1109"/>
                </a:cubicBezTo>
                <a:cubicBezTo>
                  <a:pt x="93954" y="1353"/>
                  <a:pt x="93619" y="1717"/>
                  <a:pt x="93224" y="1930"/>
                </a:cubicBezTo>
                <a:cubicBezTo>
                  <a:pt x="92859" y="2112"/>
                  <a:pt x="92464" y="2173"/>
                  <a:pt x="92069" y="2234"/>
                </a:cubicBezTo>
                <a:cubicBezTo>
                  <a:pt x="88847" y="2660"/>
                  <a:pt x="85443" y="2021"/>
                  <a:pt x="82373" y="3115"/>
                </a:cubicBezTo>
                <a:cubicBezTo>
                  <a:pt x="82160" y="3207"/>
                  <a:pt x="81917" y="3298"/>
                  <a:pt x="81795" y="3541"/>
                </a:cubicBezTo>
                <a:cubicBezTo>
                  <a:pt x="81704" y="3754"/>
                  <a:pt x="81765" y="4058"/>
                  <a:pt x="81643" y="4270"/>
                </a:cubicBezTo>
                <a:cubicBezTo>
                  <a:pt x="81491" y="4514"/>
                  <a:pt x="81157" y="4544"/>
                  <a:pt x="80884" y="4544"/>
                </a:cubicBezTo>
                <a:cubicBezTo>
                  <a:pt x="79394" y="4605"/>
                  <a:pt x="77905" y="4666"/>
                  <a:pt x="76385" y="4726"/>
                </a:cubicBezTo>
                <a:cubicBezTo>
                  <a:pt x="76993" y="5973"/>
                  <a:pt x="78665" y="6125"/>
                  <a:pt x="80032" y="6155"/>
                </a:cubicBezTo>
                <a:cubicBezTo>
                  <a:pt x="82525" y="6246"/>
                  <a:pt x="85412" y="8495"/>
                  <a:pt x="84014" y="11292"/>
                </a:cubicBezTo>
                <a:cubicBezTo>
                  <a:pt x="83589" y="12173"/>
                  <a:pt x="82738" y="12781"/>
                  <a:pt x="82343" y="13663"/>
                </a:cubicBezTo>
                <a:cubicBezTo>
                  <a:pt x="81887" y="14696"/>
                  <a:pt x="82099" y="15912"/>
                  <a:pt x="82373" y="17006"/>
                </a:cubicBezTo>
                <a:cubicBezTo>
                  <a:pt x="82555" y="17766"/>
                  <a:pt x="82798" y="18556"/>
                  <a:pt x="83254" y="19195"/>
                </a:cubicBezTo>
                <a:cubicBezTo>
                  <a:pt x="83710" y="19863"/>
                  <a:pt x="84409" y="20380"/>
                  <a:pt x="85200" y="20380"/>
                </a:cubicBezTo>
                <a:cubicBezTo>
                  <a:pt x="85220" y="20381"/>
                  <a:pt x="85240" y="20381"/>
                  <a:pt x="85260" y="20381"/>
                </a:cubicBezTo>
                <a:cubicBezTo>
                  <a:pt x="86237" y="20381"/>
                  <a:pt x="87065" y="19664"/>
                  <a:pt x="87601" y="18830"/>
                </a:cubicBezTo>
                <a:cubicBezTo>
                  <a:pt x="88148" y="18009"/>
                  <a:pt x="88482" y="17037"/>
                  <a:pt x="89060" y="16246"/>
                </a:cubicBezTo>
                <a:cubicBezTo>
                  <a:pt x="89273" y="15942"/>
                  <a:pt x="89516" y="15699"/>
                  <a:pt x="89850" y="15608"/>
                </a:cubicBezTo>
                <a:cubicBezTo>
                  <a:pt x="89914" y="15594"/>
                  <a:pt x="89979" y="15588"/>
                  <a:pt x="90045" y="15588"/>
                </a:cubicBezTo>
                <a:cubicBezTo>
                  <a:pt x="90263" y="15588"/>
                  <a:pt x="90491" y="15653"/>
                  <a:pt x="90701" y="15699"/>
                </a:cubicBezTo>
                <a:cubicBezTo>
                  <a:pt x="90886" y="15734"/>
                  <a:pt x="91069" y="15750"/>
                  <a:pt x="91251" y="15750"/>
                </a:cubicBezTo>
                <a:cubicBezTo>
                  <a:pt x="92659" y="15750"/>
                  <a:pt x="93999" y="14788"/>
                  <a:pt x="95291" y="14088"/>
                </a:cubicBezTo>
                <a:cubicBezTo>
                  <a:pt x="97571" y="12872"/>
                  <a:pt x="100215" y="12416"/>
                  <a:pt x="102768" y="11991"/>
                </a:cubicBezTo>
                <a:cubicBezTo>
                  <a:pt x="102434" y="11353"/>
                  <a:pt x="102951" y="10562"/>
                  <a:pt x="103559" y="10167"/>
                </a:cubicBezTo>
                <a:cubicBezTo>
                  <a:pt x="104197" y="9772"/>
                  <a:pt x="104957" y="9529"/>
                  <a:pt x="105382" y="8951"/>
                </a:cubicBezTo>
                <a:cubicBezTo>
                  <a:pt x="104987" y="8283"/>
                  <a:pt x="105200" y="7340"/>
                  <a:pt x="105808" y="6885"/>
                </a:cubicBezTo>
                <a:cubicBezTo>
                  <a:pt x="105990" y="6763"/>
                  <a:pt x="106203" y="6672"/>
                  <a:pt x="106325" y="6489"/>
                </a:cubicBezTo>
                <a:cubicBezTo>
                  <a:pt x="106537" y="6216"/>
                  <a:pt x="106507" y="5821"/>
                  <a:pt x="106568" y="5456"/>
                </a:cubicBezTo>
                <a:cubicBezTo>
                  <a:pt x="106872" y="4058"/>
                  <a:pt x="108787" y="3784"/>
                  <a:pt x="109729" y="2690"/>
                </a:cubicBezTo>
                <a:cubicBezTo>
                  <a:pt x="109112" y="2009"/>
                  <a:pt x="108198" y="1972"/>
                  <a:pt x="107245" y="1972"/>
                </a:cubicBezTo>
                <a:cubicBezTo>
                  <a:pt x="107126" y="1972"/>
                  <a:pt x="107006" y="1972"/>
                  <a:pt x="106886" y="1972"/>
                </a:cubicBezTo>
                <a:cubicBezTo>
                  <a:pt x="106123" y="1972"/>
                  <a:pt x="105356" y="1948"/>
                  <a:pt x="104714" y="1596"/>
                </a:cubicBezTo>
                <a:cubicBezTo>
                  <a:pt x="104015" y="1231"/>
                  <a:pt x="103528" y="501"/>
                  <a:pt x="102799" y="197"/>
                </a:cubicBezTo>
                <a:cubicBezTo>
                  <a:pt x="102446" y="43"/>
                  <a:pt x="102077" y="1"/>
                  <a:pt x="101704" y="1"/>
                </a:cubicBezTo>
                <a:close/>
                <a:moveTo>
                  <a:pt x="223592" y="68551"/>
                </a:moveTo>
                <a:cubicBezTo>
                  <a:pt x="223461" y="68551"/>
                  <a:pt x="223336" y="68634"/>
                  <a:pt x="223257" y="68739"/>
                </a:cubicBezTo>
                <a:cubicBezTo>
                  <a:pt x="223166" y="68861"/>
                  <a:pt x="223166" y="69074"/>
                  <a:pt x="223227" y="69226"/>
                </a:cubicBezTo>
                <a:cubicBezTo>
                  <a:pt x="223287" y="69378"/>
                  <a:pt x="223409" y="69499"/>
                  <a:pt x="223531" y="69621"/>
                </a:cubicBezTo>
                <a:cubicBezTo>
                  <a:pt x="223652" y="69803"/>
                  <a:pt x="223804" y="69955"/>
                  <a:pt x="223986" y="70077"/>
                </a:cubicBezTo>
                <a:cubicBezTo>
                  <a:pt x="224108" y="70168"/>
                  <a:pt x="224230" y="70229"/>
                  <a:pt x="224321" y="70290"/>
                </a:cubicBezTo>
                <a:cubicBezTo>
                  <a:pt x="224473" y="70381"/>
                  <a:pt x="224564" y="70502"/>
                  <a:pt x="224655" y="70624"/>
                </a:cubicBezTo>
                <a:cubicBezTo>
                  <a:pt x="224716" y="70746"/>
                  <a:pt x="224746" y="70898"/>
                  <a:pt x="224807" y="70989"/>
                </a:cubicBezTo>
                <a:cubicBezTo>
                  <a:pt x="224884" y="71078"/>
                  <a:pt x="224993" y="71114"/>
                  <a:pt x="225105" y="71114"/>
                </a:cubicBezTo>
                <a:cubicBezTo>
                  <a:pt x="225259" y="71114"/>
                  <a:pt x="225418" y="71046"/>
                  <a:pt x="225506" y="70958"/>
                </a:cubicBezTo>
                <a:cubicBezTo>
                  <a:pt x="225689" y="70776"/>
                  <a:pt x="225749" y="70533"/>
                  <a:pt x="225719" y="70290"/>
                </a:cubicBezTo>
                <a:cubicBezTo>
                  <a:pt x="225689" y="70168"/>
                  <a:pt x="225658" y="70047"/>
                  <a:pt x="225628" y="69895"/>
                </a:cubicBezTo>
                <a:cubicBezTo>
                  <a:pt x="225628" y="69834"/>
                  <a:pt x="225628" y="69743"/>
                  <a:pt x="225628" y="69682"/>
                </a:cubicBezTo>
                <a:cubicBezTo>
                  <a:pt x="225567" y="69499"/>
                  <a:pt x="225445" y="69347"/>
                  <a:pt x="225294" y="69287"/>
                </a:cubicBezTo>
                <a:cubicBezTo>
                  <a:pt x="225172" y="69241"/>
                  <a:pt x="225050" y="69241"/>
                  <a:pt x="224929" y="69241"/>
                </a:cubicBezTo>
                <a:cubicBezTo>
                  <a:pt x="224807" y="69241"/>
                  <a:pt x="224686" y="69241"/>
                  <a:pt x="224564" y="69195"/>
                </a:cubicBezTo>
                <a:cubicBezTo>
                  <a:pt x="224351" y="69104"/>
                  <a:pt x="224230" y="68861"/>
                  <a:pt x="224047" y="68709"/>
                </a:cubicBezTo>
                <a:cubicBezTo>
                  <a:pt x="223926" y="68618"/>
                  <a:pt x="223804" y="68557"/>
                  <a:pt x="223652" y="68557"/>
                </a:cubicBezTo>
                <a:cubicBezTo>
                  <a:pt x="223632" y="68553"/>
                  <a:pt x="223612" y="68551"/>
                  <a:pt x="223592" y="68551"/>
                </a:cubicBezTo>
                <a:close/>
                <a:moveTo>
                  <a:pt x="67169" y="8068"/>
                </a:moveTo>
                <a:cubicBezTo>
                  <a:pt x="67141" y="8068"/>
                  <a:pt x="67112" y="8069"/>
                  <a:pt x="67084" y="8070"/>
                </a:cubicBezTo>
                <a:cubicBezTo>
                  <a:pt x="65959" y="8100"/>
                  <a:pt x="65108" y="9012"/>
                  <a:pt x="64348" y="9833"/>
                </a:cubicBezTo>
                <a:cubicBezTo>
                  <a:pt x="64034" y="9408"/>
                  <a:pt x="63506" y="9185"/>
                  <a:pt x="62984" y="9185"/>
                </a:cubicBezTo>
                <a:cubicBezTo>
                  <a:pt x="62647" y="9185"/>
                  <a:pt x="62312" y="9278"/>
                  <a:pt x="62038" y="9468"/>
                </a:cubicBezTo>
                <a:cubicBezTo>
                  <a:pt x="61309" y="9985"/>
                  <a:pt x="61126" y="11079"/>
                  <a:pt x="61582" y="11809"/>
                </a:cubicBezTo>
                <a:cubicBezTo>
                  <a:pt x="61673" y="11930"/>
                  <a:pt x="61795" y="12052"/>
                  <a:pt x="61825" y="12204"/>
                </a:cubicBezTo>
                <a:cubicBezTo>
                  <a:pt x="61886" y="12538"/>
                  <a:pt x="61582" y="12812"/>
                  <a:pt x="61309" y="12994"/>
                </a:cubicBezTo>
                <a:cubicBezTo>
                  <a:pt x="60841" y="13280"/>
                  <a:pt x="60507" y="13366"/>
                  <a:pt x="59983" y="13366"/>
                </a:cubicBezTo>
                <a:cubicBezTo>
                  <a:pt x="59894" y="13366"/>
                  <a:pt x="59799" y="13363"/>
                  <a:pt x="59698" y="13359"/>
                </a:cubicBezTo>
                <a:cubicBezTo>
                  <a:pt x="59728" y="12416"/>
                  <a:pt x="59728" y="11474"/>
                  <a:pt x="59728" y="10562"/>
                </a:cubicBezTo>
                <a:cubicBezTo>
                  <a:pt x="59728" y="10258"/>
                  <a:pt x="59728" y="9954"/>
                  <a:pt x="59546" y="9742"/>
                </a:cubicBezTo>
                <a:cubicBezTo>
                  <a:pt x="59396" y="9534"/>
                  <a:pt x="59184" y="9453"/>
                  <a:pt x="58947" y="9453"/>
                </a:cubicBezTo>
                <a:cubicBezTo>
                  <a:pt x="58562" y="9453"/>
                  <a:pt x="58110" y="9668"/>
                  <a:pt x="57752" y="9894"/>
                </a:cubicBezTo>
                <a:cubicBezTo>
                  <a:pt x="56537" y="10714"/>
                  <a:pt x="55290" y="11535"/>
                  <a:pt x="54044" y="12325"/>
                </a:cubicBezTo>
                <a:cubicBezTo>
                  <a:pt x="53238" y="12854"/>
                  <a:pt x="52328" y="13404"/>
                  <a:pt x="51417" y="13404"/>
                </a:cubicBezTo>
                <a:cubicBezTo>
                  <a:pt x="51229" y="13404"/>
                  <a:pt x="51040" y="13380"/>
                  <a:pt x="50853" y="13328"/>
                </a:cubicBezTo>
                <a:cubicBezTo>
                  <a:pt x="50518" y="13237"/>
                  <a:pt x="50214" y="13055"/>
                  <a:pt x="49880" y="12933"/>
                </a:cubicBezTo>
                <a:cubicBezTo>
                  <a:pt x="49594" y="12842"/>
                  <a:pt x="49306" y="12805"/>
                  <a:pt x="49017" y="12805"/>
                </a:cubicBezTo>
                <a:cubicBezTo>
                  <a:pt x="48049" y="12805"/>
                  <a:pt x="47071" y="13230"/>
                  <a:pt x="46111" y="13511"/>
                </a:cubicBezTo>
                <a:cubicBezTo>
                  <a:pt x="45666" y="13644"/>
                  <a:pt x="45168" y="13729"/>
                  <a:pt x="44683" y="13729"/>
                </a:cubicBezTo>
                <a:cubicBezTo>
                  <a:pt x="43842" y="13729"/>
                  <a:pt x="43039" y="13475"/>
                  <a:pt x="42615" y="12781"/>
                </a:cubicBezTo>
                <a:cubicBezTo>
                  <a:pt x="42463" y="12538"/>
                  <a:pt x="42372" y="12234"/>
                  <a:pt x="42159" y="12082"/>
                </a:cubicBezTo>
                <a:cubicBezTo>
                  <a:pt x="42012" y="11959"/>
                  <a:pt x="41834" y="11916"/>
                  <a:pt x="41643" y="11916"/>
                </a:cubicBezTo>
                <a:cubicBezTo>
                  <a:pt x="41362" y="11916"/>
                  <a:pt x="41051" y="12010"/>
                  <a:pt x="40761" y="12082"/>
                </a:cubicBezTo>
                <a:cubicBezTo>
                  <a:pt x="40511" y="12135"/>
                  <a:pt x="40263" y="12158"/>
                  <a:pt x="40016" y="12158"/>
                </a:cubicBezTo>
                <a:cubicBezTo>
                  <a:pt x="38283" y="12158"/>
                  <a:pt x="36617" y="11011"/>
                  <a:pt x="34834" y="10958"/>
                </a:cubicBezTo>
                <a:cubicBezTo>
                  <a:pt x="34803" y="10957"/>
                  <a:pt x="34772" y="10957"/>
                  <a:pt x="34742" y="10957"/>
                </a:cubicBezTo>
                <a:cubicBezTo>
                  <a:pt x="33259" y="10957"/>
                  <a:pt x="31917" y="11665"/>
                  <a:pt x="30518" y="12082"/>
                </a:cubicBezTo>
                <a:cubicBezTo>
                  <a:pt x="29628" y="12340"/>
                  <a:pt x="28700" y="12467"/>
                  <a:pt x="27771" y="12467"/>
                </a:cubicBezTo>
                <a:cubicBezTo>
                  <a:pt x="26510" y="12467"/>
                  <a:pt x="25247" y="12233"/>
                  <a:pt x="24074" y="11778"/>
                </a:cubicBezTo>
                <a:cubicBezTo>
                  <a:pt x="23223" y="11474"/>
                  <a:pt x="22402" y="11018"/>
                  <a:pt x="21490" y="10806"/>
                </a:cubicBezTo>
                <a:cubicBezTo>
                  <a:pt x="21113" y="10728"/>
                  <a:pt x="20730" y="10694"/>
                  <a:pt x="20344" y="10694"/>
                </a:cubicBezTo>
                <a:cubicBezTo>
                  <a:pt x="19518" y="10694"/>
                  <a:pt x="18681" y="10851"/>
                  <a:pt x="17873" y="11079"/>
                </a:cubicBezTo>
                <a:cubicBezTo>
                  <a:pt x="16353" y="11505"/>
                  <a:pt x="14894" y="12173"/>
                  <a:pt x="13344" y="12386"/>
                </a:cubicBezTo>
                <a:cubicBezTo>
                  <a:pt x="12372" y="12508"/>
                  <a:pt x="11338" y="12447"/>
                  <a:pt x="10457" y="12872"/>
                </a:cubicBezTo>
                <a:cubicBezTo>
                  <a:pt x="9575" y="13298"/>
                  <a:pt x="8937" y="14453"/>
                  <a:pt x="9454" y="15274"/>
                </a:cubicBezTo>
                <a:cubicBezTo>
                  <a:pt x="8415" y="14894"/>
                  <a:pt x="7313" y="14704"/>
                  <a:pt x="6218" y="14704"/>
                </a:cubicBezTo>
                <a:cubicBezTo>
                  <a:pt x="5999" y="14704"/>
                  <a:pt x="5781" y="14711"/>
                  <a:pt x="5563" y="14727"/>
                </a:cubicBezTo>
                <a:cubicBezTo>
                  <a:pt x="4925" y="14787"/>
                  <a:pt x="4134" y="15122"/>
                  <a:pt x="4256" y="15730"/>
                </a:cubicBezTo>
                <a:cubicBezTo>
                  <a:pt x="4349" y="16217"/>
                  <a:pt x="4868" y="16332"/>
                  <a:pt x="5392" y="16332"/>
                </a:cubicBezTo>
                <a:cubicBezTo>
                  <a:pt x="5554" y="16332"/>
                  <a:pt x="5716" y="16321"/>
                  <a:pt x="5867" y="16307"/>
                </a:cubicBezTo>
                <a:cubicBezTo>
                  <a:pt x="5937" y="16297"/>
                  <a:pt x="6009" y="16292"/>
                  <a:pt x="6083" y="16292"/>
                </a:cubicBezTo>
                <a:cubicBezTo>
                  <a:pt x="6685" y="16292"/>
                  <a:pt x="7367" y="16617"/>
                  <a:pt x="7204" y="17158"/>
                </a:cubicBezTo>
                <a:cubicBezTo>
                  <a:pt x="7083" y="17493"/>
                  <a:pt x="6688" y="17614"/>
                  <a:pt x="6353" y="17675"/>
                </a:cubicBezTo>
                <a:cubicBezTo>
                  <a:pt x="5016" y="17888"/>
                  <a:pt x="3618" y="17736"/>
                  <a:pt x="2371" y="18192"/>
                </a:cubicBezTo>
                <a:cubicBezTo>
                  <a:pt x="1095" y="18648"/>
                  <a:pt x="1" y="20076"/>
                  <a:pt x="578" y="21292"/>
                </a:cubicBezTo>
                <a:cubicBezTo>
                  <a:pt x="912" y="22021"/>
                  <a:pt x="1764" y="22417"/>
                  <a:pt x="2554" y="22447"/>
                </a:cubicBezTo>
                <a:cubicBezTo>
                  <a:pt x="2601" y="22449"/>
                  <a:pt x="2648" y="22450"/>
                  <a:pt x="2694" y="22450"/>
                </a:cubicBezTo>
                <a:cubicBezTo>
                  <a:pt x="3465" y="22450"/>
                  <a:pt x="4208" y="22220"/>
                  <a:pt x="4925" y="21991"/>
                </a:cubicBezTo>
                <a:lnTo>
                  <a:pt x="9150" y="20654"/>
                </a:lnTo>
                <a:cubicBezTo>
                  <a:pt x="10454" y="20219"/>
                  <a:pt x="11824" y="19784"/>
                  <a:pt x="13185" y="19784"/>
                </a:cubicBezTo>
                <a:cubicBezTo>
                  <a:pt x="13441" y="19784"/>
                  <a:pt x="13697" y="19799"/>
                  <a:pt x="13952" y="19833"/>
                </a:cubicBezTo>
                <a:cubicBezTo>
                  <a:pt x="15594" y="20076"/>
                  <a:pt x="17205" y="21231"/>
                  <a:pt x="17387" y="22842"/>
                </a:cubicBezTo>
                <a:cubicBezTo>
                  <a:pt x="17478" y="23541"/>
                  <a:pt x="17296" y="24240"/>
                  <a:pt x="17387" y="24939"/>
                </a:cubicBezTo>
                <a:cubicBezTo>
                  <a:pt x="17508" y="25699"/>
                  <a:pt x="17964" y="26368"/>
                  <a:pt x="18177" y="27098"/>
                </a:cubicBezTo>
                <a:cubicBezTo>
                  <a:pt x="18542" y="28283"/>
                  <a:pt x="18755" y="29712"/>
                  <a:pt x="18025" y="30684"/>
                </a:cubicBezTo>
                <a:cubicBezTo>
                  <a:pt x="18633" y="32143"/>
                  <a:pt x="18147" y="33876"/>
                  <a:pt x="17356" y="35244"/>
                </a:cubicBezTo>
                <a:cubicBezTo>
                  <a:pt x="16536" y="36611"/>
                  <a:pt x="15411" y="37797"/>
                  <a:pt x="14530" y="39134"/>
                </a:cubicBezTo>
                <a:cubicBezTo>
                  <a:pt x="13679" y="40472"/>
                  <a:pt x="13101" y="42113"/>
                  <a:pt x="13527" y="43663"/>
                </a:cubicBezTo>
                <a:cubicBezTo>
                  <a:pt x="13983" y="45305"/>
                  <a:pt x="15472" y="46429"/>
                  <a:pt x="16262" y="47949"/>
                </a:cubicBezTo>
                <a:cubicBezTo>
                  <a:pt x="16961" y="49256"/>
                  <a:pt x="17083" y="50745"/>
                  <a:pt x="17387" y="52204"/>
                </a:cubicBezTo>
                <a:cubicBezTo>
                  <a:pt x="17691" y="53633"/>
                  <a:pt x="18268" y="55153"/>
                  <a:pt x="19515" y="55913"/>
                </a:cubicBezTo>
                <a:cubicBezTo>
                  <a:pt x="18815" y="53815"/>
                  <a:pt x="18177" y="51688"/>
                  <a:pt x="17660" y="49499"/>
                </a:cubicBezTo>
                <a:cubicBezTo>
                  <a:pt x="17569" y="49165"/>
                  <a:pt x="17478" y="48800"/>
                  <a:pt x="17660" y="48466"/>
                </a:cubicBezTo>
                <a:cubicBezTo>
                  <a:pt x="17752" y="48314"/>
                  <a:pt x="18040" y="48230"/>
                  <a:pt x="18299" y="48230"/>
                </a:cubicBezTo>
                <a:cubicBezTo>
                  <a:pt x="18557" y="48230"/>
                  <a:pt x="18785" y="48314"/>
                  <a:pt x="18755" y="48496"/>
                </a:cubicBezTo>
                <a:cubicBezTo>
                  <a:pt x="18481" y="51110"/>
                  <a:pt x="19423" y="53846"/>
                  <a:pt x="21278" y="55730"/>
                </a:cubicBezTo>
                <a:cubicBezTo>
                  <a:pt x="22129" y="56612"/>
                  <a:pt x="23284" y="57615"/>
                  <a:pt x="22980" y="58800"/>
                </a:cubicBezTo>
                <a:cubicBezTo>
                  <a:pt x="22919" y="59074"/>
                  <a:pt x="22767" y="59317"/>
                  <a:pt x="22706" y="59560"/>
                </a:cubicBezTo>
                <a:cubicBezTo>
                  <a:pt x="22524" y="60381"/>
                  <a:pt x="23162" y="61171"/>
                  <a:pt x="23800" y="61688"/>
                </a:cubicBezTo>
                <a:cubicBezTo>
                  <a:pt x="25520" y="63139"/>
                  <a:pt x="27787" y="63949"/>
                  <a:pt x="30033" y="63949"/>
                </a:cubicBezTo>
                <a:cubicBezTo>
                  <a:pt x="30327" y="63949"/>
                  <a:pt x="30621" y="63935"/>
                  <a:pt x="30913" y="63907"/>
                </a:cubicBezTo>
                <a:cubicBezTo>
                  <a:pt x="31096" y="63893"/>
                  <a:pt x="31278" y="63872"/>
                  <a:pt x="31455" y="63872"/>
                </a:cubicBezTo>
                <a:cubicBezTo>
                  <a:pt x="31661" y="63872"/>
                  <a:pt x="31858" y="63900"/>
                  <a:pt x="32038" y="63998"/>
                </a:cubicBezTo>
                <a:cubicBezTo>
                  <a:pt x="32311" y="64119"/>
                  <a:pt x="32463" y="64363"/>
                  <a:pt x="32646" y="64575"/>
                </a:cubicBezTo>
                <a:cubicBezTo>
                  <a:pt x="33284" y="65396"/>
                  <a:pt x="34074" y="66217"/>
                  <a:pt x="35077" y="66429"/>
                </a:cubicBezTo>
                <a:cubicBezTo>
                  <a:pt x="35837" y="66612"/>
                  <a:pt x="36688" y="66490"/>
                  <a:pt x="37296" y="66946"/>
                </a:cubicBezTo>
                <a:cubicBezTo>
                  <a:pt x="37630" y="67220"/>
                  <a:pt x="37813" y="67615"/>
                  <a:pt x="37995" y="68010"/>
                </a:cubicBezTo>
                <a:cubicBezTo>
                  <a:pt x="39181" y="70350"/>
                  <a:pt x="41308" y="72205"/>
                  <a:pt x="43770" y="73086"/>
                </a:cubicBezTo>
                <a:cubicBezTo>
                  <a:pt x="43588" y="72387"/>
                  <a:pt x="44135" y="71566"/>
                  <a:pt x="44865" y="71475"/>
                </a:cubicBezTo>
                <a:cubicBezTo>
                  <a:pt x="44912" y="71469"/>
                  <a:pt x="44958" y="71466"/>
                  <a:pt x="45005" y="71466"/>
                </a:cubicBezTo>
                <a:cubicBezTo>
                  <a:pt x="45383" y="71466"/>
                  <a:pt x="45748" y="71653"/>
                  <a:pt x="45998" y="71936"/>
                </a:cubicBezTo>
                <a:lnTo>
                  <a:pt x="45998" y="71936"/>
                </a:lnTo>
                <a:cubicBezTo>
                  <a:pt x="46088" y="71735"/>
                  <a:pt x="46208" y="71534"/>
                  <a:pt x="46352" y="71334"/>
                </a:cubicBezTo>
                <a:lnTo>
                  <a:pt x="46352" y="71334"/>
                </a:lnTo>
                <a:cubicBezTo>
                  <a:pt x="46129" y="71092"/>
                  <a:pt x="45831" y="70901"/>
                  <a:pt x="45533" y="70806"/>
                </a:cubicBezTo>
                <a:cubicBezTo>
                  <a:pt x="45262" y="70716"/>
                  <a:pt x="44975" y="70686"/>
                  <a:pt x="44682" y="70686"/>
                </a:cubicBezTo>
                <a:cubicBezTo>
                  <a:pt x="44286" y="70686"/>
                  <a:pt x="43881" y="70741"/>
                  <a:pt x="43497" y="70776"/>
                </a:cubicBezTo>
                <a:cubicBezTo>
                  <a:pt x="43402" y="70780"/>
                  <a:pt x="43306" y="70783"/>
                  <a:pt x="43209" y="70783"/>
                </a:cubicBezTo>
                <a:cubicBezTo>
                  <a:pt x="42596" y="70783"/>
                  <a:pt x="41968" y="70684"/>
                  <a:pt x="41521" y="70290"/>
                </a:cubicBezTo>
                <a:cubicBezTo>
                  <a:pt x="41004" y="69803"/>
                  <a:pt x="40883" y="68952"/>
                  <a:pt x="41035" y="68253"/>
                </a:cubicBezTo>
                <a:cubicBezTo>
                  <a:pt x="41187" y="67524"/>
                  <a:pt x="41491" y="66855"/>
                  <a:pt x="41673" y="66125"/>
                </a:cubicBezTo>
                <a:cubicBezTo>
                  <a:pt x="41855" y="65457"/>
                  <a:pt x="41795" y="64575"/>
                  <a:pt x="41187" y="64211"/>
                </a:cubicBezTo>
                <a:cubicBezTo>
                  <a:pt x="40971" y="64081"/>
                  <a:pt x="40709" y="64044"/>
                  <a:pt x="40434" y="64044"/>
                </a:cubicBezTo>
                <a:cubicBezTo>
                  <a:pt x="40322" y="64044"/>
                  <a:pt x="40207" y="64050"/>
                  <a:pt x="40092" y="64059"/>
                </a:cubicBezTo>
                <a:lnTo>
                  <a:pt x="38512" y="64119"/>
                </a:lnTo>
                <a:cubicBezTo>
                  <a:pt x="38056" y="64119"/>
                  <a:pt x="37478" y="64059"/>
                  <a:pt x="37357" y="63633"/>
                </a:cubicBezTo>
                <a:cubicBezTo>
                  <a:pt x="37266" y="63329"/>
                  <a:pt x="37448" y="63025"/>
                  <a:pt x="37600" y="62752"/>
                </a:cubicBezTo>
                <a:cubicBezTo>
                  <a:pt x="38056" y="61961"/>
                  <a:pt x="38299" y="61019"/>
                  <a:pt x="38269" y="60107"/>
                </a:cubicBezTo>
                <a:cubicBezTo>
                  <a:pt x="38238" y="59682"/>
                  <a:pt x="38147" y="59195"/>
                  <a:pt x="37782" y="58983"/>
                </a:cubicBezTo>
                <a:cubicBezTo>
                  <a:pt x="37664" y="58919"/>
                  <a:pt x="37534" y="58890"/>
                  <a:pt x="37402" y="58890"/>
                </a:cubicBezTo>
                <a:cubicBezTo>
                  <a:pt x="37096" y="58890"/>
                  <a:pt x="36779" y="59043"/>
                  <a:pt x="36567" y="59256"/>
                </a:cubicBezTo>
                <a:cubicBezTo>
                  <a:pt x="36232" y="59560"/>
                  <a:pt x="36050" y="59986"/>
                  <a:pt x="35776" y="60320"/>
                </a:cubicBezTo>
                <a:cubicBezTo>
                  <a:pt x="35196" y="61066"/>
                  <a:pt x="34263" y="61487"/>
                  <a:pt x="33333" y="61487"/>
                </a:cubicBezTo>
                <a:cubicBezTo>
                  <a:pt x="32899" y="61487"/>
                  <a:pt x="32465" y="61395"/>
                  <a:pt x="32068" y="61201"/>
                </a:cubicBezTo>
                <a:cubicBezTo>
                  <a:pt x="30822" y="60593"/>
                  <a:pt x="30123" y="59074"/>
                  <a:pt x="30457" y="57736"/>
                </a:cubicBezTo>
                <a:cubicBezTo>
                  <a:pt x="30670" y="56855"/>
                  <a:pt x="31278" y="56095"/>
                  <a:pt x="31399" y="55213"/>
                </a:cubicBezTo>
                <a:cubicBezTo>
                  <a:pt x="31521" y="54545"/>
                  <a:pt x="31369" y="53846"/>
                  <a:pt x="31582" y="53207"/>
                </a:cubicBezTo>
                <a:cubicBezTo>
                  <a:pt x="31946" y="52174"/>
                  <a:pt x="33101" y="51657"/>
                  <a:pt x="34135" y="51292"/>
                </a:cubicBezTo>
                <a:cubicBezTo>
                  <a:pt x="34844" y="51035"/>
                  <a:pt x="35614" y="50777"/>
                  <a:pt x="36348" y="50777"/>
                </a:cubicBezTo>
                <a:cubicBezTo>
                  <a:pt x="36652" y="50777"/>
                  <a:pt x="36950" y="50821"/>
                  <a:pt x="37235" y="50928"/>
                </a:cubicBezTo>
                <a:cubicBezTo>
                  <a:pt x="37418" y="50988"/>
                  <a:pt x="37600" y="51080"/>
                  <a:pt x="37782" y="51110"/>
                </a:cubicBezTo>
                <a:cubicBezTo>
                  <a:pt x="37802" y="51111"/>
                  <a:pt x="37821" y="51112"/>
                  <a:pt x="37841" y="51112"/>
                </a:cubicBezTo>
                <a:cubicBezTo>
                  <a:pt x="38272" y="51112"/>
                  <a:pt x="38649" y="50794"/>
                  <a:pt x="38998" y="50533"/>
                </a:cubicBezTo>
                <a:cubicBezTo>
                  <a:pt x="39571" y="50132"/>
                  <a:pt x="40276" y="49874"/>
                  <a:pt x="40962" y="49874"/>
                </a:cubicBezTo>
                <a:cubicBezTo>
                  <a:pt x="41368" y="49874"/>
                  <a:pt x="41767" y="49964"/>
                  <a:pt x="42129" y="50168"/>
                </a:cubicBezTo>
                <a:cubicBezTo>
                  <a:pt x="42403" y="50320"/>
                  <a:pt x="42646" y="50533"/>
                  <a:pt x="42919" y="50593"/>
                </a:cubicBezTo>
                <a:cubicBezTo>
                  <a:pt x="43284" y="50685"/>
                  <a:pt x="43740" y="50563"/>
                  <a:pt x="43983" y="50837"/>
                </a:cubicBezTo>
                <a:cubicBezTo>
                  <a:pt x="44226" y="51049"/>
                  <a:pt x="44166" y="51384"/>
                  <a:pt x="44135" y="51688"/>
                </a:cubicBezTo>
                <a:cubicBezTo>
                  <a:pt x="43922" y="52964"/>
                  <a:pt x="43922" y="54514"/>
                  <a:pt x="45017" y="55183"/>
                </a:cubicBezTo>
                <a:cubicBezTo>
                  <a:pt x="45169" y="55270"/>
                  <a:pt x="45337" y="55342"/>
                  <a:pt x="45498" y="55342"/>
                </a:cubicBezTo>
                <a:cubicBezTo>
                  <a:pt x="45562" y="55342"/>
                  <a:pt x="45625" y="55331"/>
                  <a:pt x="45685" y="55305"/>
                </a:cubicBezTo>
                <a:cubicBezTo>
                  <a:pt x="46080" y="55153"/>
                  <a:pt x="46111" y="54636"/>
                  <a:pt x="46080" y="54210"/>
                </a:cubicBezTo>
                <a:cubicBezTo>
                  <a:pt x="45898" y="52417"/>
                  <a:pt x="45533" y="50411"/>
                  <a:pt x="46567" y="48922"/>
                </a:cubicBezTo>
                <a:cubicBezTo>
                  <a:pt x="46962" y="48344"/>
                  <a:pt x="47539" y="47919"/>
                  <a:pt x="48117" y="47493"/>
                </a:cubicBezTo>
                <a:cubicBezTo>
                  <a:pt x="48907" y="46885"/>
                  <a:pt x="49728" y="46308"/>
                  <a:pt x="50549" y="45700"/>
                </a:cubicBezTo>
                <a:cubicBezTo>
                  <a:pt x="51673" y="44879"/>
                  <a:pt x="52919" y="43694"/>
                  <a:pt x="52616" y="42326"/>
                </a:cubicBezTo>
                <a:cubicBezTo>
                  <a:pt x="53223" y="41049"/>
                  <a:pt x="54378" y="40289"/>
                  <a:pt x="55746" y="39894"/>
                </a:cubicBezTo>
                <a:cubicBezTo>
                  <a:pt x="56780" y="39560"/>
                  <a:pt x="58148" y="39408"/>
                  <a:pt x="58482" y="38374"/>
                </a:cubicBezTo>
                <a:cubicBezTo>
                  <a:pt x="58634" y="37949"/>
                  <a:pt x="58512" y="37462"/>
                  <a:pt x="58664" y="37007"/>
                </a:cubicBezTo>
                <a:cubicBezTo>
                  <a:pt x="58816" y="36581"/>
                  <a:pt x="59151" y="36277"/>
                  <a:pt x="59546" y="36003"/>
                </a:cubicBezTo>
                <a:cubicBezTo>
                  <a:pt x="60518" y="35304"/>
                  <a:pt x="61704" y="34879"/>
                  <a:pt x="62889" y="34757"/>
                </a:cubicBezTo>
                <a:cubicBezTo>
                  <a:pt x="63102" y="35000"/>
                  <a:pt x="63254" y="35274"/>
                  <a:pt x="63345" y="35578"/>
                </a:cubicBezTo>
                <a:cubicBezTo>
                  <a:pt x="65017" y="35517"/>
                  <a:pt x="66628" y="34879"/>
                  <a:pt x="67935" y="33845"/>
                </a:cubicBezTo>
                <a:cubicBezTo>
                  <a:pt x="67601" y="33481"/>
                  <a:pt x="67053" y="33541"/>
                  <a:pt x="66598" y="33420"/>
                </a:cubicBezTo>
                <a:cubicBezTo>
                  <a:pt x="65807" y="33177"/>
                  <a:pt x="65382" y="32174"/>
                  <a:pt x="65716" y="31444"/>
                </a:cubicBezTo>
                <a:cubicBezTo>
                  <a:pt x="65324" y="31357"/>
                  <a:pt x="64921" y="31315"/>
                  <a:pt x="64518" y="31315"/>
                </a:cubicBezTo>
                <a:cubicBezTo>
                  <a:pt x="63516" y="31315"/>
                  <a:pt x="62510" y="31575"/>
                  <a:pt x="61643" y="32052"/>
                </a:cubicBezTo>
                <a:cubicBezTo>
                  <a:pt x="62676" y="30745"/>
                  <a:pt x="64227" y="29894"/>
                  <a:pt x="65868" y="29681"/>
                </a:cubicBezTo>
                <a:cubicBezTo>
                  <a:pt x="66208" y="29636"/>
                  <a:pt x="66549" y="29620"/>
                  <a:pt x="66889" y="29620"/>
                </a:cubicBezTo>
                <a:cubicBezTo>
                  <a:pt x="67819" y="29620"/>
                  <a:pt x="68750" y="29743"/>
                  <a:pt x="69680" y="29743"/>
                </a:cubicBezTo>
                <a:cubicBezTo>
                  <a:pt x="70020" y="29743"/>
                  <a:pt x="70361" y="29726"/>
                  <a:pt x="70701" y="29681"/>
                </a:cubicBezTo>
                <a:cubicBezTo>
                  <a:pt x="72282" y="29499"/>
                  <a:pt x="73984" y="28313"/>
                  <a:pt x="73893" y="26733"/>
                </a:cubicBezTo>
                <a:cubicBezTo>
                  <a:pt x="73801" y="25395"/>
                  <a:pt x="72555" y="24453"/>
                  <a:pt x="71430" y="23754"/>
                </a:cubicBezTo>
                <a:cubicBezTo>
                  <a:pt x="71430" y="22842"/>
                  <a:pt x="71674" y="22021"/>
                  <a:pt x="71674" y="21140"/>
                </a:cubicBezTo>
                <a:cubicBezTo>
                  <a:pt x="71674" y="20988"/>
                  <a:pt x="71674" y="20806"/>
                  <a:pt x="71582" y="20684"/>
                </a:cubicBezTo>
                <a:cubicBezTo>
                  <a:pt x="71495" y="20559"/>
                  <a:pt x="71360" y="20511"/>
                  <a:pt x="71211" y="20511"/>
                </a:cubicBezTo>
                <a:cubicBezTo>
                  <a:pt x="70999" y="20511"/>
                  <a:pt x="70758" y="20607"/>
                  <a:pt x="70579" y="20714"/>
                </a:cubicBezTo>
                <a:cubicBezTo>
                  <a:pt x="70154" y="20988"/>
                  <a:pt x="69698" y="21231"/>
                  <a:pt x="69272" y="21474"/>
                </a:cubicBezTo>
                <a:cubicBezTo>
                  <a:pt x="68908" y="21687"/>
                  <a:pt x="68482" y="21900"/>
                  <a:pt x="68026" y="21900"/>
                </a:cubicBezTo>
                <a:cubicBezTo>
                  <a:pt x="67601" y="21870"/>
                  <a:pt x="67145" y="21474"/>
                  <a:pt x="67236" y="21049"/>
                </a:cubicBezTo>
                <a:cubicBezTo>
                  <a:pt x="67266" y="20806"/>
                  <a:pt x="67449" y="20623"/>
                  <a:pt x="67540" y="20411"/>
                </a:cubicBezTo>
                <a:cubicBezTo>
                  <a:pt x="67813" y="19711"/>
                  <a:pt x="67023" y="19073"/>
                  <a:pt x="66324" y="18800"/>
                </a:cubicBezTo>
                <a:cubicBezTo>
                  <a:pt x="65641" y="18515"/>
                  <a:pt x="64878" y="18310"/>
                  <a:pt x="64135" y="18310"/>
                </a:cubicBezTo>
                <a:cubicBezTo>
                  <a:pt x="64084" y="18310"/>
                  <a:pt x="64034" y="18311"/>
                  <a:pt x="63984" y="18313"/>
                </a:cubicBezTo>
                <a:cubicBezTo>
                  <a:pt x="63163" y="18374"/>
                  <a:pt x="62342" y="18739"/>
                  <a:pt x="61886" y="19407"/>
                </a:cubicBezTo>
                <a:cubicBezTo>
                  <a:pt x="61491" y="20046"/>
                  <a:pt x="61400" y="20866"/>
                  <a:pt x="60944" y="21444"/>
                </a:cubicBezTo>
                <a:cubicBezTo>
                  <a:pt x="60762" y="21657"/>
                  <a:pt x="60518" y="21870"/>
                  <a:pt x="60488" y="22143"/>
                </a:cubicBezTo>
                <a:cubicBezTo>
                  <a:pt x="60458" y="22356"/>
                  <a:pt x="60579" y="22569"/>
                  <a:pt x="60670" y="22781"/>
                </a:cubicBezTo>
                <a:cubicBezTo>
                  <a:pt x="60853" y="23389"/>
                  <a:pt x="60640" y="24058"/>
                  <a:pt x="60214" y="24544"/>
                </a:cubicBezTo>
                <a:cubicBezTo>
                  <a:pt x="59789" y="25031"/>
                  <a:pt x="59181" y="25274"/>
                  <a:pt x="58543" y="25426"/>
                </a:cubicBezTo>
                <a:cubicBezTo>
                  <a:pt x="58117" y="25517"/>
                  <a:pt x="57631" y="25578"/>
                  <a:pt x="57296" y="25851"/>
                </a:cubicBezTo>
                <a:cubicBezTo>
                  <a:pt x="56506" y="26550"/>
                  <a:pt x="56932" y="28009"/>
                  <a:pt x="56141" y="28678"/>
                </a:cubicBezTo>
                <a:cubicBezTo>
                  <a:pt x="55947" y="28840"/>
                  <a:pt x="55717" y="28912"/>
                  <a:pt x="55482" y="28912"/>
                </a:cubicBezTo>
                <a:cubicBezTo>
                  <a:pt x="54836" y="28912"/>
                  <a:pt x="54147" y="28374"/>
                  <a:pt x="54014" y="27705"/>
                </a:cubicBezTo>
                <a:cubicBezTo>
                  <a:pt x="53801" y="26763"/>
                  <a:pt x="54287" y="25851"/>
                  <a:pt x="54926" y="25152"/>
                </a:cubicBezTo>
                <a:cubicBezTo>
                  <a:pt x="53801" y="24271"/>
                  <a:pt x="52251" y="23876"/>
                  <a:pt x="50853" y="23754"/>
                </a:cubicBezTo>
                <a:cubicBezTo>
                  <a:pt x="50275" y="23724"/>
                  <a:pt x="49485" y="23602"/>
                  <a:pt x="49363" y="23025"/>
                </a:cubicBezTo>
                <a:cubicBezTo>
                  <a:pt x="49333" y="22842"/>
                  <a:pt x="49363" y="22660"/>
                  <a:pt x="49242" y="22538"/>
                </a:cubicBezTo>
                <a:cubicBezTo>
                  <a:pt x="49181" y="22447"/>
                  <a:pt x="49059" y="22417"/>
                  <a:pt x="48938" y="22386"/>
                </a:cubicBezTo>
                <a:cubicBezTo>
                  <a:pt x="48451" y="22113"/>
                  <a:pt x="48482" y="21322"/>
                  <a:pt x="48907" y="20927"/>
                </a:cubicBezTo>
                <a:cubicBezTo>
                  <a:pt x="49302" y="20532"/>
                  <a:pt x="49910" y="20411"/>
                  <a:pt x="50457" y="20289"/>
                </a:cubicBezTo>
                <a:cubicBezTo>
                  <a:pt x="52251" y="19894"/>
                  <a:pt x="53953" y="19104"/>
                  <a:pt x="55382" y="17979"/>
                </a:cubicBezTo>
                <a:cubicBezTo>
                  <a:pt x="56537" y="17067"/>
                  <a:pt x="57631" y="15912"/>
                  <a:pt x="59090" y="15669"/>
                </a:cubicBezTo>
                <a:cubicBezTo>
                  <a:pt x="59546" y="15608"/>
                  <a:pt x="60002" y="15608"/>
                  <a:pt x="60458" y="15547"/>
                </a:cubicBezTo>
                <a:cubicBezTo>
                  <a:pt x="61704" y="15334"/>
                  <a:pt x="62768" y="14423"/>
                  <a:pt x="63497" y="13389"/>
                </a:cubicBezTo>
                <a:cubicBezTo>
                  <a:pt x="63740" y="13024"/>
                  <a:pt x="63984" y="12629"/>
                  <a:pt x="64348" y="12356"/>
                </a:cubicBezTo>
                <a:cubicBezTo>
                  <a:pt x="64734" y="12047"/>
                  <a:pt x="65195" y="11935"/>
                  <a:pt x="65684" y="11935"/>
                </a:cubicBezTo>
                <a:cubicBezTo>
                  <a:pt x="66353" y="11935"/>
                  <a:pt x="67073" y="12145"/>
                  <a:pt x="67722" y="12356"/>
                </a:cubicBezTo>
                <a:cubicBezTo>
                  <a:pt x="68178" y="12538"/>
                  <a:pt x="68725" y="12751"/>
                  <a:pt x="68938" y="13176"/>
                </a:cubicBezTo>
                <a:cubicBezTo>
                  <a:pt x="69272" y="13845"/>
                  <a:pt x="68756" y="14666"/>
                  <a:pt x="68087" y="14970"/>
                </a:cubicBezTo>
                <a:cubicBezTo>
                  <a:pt x="67418" y="15274"/>
                  <a:pt x="66658" y="15243"/>
                  <a:pt x="65929" y="15334"/>
                </a:cubicBezTo>
                <a:cubicBezTo>
                  <a:pt x="65199" y="15426"/>
                  <a:pt x="64409" y="15669"/>
                  <a:pt x="64075" y="16338"/>
                </a:cubicBezTo>
                <a:cubicBezTo>
                  <a:pt x="64420" y="16545"/>
                  <a:pt x="64806" y="16604"/>
                  <a:pt x="65211" y="16604"/>
                </a:cubicBezTo>
                <a:cubicBezTo>
                  <a:pt x="65770" y="16604"/>
                  <a:pt x="66364" y="16491"/>
                  <a:pt x="66933" y="16491"/>
                </a:cubicBezTo>
                <a:cubicBezTo>
                  <a:pt x="67226" y="16491"/>
                  <a:pt x="67511" y="16521"/>
                  <a:pt x="67783" y="16611"/>
                </a:cubicBezTo>
                <a:cubicBezTo>
                  <a:pt x="68543" y="16854"/>
                  <a:pt x="69090" y="17523"/>
                  <a:pt x="69637" y="18100"/>
                </a:cubicBezTo>
                <a:cubicBezTo>
                  <a:pt x="70144" y="18635"/>
                  <a:pt x="70807" y="19144"/>
                  <a:pt x="71554" y="19144"/>
                </a:cubicBezTo>
                <a:cubicBezTo>
                  <a:pt x="71613" y="19144"/>
                  <a:pt x="71674" y="19141"/>
                  <a:pt x="71734" y="19134"/>
                </a:cubicBezTo>
                <a:cubicBezTo>
                  <a:pt x="71734" y="18587"/>
                  <a:pt x="71765" y="18040"/>
                  <a:pt x="71795" y="17493"/>
                </a:cubicBezTo>
                <a:lnTo>
                  <a:pt x="72768" y="17401"/>
                </a:lnTo>
                <a:cubicBezTo>
                  <a:pt x="72950" y="16641"/>
                  <a:pt x="72677" y="15790"/>
                  <a:pt x="72069" y="15304"/>
                </a:cubicBezTo>
                <a:cubicBezTo>
                  <a:pt x="72126" y="15016"/>
                  <a:pt x="72458" y="14755"/>
                  <a:pt x="72751" y="14755"/>
                </a:cubicBezTo>
                <a:cubicBezTo>
                  <a:pt x="72767" y="14755"/>
                  <a:pt x="72783" y="14755"/>
                  <a:pt x="72798" y="14757"/>
                </a:cubicBezTo>
                <a:cubicBezTo>
                  <a:pt x="73072" y="14787"/>
                  <a:pt x="73345" y="14939"/>
                  <a:pt x="73619" y="15061"/>
                </a:cubicBezTo>
                <a:cubicBezTo>
                  <a:pt x="73953" y="15207"/>
                  <a:pt x="74330" y="15325"/>
                  <a:pt x="74702" y="15325"/>
                </a:cubicBezTo>
                <a:cubicBezTo>
                  <a:pt x="74870" y="15325"/>
                  <a:pt x="75038" y="15300"/>
                  <a:pt x="75200" y="15243"/>
                </a:cubicBezTo>
                <a:cubicBezTo>
                  <a:pt x="75716" y="15061"/>
                  <a:pt x="76111" y="14483"/>
                  <a:pt x="75899" y="13967"/>
                </a:cubicBezTo>
                <a:cubicBezTo>
                  <a:pt x="75200" y="13815"/>
                  <a:pt x="74348" y="13511"/>
                  <a:pt x="74288" y="12781"/>
                </a:cubicBezTo>
                <a:cubicBezTo>
                  <a:pt x="74227" y="12416"/>
                  <a:pt x="74440" y="12052"/>
                  <a:pt x="74348" y="11687"/>
                </a:cubicBezTo>
                <a:cubicBezTo>
                  <a:pt x="74227" y="11322"/>
                  <a:pt x="73862" y="11109"/>
                  <a:pt x="73528" y="10927"/>
                </a:cubicBezTo>
                <a:cubicBezTo>
                  <a:pt x="72008" y="10167"/>
                  <a:pt x="70519" y="9407"/>
                  <a:pt x="68999" y="8647"/>
                </a:cubicBezTo>
                <a:cubicBezTo>
                  <a:pt x="68417" y="8386"/>
                  <a:pt x="67807" y="8068"/>
                  <a:pt x="67169" y="8068"/>
                </a:cubicBezTo>
                <a:close/>
                <a:moveTo>
                  <a:pt x="222297" y="61301"/>
                </a:moveTo>
                <a:cubicBezTo>
                  <a:pt x="222139" y="61301"/>
                  <a:pt x="221970" y="61362"/>
                  <a:pt x="221798" y="61505"/>
                </a:cubicBezTo>
                <a:cubicBezTo>
                  <a:pt x="221403" y="61870"/>
                  <a:pt x="221707" y="62934"/>
                  <a:pt x="221555" y="63481"/>
                </a:cubicBezTo>
                <a:cubicBezTo>
                  <a:pt x="221342" y="64241"/>
                  <a:pt x="220856" y="64970"/>
                  <a:pt x="221372" y="65548"/>
                </a:cubicBezTo>
                <a:cubicBezTo>
                  <a:pt x="221859" y="66034"/>
                  <a:pt x="221707" y="66916"/>
                  <a:pt x="222224" y="67311"/>
                </a:cubicBezTo>
                <a:cubicBezTo>
                  <a:pt x="222284" y="67341"/>
                  <a:pt x="222345" y="67372"/>
                  <a:pt x="222406" y="67402"/>
                </a:cubicBezTo>
                <a:cubicBezTo>
                  <a:pt x="222649" y="67402"/>
                  <a:pt x="222710" y="67037"/>
                  <a:pt x="222862" y="66825"/>
                </a:cubicBezTo>
                <a:cubicBezTo>
                  <a:pt x="222961" y="66709"/>
                  <a:pt x="223113" y="66656"/>
                  <a:pt x="223271" y="66656"/>
                </a:cubicBezTo>
                <a:cubicBezTo>
                  <a:pt x="223404" y="66656"/>
                  <a:pt x="223541" y="66694"/>
                  <a:pt x="223652" y="66764"/>
                </a:cubicBezTo>
                <a:cubicBezTo>
                  <a:pt x="223926" y="66916"/>
                  <a:pt x="224078" y="67159"/>
                  <a:pt x="224260" y="67402"/>
                </a:cubicBezTo>
                <a:cubicBezTo>
                  <a:pt x="224594" y="67919"/>
                  <a:pt x="224990" y="68375"/>
                  <a:pt x="225445" y="68739"/>
                </a:cubicBezTo>
                <a:cubicBezTo>
                  <a:pt x="225597" y="68891"/>
                  <a:pt x="225780" y="69013"/>
                  <a:pt x="225871" y="69195"/>
                </a:cubicBezTo>
                <a:cubicBezTo>
                  <a:pt x="226023" y="69408"/>
                  <a:pt x="226053" y="69682"/>
                  <a:pt x="226145" y="69925"/>
                </a:cubicBezTo>
                <a:cubicBezTo>
                  <a:pt x="226236" y="70198"/>
                  <a:pt x="226388" y="70442"/>
                  <a:pt x="226479" y="70715"/>
                </a:cubicBezTo>
                <a:cubicBezTo>
                  <a:pt x="226540" y="70989"/>
                  <a:pt x="226509" y="71354"/>
                  <a:pt x="226297" y="71505"/>
                </a:cubicBezTo>
                <a:cubicBezTo>
                  <a:pt x="226114" y="71657"/>
                  <a:pt x="225871" y="71657"/>
                  <a:pt x="225658" y="71688"/>
                </a:cubicBezTo>
                <a:cubicBezTo>
                  <a:pt x="225081" y="71749"/>
                  <a:pt x="224534" y="72053"/>
                  <a:pt x="224169" y="72509"/>
                </a:cubicBezTo>
                <a:cubicBezTo>
                  <a:pt x="223986" y="72752"/>
                  <a:pt x="223865" y="73086"/>
                  <a:pt x="224047" y="73329"/>
                </a:cubicBezTo>
                <a:cubicBezTo>
                  <a:pt x="224199" y="73086"/>
                  <a:pt x="224351" y="72873"/>
                  <a:pt x="224594" y="72721"/>
                </a:cubicBezTo>
                <a:cubicBezTo>
                  <a:pt x="224718" y="72633"/>
                  <a:pt x="224873" y="72586"/>
                  <a:pt x="225029" y="72586"/>
                </a:cubicBezTo>
                <a:cubicBezTo>
                  <a:pt x="225141" y="72586"/>
                  <a:pt x="225253" y="72610"/>
                  <a:pt x="225354" y="72661"/>
                </a:cubicBezTo>
                <a:cubicBezTo>
                  <a:pt x="225841" y="72904"/>
                  <a:pt x="225719" y="73633"/>
                  <a:pt x="225962" y="74150"/>
                </a:cubicBezTo>
                <a:cubicBezTo>
                  <a:pt x="226106" y="74494"/>
                  <a:pt x="226520" y="74730"/>
                  <a:pt x="226898" y="74730"/>
                </a:cubicBezTo>
                <a:cubicBezTo>
                  <a:pt x="226920" y="74730"/>
                  <a:pt x="226943" y="74729"/>
                  <a:pt x="226965" y="74727"/>
                </a:cubicBezTo>
                <a:cubicBezTo>
                  <a:pt x="226752" y="74332"/>
                  <a:pt x="226904" y="73816"/>
                  <a:pt x="227269" y="73572"/>
                </a:cubicBezTo>
                <a:cubicBezTo>
                  <a:pt x="227360" y="73512"/>
                  <a:pt x="227482" y="73451"/>
                  <a:pt x="227512" y="73360"/>
                </a:cubicBezTo>
                <a:cubicBezTo>
                  <a:pt x="227573" y="73268"/>
                  <a:pt x="227573" y="73177"/>
                  <a:pt x="227573" y="73116"/>
                </a:cubicBezTo>
                <a:cubicBezTo>
                  <a:pt x="227512" y="72478"/>
                  <a:pt x="227482" y="71870"/>
                  <a:pt x="227452" y="71262"/>
                </a:cubicBezTo>
                <a:cubicBezTo>
                  <a:pt x="227452" y="71080"/>
                  <a:pt x="227452" y="70898"/>
                  <a:pt x="227360" y="70746"/>
                </a:cubicBezTo>
                <a:cubicBezTo>
                  <a:pt x="227208" y="70472"/>
                  <a:pt x="226874" y="70350"/>
                  <a:pt x="226692" y="70107"/>
                </a:cubicBezTo>
                <a:cubicBezTo>
                  <a:pt x="226327" y="69560"/>
                  <a:pt x="226813" y="68709"/>
                  <a:pt x="226418" y="68162"/>
                </a:cubicBezTo>
                <a:cubicBezTo>
                  <a:pt x="226023" y="67584"/>
                  <a:pt x="224959" y="67797"/>
                  <a:pt x="224655" y="67159"/>
                </a:cubicBezTo>
                <a:cubicBezTo>
                  <a:pt x="224473" y="66794"/>
                  <a:pt x="224625" y="66308"/>
                  <a:pt x="224321" y="66034"/>
                </a:cubicBezTo>
                <a:cubicBezTo>
                  <a:pt x="224203" y="65928"/>
                  <a:pt x="224053" y="65904"/>
                  <a:pt x="223892" y="65904"/>
                </a:cubicBezTo>
                <a:cubicBezTo>
                  <a:pt x="223762" y="65904"/>
                  <a:pt x="223624" y="65920"/>
                  <a:pt x="223491" y="65920"/>
                </a:cubicBezTo>
                <a:cubicBezTo>
                  <a:pt x="223366" y="65920"/>
                  <a:pt x="223244" y="65906"/>
                  <a:pt x="223135" y="65852"/>
                </a:cubicBezTo>
                <a:cubicBezTo>
                  <a:pt x="222801" y="65730"/>
                  <a:pt x="222679" y="65305"/>
                  <a:pt x="222740" y="64940"/>
                </a:cubicBezTo>
                <a:cubicBezTo>
                  <a:pt x="222801" y="64575"/>
                  <a:pt x="223014" y="64271"/>
                  <a:pt x="223135" y="63937"/>
                </a:cubicBezTo>
                <a:cubicBezTo>
                  <a:pt x="223318" y="63451"/>
                  <a:pt x="223379" y="62934"/>
                  <a:pt x="223287" y="62448"/>
                </a:cubicBezTo>
                <a:cubicBezTo>
                  <a:pt x="223218" y="61937"/>
                  <a:pt x="222811" y="61301"/>
                  <a:pt x="222297" y="61301"/>
                </a:cubicBezTo>
                <a:close/>
                <a:moveTo>
                  <a:pt x="219458" y="73420"/>
                </a:moveTo>
                <a:cubicBezTo>
                  <a:pt x="219397" y="73420"/>
                  <a:pt x="219366" y="73512"/>
                  <a:pt x="219306" y="73542"/>
                </a:cubicBezTo>
                <a:cubicBezTo>
                  <a:pt x="218576" y="74667"/>
                  <a:pt x="217634" y="75639"/>
                  <a:pt x="216692" y="76582"/>
                </a:cubicBezTo>
                <a:cubicBezTo>
                  <a:pt x="216327" y="76916"/>
                  <a:pt x="215962" y="77281"/>
                  <a:pt x="215506" y="77433"/>
                </a:cubicBezTo>
                <a:cubicBezTo>
                  <a:pt x="215141" y="77524"/>
                  <a:pt x="214685" y="77554"/>
                  <a:pt x="214533" y="77919"/>
                </a:cubicBezTo>
                <a:cubicBezTo>
                  <a:pt x="214442" y="78101"/>
                  <a:pt x="214503" y="78314"/>
                  <a:pt x="214442" y="78496"/>
                </a:cubicBezTo>
                <a:cubicBezTo>
                  <a:pt x="214351" y="78770"/>
                  <a:pt x="214047" y="78922"/>
                  <a:pt x="213774" y="78952"/>
                </a:cubicBezTo>
                <a:cubicBezTo>
                  <a:pt x="213746" y="78955"/>
                  <a:pt x="213720" y="78955"/>
                  <a:pt x="213694" y="78955"/>
                </a:cubicBezTo>
                <a:cubicBezTo>
                  <a:pt x="213476" y="78955"/>
                  <a:pt x="213314" y="78887"/>
                  <a:pt x="213161" y="78887"/>
                </a:cubicBezTo>
                <a:cubicBezTo>
                  <a:pt x="213072" y="78887"/>
                  <a:pt x="212986" y="78910"/>
                  <a:pt x="212892" y="78983"/>
                </a:cubicBezTo>
                <a:cubicBezTo>
                  <a:pt x="212679" y="79165"/>
                  <a:pt x="212406" y="79803"/>
                  <a:pt x="212315" y="80047"/>
                </a:cubicBezTo>
                <a:cubicBezTo>
                  <a:pt x="212193" y="80472"/>
                  <a:pt x="212315" y="80989"/>
                  <a:pt x="212649" y="81293"/>
                </a:cubicBezTo>
                <a:cubicBezTo>
                  <a:pt x="212862" y="81536"/>
                  <a:pt x="213196" y="81658"/>
                  <a:pt x="213348" y="81962"/>
                </a:cubicBezTo>
                <a:cubicBezTo>
                  <a:pt x="213530" y="82357"/>
                  <a:pt x="213287" y="82873"/>
                  <a:pt x="213439" y="83299"/>
                </a:cubicBezTo>
                <a:cubicBezTo>
                  <a:pt x="213591" y="83755"/>
                  <a:pt x="214169" y="83937"/>
                  <a:pt x="214655" y="83937"/>
                </a:cubicBezTo>
                <a:cubicBezTo>
                  <a:pt x="214973" y="83937"/>
                  <a:pt x="215291" y="83891"/>
                  <a:pt x="215595" y="83891"/>
                </a:cubicBezTo>
                <a:cubicBezTo>
                  <a:pt x="215785" y="83891"/>
                  <a:pt x="215969" y="83909"/>
                  <a:pt x="216144" y="83968"/>
                </a:cubicBezTo>
                <a:cubicBezTo>
                  <a:pt x="216479" y="84059"/>
                  <a:pt x="216752" y="84302"/>
                  <a:pt x="217087" y="84363"/>
                </a:cubicBezTo>
                <a:cubicBezTo>
                  <a:pt x="217211" y="84398"/>
                  <a:pt x="217336" y="84413"/>
                  <a:pt x="217460" y="84413"/>
                </a:cubicBezTo>
                <a:cubicBezTo>
                  <a:pt x="217759" y="84413"/>
                  <a:pt x="218053" y="84327"/>
                  <a:pt x="218333" y="84241"/>
                </a:cubicBezTo>
                <a:cubicBezTo>
                  <a:pt x="218454" y="84211"/>
                  <a:pt x="218576" y="84150"/>
                  <a:pt x="218667" y="84059"/>
                </a:cubicBezTo>
                <a:cubicBezTo>
                  <a:pt x="218728" y="83968"/>
                  <a:pt x="218728" y="83846"/>
                  <a:pt x="218728" y="83725"/>
                </a:cubicBezTo>
                <a:cubicBezTo>
                  <a:pt x="218698" y="83299"/>
                  <a:pt x="218667" y="82904"/>
                  <a:pt x="218667" y="82478"/>
                </a:cubicBezTo>
                <a:cubicBezTo>
                  <a:pt x="218667" y="82357"/>
                  <a:pt x="218667" y="82205"/>
                  <a:pt x="218728" y="82114"/>
                </a:cubicBezTo>
                <a:cubicBezTo>
                  <a:pt x="218850" y="81901"/>
                  <a:pt x="219093" y="81870"/>
                  <a:pt x="219275" y="81779"/>
                </a:cubicBezTo>
                <a:cubicBezTo>
                  <a:pt x="219640" y="81536"/>
                  <a:pt x="219731" y="81019"/>
                  <a:pt x="219822" y="80594"/>
                </a:cubicBezTo>
                <a:cubicBezTo>
                  <a:pt x="219913" y="80138"/>
                  <a:pt x="220187" y="79621"/>
                  <a:pt x="220643" y="79621"/>
                </a:cubicBezTo>
                <a:cubicBezTo>
                  <a:pt x="220704" y="79621"/>
                  <a:pt x="220765" y="79635"/>
                  <a:pt x="220825" y="79635"/>
                </a:cubicBezTo>
                <a:cubicBezTo>
                  <a:pt x="220856" y="79635"/>
                  <a:pt x="220886" y="79631"/>
                  <a:pt x="220917" y="79621"/>
                </a:cubicBezTo>
                <a:cubicBezTo>
                  <a:pt x="221069" y="79530"/>
                  <a:pt x="221008" y="79317"/>
                  <a:pt x="220917" y="79165"/>
                </a:cubicBezTo>
                <a:cubicBezTo>
                  <a:pt x="220613" y="78648"/>
                  <a:pt x="220005" y="78223"/>
                  <a:pt x="220005" y="77615"/>
                </a:cubicBezTo>
                <a:cubicBezTo>
                  <a:pt x="220005" y="76764"/>
                  <a:pt x="221160" y="76217"/>
                  <a:pt x="221129" y="75366"/>
                </a:cubicBezTo>
                <a:cubicBezTo>
                  <a:pt x="221099" y="75062"/>
                  <a:pt x="220947" y="74788"/>
                  <a:pt x="220765" y="74545"/>
                </a:cubicBezTo>
                <a:cubicBezTo>
                  <a:pt x="220430" y="74150"/>
                  <a:pt x="220065" y="73785"/>
                  <a:pt x="219640" y="73481"/>
                </a:cubicBezTo>
                <a:cubicBezTo>
                  <a:pt x="219579" y="73451"/>
                  <a:pt x="219518" y="73420"/>
                  <a:pt x="219458" y="73420"/>
                </a:cubicBezTo>
                <a:close/>
                <a:moveTo>
                  <a:pt x="222905" y="78885"/>
                </a:moveTo>
                <a:cubicBezTo>
                  <a:pt x="222799" y="78885"/>
                  <a:pt x="222694" y="78905"/>
                  <a:pt x="222588" y="78952"/>
                </a:cubicBezTo>
                <a:cubicBezTo>
                  <a:pt x="222041" y="79165"/>
                  <a:pt x="221980" y="79895"/>
                  <a:pt x="222041" y="80472"/>
                </a:cubicBezTo>
                <a:cubicBezTo>
                  <a:pt x="222102" y="81080"/>
                  <a:pt x="222193" y="81749"/>
                  <a:pt x="221768" y="82144"/>
                </a:cubicBezTo>
                <a:cubicBezTo>
                  <a:pt x="221524" y="82387"/>
                  <a:pt x="221129" y="82539"/>
                  <a:pt x="221160" y="82843"/>
                </a:cubicBezTo>
                <a:cubicBezTo>
                  <a:pt x="221160" y="83056"/>
                  <a:pt x="221372" y="83208"/>
                  <a:pt x="221433" y="83421"/>
                </a:cubicBezTo>
                <a:cubicBezTo>
                  <a:pt x="221464" y="83542"/>
                  <a:pt x="221464" y="83664"/>
                  <a:pt x="221433" y="83785"/>
                </a:cubicBezTo>
                <a:cubicBezTo>
                  <a:pt x="221372" y="84180"/>
                  <a:pt x="221372" y="84606"/>
                  <a:pt x="221372" y="85001"/>
                </a:cubicBezTo>
                <a:cubicBezTo>
                  <a:pt x="221372" y="85305"/>
                  <a:pt x="221433" y="85670"/>
                  <a:pt x="221676" y="85822"/>
                </a:cubicBezTo>
                <a:cubicBezTo>
                  <a:pt x="221760" y="85872"/>
                  <a:pt x="221851" y="85895"/>
                  <a:pt x="221941" y="85895"/>
                </a:cubicBezTo>
                <a:cubicBezTo>
                  <a:pt x="222179" y="85895"/>
                  <a:pt x="222417" y="85738"/>
                  <a:pt x="222527" y="85518"/>
                </a:cubicBezTo>
                <a:cubicBezTo>
                  <a:pt x="222710" y="85214"/>
                  <a:pt x="222679" y="84849"/>
                  <a:pt x="222619" y="84515"/>
                </a:cubicBezTo>
                <a:cubicBezTo>
                  <a:pt x="222588" y="84180"/>
                  <a:pt x="222527" y="83846"/>
                  <a:pt x="222588" y="83512"/>
                </a:cubicBezTo>
                <a:cubicBezTo>
                  <a:pt x="222619" y="83421"/>
                  <a:pt x="222649" y="83329"/>
                  <a:pt x="222710" y="83299"/>
                </a:cubicBezTo>
                <a:cubicBezTo>
                  <a:pt x="222747" y="83268"/>
                  <a:pt x="222785" y="83255"/>
                  <a:pt x="222823" y="83255"/>
                </a:cubicBezTo>
                <a:cubicBezTo>
                  <a:pt x="222973" y="83255"/>
                  <a:pt x="223123" y="83464"/>
                  <a:pt x="223196" y="83633"/>
                </a:cubicBezTo>
                <a:cubicBezTo>
                  <a:pt x="223439" y="84302"/>
                  <a:pt x="223713" y="84971"/>
                  <a:pt x="224230" y="85427"/>
                </a:cubicBezTo>
                <a:cubicBezTo>
                  <a:pt x="224321" y="85518"/>
                  <a:pt x="224412" y="85579"/>
                  <a:pt x="224534" y="85579"/>
                </a:cubicBezTo>
                <a:cubicBezTo>
                  <a:pt x="224544" y="85580"/>
                  <a:pt x="224555" y="85580"/>
                  <a:pt x="224565" y="85580"/>
                </a:cubicBezTo>
                <a:cubicBezTo>
                  <a:pt x="224876" y="85580"/>
                  <a:pt x="224988" y="85142"/>
                  <a:pt x="224929" y="84819"/>
                </a:cubicBezTo>
                <a:cubicBezTo>
                  <a:pt x="224868" y="84241"/>
                  <a:pt x="224655" y="83664"/>
                  <a:pt x="224351" y="83147"/>
                </a:cubicBezTo>
                <a:cubicBezTo>
                  <a:pt x="224138" y="82813"/>
                  <a:pt x="223865" y="82357"/>
                  <a:pt x="224108" y="82022"/>
                </a:cubicBezTo>
                <a:cubicBezTo>
                  <a:pt x="224230" y="81840"/>
                  <a:pt x="224473" y="81779"/>
                  <a:pt x="224655" y="81627"/>
                </a:cubicBezTo>
                <a:cubicBezTo>
                  <a:pt x="224807" y="81475"/>
                  <a:pt x="224868" y="81141"/>
                  <a:pt x="224655" y="81080"/>
                </a:cubicBezTo>
                <a:cubicBezTo>
                  <a:pt x="224625" y="81065"/>
                  <a:pt x="224587" y="81057"/>
                  <a:pt x="224549" y="81057"/>
                </a:cubicBezTo>
                <a:cubicBezTo>
                  <a:pt x="224511" y="81057"/>
                  <a:pt x="224473" y="81065"/>
                  <a:pt x="224442" y="81080"/>
                </a:cubicBezTo>
                <a:cubicBezTo>
                  <a:pt x="223983" y="81190"/>
                  <a:pt x="223568" y="81468"/>
                  <a:pt x="223210" y="81468"/>
                </a:cubicBezTo>
                <a:cubicBezTo>
                  <a:pt x="222977" y="81468"/>
                  <a:pt x="222768" y="81349"/>
                  <a:pt x="222588" y="80989"/>
                </a:cubicBezTo>
                <a:cubicBezTo>
                  <a:pt x="222436" y="80685"/>
                  <a:pt x="222436" y="80259"/>
                  <a:pt x="222649" y="80016"/>
                </a:cubicBezTo>
                <a:cubicBezTo>
                  <a:pt x="222806" y="79859"/>
                  <a:pt x="223012" y="79799"/>
                  <a:pt x="223225" y="79799"/>
                </a:cubicBezTo>
                <a:cubicBezTo>
                  <a:pt x="223423" y="79799"/>
                  <a:pt x="223628" y="79852"/>
                  <a:pt x="223804" y="79925"/>
                </a:cubicBezTo>
                <a:cubicBezTo>
                  <a:pt x="224169" y="80107"/>
                  <a:pt x="224503" y="80351"/>
                  <a:pt x="224898" y="80472"/>
                </a:cubicBezTo>
                <a:cubicBezTo>
                  <a:pt x="225044" y="80515"/>
                  <a:pt x="225191" y="80534"/>
                  <a:pt x="225338" y="80534"/>
                </a:cubicBezTo>
                <a:cubicBezTo>
                  <a:pt x="225923" y="80534"/>
                  <a:pt x="226497" y="80223"/>
                  <a:pt x="226935" y="79834"/>
                </a:cubicBezTo>
                <a:cubicBezTo>
                  <a:pt x="227117" y="79652"/>
                  <a:pt x="227269" y="79439"/>
                  <a:pt x="227208" y="79226"/>
                </a:cubicBezTo>
                <a:cubicBezTo>
                  <a:pt x="227168" y="79006"/>
                  <a:pt x="226944" y="78917"/>
                  <a:pt x="226700" y="78917"/>
                </a:cubicBezTo>
                <a:cubicBezTo>
                  <a:pt x="226573" y="78917"/>
                  <a:pt x="226441" y="78941"/>
                  <a:pt x="226327" y="78983"/>
                </a:cubicBezTo>
                <a:cubicBezTo>
                  <a:pt x="225785" y="79145"/>
                  <a:pt x="225243" y="79453"/>
                  <a:pt x="224679" y="79453"/>
                </a:cubicBezTo>
                <a:cubicBezTo>
                  <a:pt x="224611" y="79453"/>
                  <a:pt x="224542" y="79449"/>
                  <a:pt x="224473" y="79439"/>
                </a:cubicBezTo>
                <a:cubicBezTo>
                  <a:pt x="223920" y="79338"/>
                  <a:pt x="223409" y="78885"/>
                  <a:pt x="222905" y="78885"/>
                </a:cubicBezTo>
                <a:close/>
                <a:moveTo>
                  <a:pt x="200290" y="75025"/>
                </a:moveTo>
                <a:cubicBezTo>
                  <a:pt x="200266" y="75025"/>
                  <a:pt x="200242" y="75027"/>
                  <a:pt x="200217" y="75031"/>
                </a:cubicBezTo>
                <a:cubicBezTo>
                  <a:pt x="199488" y="75153"/>
                  <a:pt x="200521" y="75822"/>
                  <a:pt x="200643" y="75943"/>
                </a:cubicBezTo>
                <a:cubicBezTo>
                  <a:pt x="201068" y="76278"/>
                  <a:pt x="201433" y="76642"/>
                  <a:pt x="201798" y="77007"/>
                </a:cubicBezTo>
                <a:cubicBezTo>
                  <a:pt x="202497" y="77797"/>
                  <a:pt x="203135" y="78618"/>
                  <a:pt x="203743" y="79469"/>
                </a:cubicBezTo>
                <a:cubicBezTo>
                  <a:pt x="204381" y="80351"/>
                  <a:pt x="205020" y="81262"/>
                  <a:pt x="205080" y="82326"/>
                </a:cubicBezTo>
                <a:cubicBezTo>
                  <a:pt x="205111" y="82661"/>
                  <a:pt x="205050" y="83025"/>
                  <a:pt x="205202" y="83329"/>
                </a:cubicBezTo>
                <a:cubicBezTo>
                  <a:pt x="205293" y="83633"/>
                  <a:pt x="205536" y="83846"/>
                  <a:pt x="205779" y="84059"/>
                </a:cubicBezTo>
                <a:cubicBezTo>
                  <a:pt x="206387" y="84606"/>
                  <a:pt x="206995" y="85123"/>
                  <a:pt x="207634" y="85670"/>
                </a:cubicBezTo>
                <a:cubicBezTo>
                  <a:pt x="207900" y="85910"/>
                  <a:pt x="208236" y="86173"/>
                  <a:pt x="208602" y="86173"/>
                </a:cubicBezTo>
                <a:cubicBezTo>
                  <a:pt x="208654" y="86173"/>
                  <a:pt x="208706" y="86167"/>
                  <a:pt x="208758" y="86156"/>
                </a:cubicBezTo>
                <a:cubicBezTo>
                  <a:pt x="209275" y="86035"/>
                  <a:pt x="209457" y="85396"/>
                  <a:pt x="209518" y="84849"/>
                </a:cubicBezTo>
                <a:cubicBezTo>
                  <a:pt x="209549" y="84302"/>
                  <a:pt x="209640" y="83664"/>
                  <a:pt x="210096" y="83421"/>
                </a:cubicBezTo>
                <a:cubicBezTo>
                  <a:pt x="209944" y="83117"/>
                  <a:pt x="209457" y="83238"/>
                  <a:pt x="209123" y="83056"/>
                </a:cubicBezTo>
                <a:cubicBezTo>
                  <a:pt x="208697" y="82843"/>
                  <a:pt x="208697" y="82174"/>
                  <a:pt x="208333" y="81870"/>
                </a:cubicBezTo>
                <a:cubicBezTo>
                  <a:pt x="208181" y="81718"/>
                  <a:pt x="207968" y="81658"/>
                  <a:pt x="207786" y="81536"/>
                </a:cubicBezTo>
                <a:cubicBezTo>
                  <a:pt x="207603" y="81414"/>
                  <a:pt x="207421" y="81232"/>
                  <a:pt x="207451" y="81019"/>
                </a:cubicBezTo>
                <a:cubicBezTo>
                  <a:pt x="207451" y="80898"/>
                  <a:pt x="207542" y="80807"/>
                  <a:pt x="207542" y="80685"/>
                </a:cubicBezTo>
                <a:cubicBezTo>
                  <a:pt x="207573" y="80503"/>
                  <a:pt x="207451" y="80351"/>
                  <a:pt x="207330" y="80199"/>
                </a:cubicBezTo>
                <a:cubicBezTo>
                  <a:pt x="206418" y="79104"/>
                  <a:pt x="204776" y="78709"/>
                  <a:pt x="203956" y="77524"/>
                </a:cubicBezTo>
                <a:cubicBezTo>
                  <a:pt x="203743" y="77220"/>
                  <a:pt x="203621" y="76916"/>
                  <a:pt x="203378" y="76642"/>
                </a:cubicBezTo>
                <a:cubicBezTo>
                  <a:pt x="203135" y="76399"/>
                  <a:pt x="202801" y="76247"/>
                  <a:pt x="202497" y="76065"/>
                </a:cubicBezTo>
                <a:cubicBezTo>
                  <a:pt x="201889" y="75761"/>
                  <a:pt x="201281" y="75457"/>
                  <a:pt x="200673" y="75153"/>
                </a:cubicBezTo>
                <a:cubicBezTo>
                  <a:pt x="200568" y="75100"/>
                  <a:pt x="200440" y="75025"/>
                  <a:pt x="200290" y="75025"/>
                </a:cubicBezTo>
                <a:close/>
                <a:moveTo>
                  <a:pt x="210316" y="86506"/>
                </a:moveTo>
                <a:cubicBezTo>
                  <a:pt x="210168" y="86506"/>
                  <a:pt x="210032" y="86535"/>
                  <a:pt x="209944" y="86612"/>
                </a:cubicBezTo>
                <a:cubicBezTo>
                  <a:pt x="209701" y="86886"/>
                  <a:pt x="210126" y="86946"/>
                  <a:pt x="210369" y="87098"/>
                </a:cubicBezTo>
                <a:cubicBezTo>
                  <a:pt x="210886" y="87494"/>
                  <a:pt x="211251" y="88071"/>
                  <a:pt x="211828" y="88405"/>
                </a:cubicBezTo>
                <a:cubicBezTo>
                  <a:pt x="212831" y="89044"/>
                  <a:pt x="214138" y="88679"/>
                  <a:pt x="215293" y="88922"/>
                </a:cubicBezTo>
                <a:cubicBezTo>
                  <a:pt x="215871" y="89044"/>
                  <a:pt x="216448" y="89348"/>
                  <a:pt x="217056" y="89378"/>
                </a:cubicBezTo>
                <a:cubicBezTo>
                  <a:pt x="217086" y="89379"/>
                  <a:pt x="217115" y="89380"/>
                  <a:pt x="217144" y="89380"/>
                </a:cubicBezTo>
                <a:cubicBezTo>
                  <a:pt x="217876" y="89380"/>
                  <a:pt x="218609" y="89042"/>
                  <a:pt x="219366" y="89042"/>
                </a:cubicBezTo>
                <a:cubicBezTo>
                  <a:pt x="219397" y="89042"/>
                  <a:pt x="219427" y="89043"/>
                  <a:pt x="219458" y="89044"/>
                </a:cubicBezTo>
                <a:cubicBezTo>
                  <a:pt x="220082" y="89066"/>
                  <a:pt x="220707" y="89318"/>
                  <a:pt x="221308" y="89318"/>
                </a:cubicBezTo>
                <a:cubicBezTo>
                  <a:pt x="221525" y="89318"/>
                  <a:pt x="221740" y="89285"/>
                  <a:pt x="221950" y="89196"/>
                </a:cubicBezTo>
                <a:cubicBezTo>
                  <a:pt x="221920" y="89105"/>
                  <a:pt x="221920" y="89013"/>
                  <a:pt x="221920" y="88922"/>
                </a:cubicBezTo>
                <a:cubicBezTo>
                  <a:pt x="221204" y="88543"/>
                  <a:pt x="220372" y="88354"/>
                  <a:pt x="219545" y="88354"/>
                </a:cubicBezTo>
                <a:cubicBezTo>
                  <a:pt x="219177" y="88354"/>
                  <a:pt x="218810" y="88391"/>
                  <a:pt x="218454" y="88466"/>
                </a:cubicBezTo>
                <a:cubicBezTo>
                  <a:pt x="218272" y="88527"/>
                  <a:pt x="218090" y="88588"/>
                  <a:pt x="217907" y="88588"/>
                </a:cubicBezTo>
                <a:cubicBezTo>
                  <a:pt x="217725" y="88588"/>
                  <a:pt x="217543" y="88527"/>
                  <a:pt x="217360" y="88466"/>
                </a:cubicBezTo>
                <a:cubicBezTo>
                  <a:pt x="216965" y="88345"/>
                  <a:pt x="216570" y="88223"/>
                  <a:pt x="216205" y="88101"/>
                </a:cubicBezTo>
                <a:cubicBezTo>
                  <a:pt x="216084" y="87706"/>
                  <a:pt x="216965" y="87676"/>
                  <a:pt x="216965" y="87281"/>
                </a:cubicBezTo>
                <a:cubicBezTo>
                  <a:pt x="216677" y="87152"/>
                  <a:pt x="216363" y="87123"/>
                  <a:pt x="216044" y="87123"/>
                </a:cubicBezTo>
                <a:cubicBezTo>
                  <a:pt x="215792" y="87123"/>
                  <a:pt x="215538" y="87141"/>
                  <a:pt x="215290" y="87141"/>
                </a:cubicBezTo>
                <a:cubicBezTo>
                  <a:pt x="214893" y="87141"/>
                  <a:pt x="214514" y="87095"/>
                  <a:pt x="214199" y="86855"/>
                </a:cubicBezTo>
                <a:cubicBezTo>
                  <a:pt x="214114" y="86792"/>
                  <a:pt x="214014" y="86713"/>
                  <a:pt x="213920" y="86713"/>
                </a:cubicBezTo>
                <a:cubicBezTo>
                  <a:pt x="213880" y="86713"/>
                  <a:pt x="213841" y="86727"/>
                  <a:pt x="213804" y="86764"/>
                </a:cubicBezTo>
                <a:cubicBezTo>
                  <a:pt x="213682" y="86886"/>
                  <a:pt x="213926" y="87098"/>
                  <a:pt x="213865" y="87281"/>
                </a:cubicBezTo>
                <a:cubicBezTo>
                  <a:pt x="213834" y="87433"/>
                  <a:pt x="213652" y="87463"/>
                  <a:pt x="213470" y="87463"/>
                </a:cubicBezTo>
                <a:cubicBezTo>
                  <a:pt x="213353" y="87468"/>
                  <a:pt x="213234" y="87472"/>
                  <a:pt x="213113" y="87472"/>
                </a:cubicBezTo>
                <a:cubicBezTo>
                  <a:pt x="212543" y="87472"/>
                  <a:pt x="211946" y="87394"/>
                  <a:pt x="211494" y="87068"/>
                </a:cubicBezTo>
                <a:cubicBezTo>
                  <a:pt x="211311" y="86946"/>
                  <a:pt x="211190" y="86794"/>
                  <a:pt x="211008" y="86673"/>
                </a:cubicBezTo>
                <a:cubicBezTo>
                  <a:pt x="210872" y="86595"/>
                  <a:pt x="210576" y="86506"/>
                  <a:pt x="210316" y="86506"/>
                </a:cubicBezTo>
                <a:close/>
                <a:moveTo>
                  <a:pt x="227375" y="88277"/>
                </a:moveTo>
                <a:cubicBezTo>
                  <a:pt x="226805" y="88277"/>
                  <a:pt x="226221" y="88348"/>
                  <a:pt x="225658" y="88527"/>
                </a:cubicBezTo>
                <a:cubicBezTo>
                  <a:pt x="225385" y="88588"/>
                  <a:pt x="225142" y="88679"/>
                  <a:pt x="224868" y="88709"/>
                </a:cubicBezTo>
                <a:cubicBezTo>
                  <a:pt x="224762" y="88723"/>
                  <a:pt x="224657" y="88727"/>
                  <a:pt x="224554" y="88727"/>
                </a:cubicBezTo>
                <a:cubicBezTo>
                  <a:pt x="224323" y="88727"/>
                  <a:pt x="224097" y="88704"/>
                  <a:pt x="223874" y="88704"/>
                </a:cubicBezTo>
                <a:cubicBezTo>
                  <a:pt x="223739" y="88704"/>
                  <a:pt x="223604" y="88713"/>
                  <a:pt x="223470" y="88740"/>
                </a:cubicBezTo>
                <a:cubicBezTo>
                  <a:pt x="223348" y="88770"/>
                  <a:pt x="223257" y="88831"/>
                  <a:pt x="223166" y="88922"/>
                </a:cubicBezTo>
                <a:cubicBezTo>
                  <a:pt x="222988" y="89165"/>
                  <a:pt x="223371" y="89227"/>
                  <a:pt x="223804" y="89227"/>
                </a:cubicBezTo>
                <a:cubicBezTo>
                  <a:pt x="224184" y="89227"/>
                  <a:pt x="224602" y="89180"/>
                  <a:pt x="224716" y="89165"/>
                </a:cubicBezTo>
                <a:cubicBezTo>
                  <a:pt x="224898" y="89165"/>
                  <a:pt x="225081" y="89165"/>
                  <a:pt x="225263" y="89226"/>
                </a:cubicBezTo>
                <a:cubicBezTo>
                  <a:pt x="225445" y="89287"/>
                  <a:pt x="225628" y="89408"/>
                  <a:pt x="225658" y="89591"/>
                </a:cubicBezTo>
                <a:cubicBezTo>
                  <a:pt x="225719" y="89743"/>
                  <a:pt x="225689" y="89925"/>
                  <a:pt x="225810" y="89986"/>
                </a:cubicBezTo>
                <a:cubicBezTo>
                  <a:pt x="225837" y="89995"/>
                  <a:pt x="225861" y="89999"/>
                  <a:pt x="225883" y="89999"/>
                </a:cubicBezTo>
                <a:cubicBezTo>
                  <a:pt x="225937" y="89999"/>
                  <a:pt x="225980" y="89977"/>
                  <a:pt x="226023" y="89956"/>
                </a:cubicBezTo>
                <a:cubicBezTo>
                  <a:pt x="226449" y="89804"/>
                  <a:pt x="226601" y="89257"/>
                  <a:pt x="226996" y="89013"/>
                </a:cubicBezTo>
                <a:cubicBezTo>
                  <a:pt x="227269" y="88861"/>
                  <a:pt x="227604" y="88861"/>
                  <a:pt x="227908" y="88740"/>
                </a:cubicBezTo>
                <a:cubicBezTo>
                  <a:pt x="227968" y="88740"/>
                  <a:pt x="228060" y="88679"/>
                  <a:pt x="228090" y="88618"/>
                </a:cubicBezTo>
                <a:cubicBezTo>
                  <a:pt x="228120" y="88527"/>
                  <a:pt x="228060" y="88405"/>
                  <a:pt x="227999" y="88345"/>
                </a:cubicBezTo>
                <a:cubicBezTo>
                  <a:pt x="227908" y="88314"/>
                  <a:pt x="227816" y="88284"/>
                  <a:pt x="227695" y="88284"/>
                </a:cubicBezTo>
                <a:cubicBezTo>
                  <a:pt x="227589" y="88279"/>
                  <a:pt x="227482" y="88277"/>
                  <a:pt x="227375" y="88277"/>
                </a:cubicBezTo>
                <a:close/>
                <a:moveTo>
                  <a:pt x="233324" y="80821"/>
                </a:moveTo>
                <a:cubicBezTo>
                  <a:pt x="233044" y="80821"/>
                  <a:pt x="232755" y="80859"/>
                  <a:pt x="232467" y="80898"/>
                </a:cubicBezTo>
                <a:cubicBezTo>
                  <a:pt x="232133" y="80959"/>
                  <a:pt x="231677" y="81080"/>
                  <a:pt x="231646" y="81445"/>
                </a:cubicBezTo>
                <a:cubicBezTo>
                  <a:pt x="231616" y="81718"/>
                  <a:pt x="231889" y="81962"/>
                  <a:pt x="232163" y="82083"/>
                </a:cubicBezTo>
                <a:cubicBezTo>
                  <a:pt x="232984" y="82448"/>
                  <a:pt x="233531" y="82539"/>
                  <a:pt x="233774" y="83451"/>
                </a:cubicBezTo>
                <a:cubicBezTo>
                  <a:pt x="233987" y="84241"/>
                  <a:pt x="234595" y="84424"/>
                  <a:pt x="235385" y="84576"/>
                </a:cubicBezTo>
                <a:cubicBezTo>
                  <a:pt x="236084" y="84697"/>
                  <a:pt x="236813" y="84880"/>
                  <a:pt x="237452" y="85275"/>
                </a:cubicBezTo>
                <a:cubicBezTo>
                  <a:pt x="238060" y="85670"/>
                  <a:pt x="238546" y="86339"/>
                  <a:pt x="238576" y="87068"/>
                </a:cubicBezTo>
                <a:cubicBezTo>
                  <a:pt x="238576" y="87311"/>
                  <a:pt x="238516" y="87585"/>
                  <a:pt x="238333" y="87767"/>
                </a:cubicBezTo>
                <a:cubicBezTo>
                  <a:pt x="238242" y="87858"/>
                  <a:pt x="238121" y="87919"/>
                  <a:pt x="238090" y="88071"/>
                </a:cubicBezTo>
                <a:cubicBezTo>
                  <a:pt x="238029" y="88223"/>
                  <a:pt x="238181" y="88405"/>
                  <a:pt x="238364" y="88466"/>
                </a:cubicBezTo>
                <a:cubicBezTo>
                  <a:pt x="238516" y="88497"/>
                  <a:pt x="238698" y="88497"/>
                  <a:pt x="238880" y="88527"/>
                </a:cubicBezTo>
                <a:cubicBezTo>
                  <a:pt x="239336" y="88649"/>
                  <a:pt x="239640" y="89105"/>
                  <a:pt x="240005" y="89408"/>
                </a:cubicBezTo>
                <a:cubicBezTo>
                  <a:pt x="240522" y="89773"/>
                  <a:pt x="241160" y="89864"/>
                  <a:pt x="241768" y="89925"/>
                </a:cubicBezTo>
                <a:cubicBezTo>
                  <a:pt x="241890" y="89940"/>
                  <a:pt x="242019" y="89956"/>
                  <a:pt x="242144" y="89956"/>
                </a:cubicBezTo>
                <a:cubicBezTo>
                  <a:pt x="242270" y="89956"/>
                  <a:pt x="242391" y="89940"/>
                  <a:pt x="242497" y="89895"/>
                </a:cubicBezTo>
                <a:cubicBezTo>
                  <a:pt x="242649" y="89834"/>
                  <a:pt x="242801" y="89712"/>
                  <a:pt x="242923" y="89560"/>
                </a:cubicBezTo>
                <a:cubicBezTo>
                  <a:pt x="243349" y="89074"/>
                  <a:pt x="243683" y="88497"/>
                  <a:pt x="243896" y="87858"/>
                </a:cubicBezTo>
                <a:cubicBezTo>
                  <a:pt x="243920" y="87857"/>
                  <a:pt x="243943" y="87856"/>
                  <a:pt x="243967" y="87856"/>
                </a:cubicBezTo>
                <a:cubicBezTo>
                  <a:pt x="244457" y="87856"/>
                  <a:pt x="244914" y="88150"/>
                  <a:pt x="245233" y="88527"/>
                </a:cubicBezTo>
                <a:cubicBezTo>
                  <a:pt x="245598" y="88922"/>
                  <a:pt x="245871" y="89378"/>
                  <a:pt x="246236" y="89743"/>
                </a:cubicBezTo>
                <a:cubicBezTo>
                  <a:pt x="246874" y="90442"/>
                  <a:pt x="247817" y="90807"/>
                  <a:pt x="248759" y="90807"/>
                </a:cubicBezTo>
                <a:cubicBezTo>
                  <a:pt x="248911" y="90503"/>
                  <a:pt x="248850" y="90138"/>
                  <a:pt x="248698" y="89834"/>
                </a:cubicBezTo>
                <a:cubicBezTo>
                  <a:pt x="248516" y="89560"/>
                  <a:pt x="248273" y="89348"/>
                  <a:pt x="247999" y="89135"/>
                </a:cubicBezTo>
                <a:cubicBezTo>
                  <a:pt x="247543" y="88740"/>
                  <a:pt x="247118" y="88375"/>
                  <a:pt x="246662" y="88010"/>
                </a:cubicBezTo>
                <a:cubicBezTo>
                  <a:pt x="246388" y="87767"/>
                  <a:pt x="246115" y="87402"/>
                  <a:pt x="246327" y="87159"/>
                </a:cubicBezTo>
                <a:cubicBezTo>
                  <a:pt x="246388" y="87068"/>
                  <a:pt x="246510" y="87038"/>
                  <a:pt x="246571" y="86946"/>
                </a:cubicBezTo>
                <a:cubicBezTo>
                  <a:pt x="246844" y="86703"/>
                  <a:pt x="246631" y="86217"/>
                  <a:pt x="246297" y="86035"/>
                </a:cubicBezTo>
                <a:cubicBezTo>
                  <a:pt x="245963" y="85883"/>
                  <a:pt x="245567" y="85883"/>
                  <a:pt x="245203" y="85791"/>
                </a:cubicBezTo>
                <a:cubicBezTo>
                  <a:pt x="245081" y="85761"/>
                  <a:pt x="244929" y="85700"/>
                  <a:pt x="244838" y="85579"/>
                </a:cubicBezTo>
                <a:cubicBezTo>
                  <a:pt x="244747" y="85457"/>
                  <a:pt x="244747" y="85275"/>
                  <a:pt x="244716" y="85123"/>
                </a:cubicBezTo>
                <a:cubicBezTo>
                  <a:pt x="244595" y="84515"/>
                  <a:pt x="244017" y="84150"/>
                  <a:pt x="243470" y="83846"/>
                </a:cubicBezTo>
                <a:cubicBezTo>
                  <a:pt x="242619" y="83360"/>
                  <a:pt x="241768" y="82873"/>
                  <a:pt x="240947" y="82418"/>
                </a:cubicBezTo>
                <a:cubicBezTo>
                  <a:pt x="240522" y="82174"/>
                  <a:pt x="240066" y="81901"/>
                  <a:pt x="239610" y="81810"/>
                </a:cubicBezTo>
                <a:cubicBezTo>
                  <a:pt x="239415" y="81761"/>
                  <a:pt x="239211" y="81732"/>
                  <a:pt x="239011" y="81732"/>
                </a:cubicBezTo>
                <a:cubicBezTo>
                  <a:pt x="238710" y="81732"/>
                  <a:pt x="238418" y="81797"/>
                  <a:pt x="238181" y="81962"/>
                </a:cubicBezTo>
                <a:cubicBezTo>
                  <a:pt x="237877" y="82174"/>
                  <a:pt x="237665" y="82448"/>
                  <a:pt x="237452" y="82721"/>
                </a:cubicBezTo>
                <a:cubicBezTo>
                  <a:pt x="237087" y="83086"/>
                  <a:pt x="236662" y="83390"/>
                  <a:pt x="236145" y="83421"/>
                </a:cubicBezTo>
                <a:cubicBezTo>
                  <a:pt x="236127" y="83421"/>
                  <a:pt x="236109" y="83422"/>
                  <a:pt x="236092" y="83422"/>
                </a:cubicBezTo>
                <a:cubicBezTo>
                  <a:pt x="235443" y="83422"/>
                  <a:pt x="234836" y="82886"/>
                  <a:pt x="234777" y="82235"/>
                </a:cubicBezTo>
                <a:cubicBezTo>
                  <a:pt x="234747" y="82083"/>
                  <a:pt x="234777" y="81901"/>
                  <a:pt x="234747" y="81749"/>
                </a:cubicBezTo>
                <a:cubicBezTo>
                  <a:pt x="234655" y="81293"/>
                  <a:pt x="234230" y="80989"/>
                  <a:pt x="233804" y="80867"/>
                </a:cubicBezTo>
                <a:cubicBezTo>
                  <a:pt x="233648" y="80834"/>
                  <a:pt x="233487" y="80821"/>
                  <a:pt x="233324" y="80821"/>
                </a:cubicBezTo>
                <a:close/>
                <a:moveTo>
                  <a:pt x="159176" y="92983"/>
                </a:moveTo>
                <a:cubicBezTo>
                  <a:pt x="159157" y="92983"/>
                  <a:pt x="159138" y="92987"/>
                  <a:pt x="159122" y="92995"/>
                </a:cubicBezTo>
                <a:cubicBezTo>
                  <a:pt x="159061" y="92995"/>
                  <a:pt x="159000" y="93026"/>
                  <a:pt x="158940" y="93056"/>
                </a:cubicBezTo>
                <a:cubicBezTo>
                  <a:pt x="158210" y="93633"/>
                  <a:pt x="157906" y="94606"/>
                  <a:pt x="157298" y="95336"/>
                </a:cubicBezTo>
                <a:cubicBezTo>
                  <a:pt x="156782" y="95944"/>
                  <a:pt x="156052" y="96339"/>
                  <a:pt x="155383" y="96795"/>
                </a:cubicBezTo>
                <a:cubicBezTo>
                  <a:pt x="154715" y="97281"/>
                  <a:pt x="154076" y="97858"/>
                  <a:pt x="153864" y="98649"/>
                </a:cubicBezTo>
                <a:cubicBezTo>
                  <a:pt x="153499" y="99986"/>
                  <a:pt x="154532" y="101567"/>
                  <a:pt x="153803" y="102752"/>
                </a:cubicBezTo>
                <a:cubicBezTo>
                  <a:pt x="153499" y="103269"/>
                  <a:pt x="152952" y="103603"/>
                  <a:pt x="152861" y="104181"/>
                </a:cubicBezTo>
                <a:cubicBezTo>
                  <a:pt x="152739" y="104910"/>
                  <a:pt x="153833" y="106248"/>
                  <a:pt x="154593" y="106278"/>
                </a:cubicBezTo>
                <a:cubicBezTo>
                  <a:pt x="154927" y="106278"/>
                  <a:pt x="155231" y="105913"/>
                  <a:pt x="155505" y="105792"/>
                </a:cubicBezTo>
                <a:cubicBezTo>
                  <a:pt x="155900" y="105579"/>
                  <a:pt x="156386" y="105549"/>
                  <a:pt x="156660" y="105153"/>
                </a:cubicBezTo>
                <a:cubicBezTo>
                  <a:pt x="156812" y="104971"/>
                  <a:pt x="156903" y="104728"/>
                  <a:pt x="156964" y="104515"/>
                </a:cubicBezTo>
                <a:cubicBezTo>
                  <a:pt x="157420" y="102995"/>
                  <a:pt x="157876" y="101445"/>
                  <a:pt x="158332" y="99925"/>
                </a:cubicBezTo>
                <a:cubicBezTo>
                  <a:pt x="158666" y="98710"/>
                  <a:pt x="159031" y="97494"/>
                  <a:pt x="159122" y="96247"/>
                </a:cubicBezTo>
                <a:cubicBezTo>
                  <a:pt x="159152" y="95761"/>
                  <a:pt x="159152" y="95244"/>
                  <a:pt x="159304" y="94789"/>
                </a:cubicBezTo>
                <a:cubicBezTo>
                  <a:pt x="159396" y="94485"/>
                  <a:pt x="159517" y="94211"/>
                  <a:pt x="159578" y="93907"/>
                </a:cubicBezTo>
                <a:cubicBezTo>
                  <a:pt x="159639" y="93603"/>
                  <a:pt x="159578" y="93238"/>
                  <a:pt x="159335" y="93056"/>
                </a:cubicBezTo>
                <a:cubicBezTo>
                  <a:pt x="159290" y="93011"/>
                  <a:pt x="159230" y="92983"/>
                  <a:pt x="159176" y="92983"/>
                </a:cubicBezTo>
                <a:close/>
                <a:moveTo>
                  <a:pt x="178136" y="5776"/>
                </a:moveTo>
                <a:cubicBezTo>
                  <a:pt x="177325" y="5776"/>
                  <a:pt x="176516" y="5841"/>
                  <a:pt x="175718" y="5973"/>
                </a:cubicBezTo>
                <a:cubicBezTo>
                  <a:pt x="173986" y="6216"/>
                  <a:pt x="172192" y="6854"/>
                  <a:pt x="171189" y="8283"/>
                </a:cubicBezTo>
                <a:cubicBezTo>
                  <a:pt x="170885" y="8708"/>
                  <a:pt x="170672" y="9195"/>
                  <a:pt x="170247" y="9499"/>
                </a:cubicBezTo>
                <a:cubicBezTo>
                  <a:pt x="169609" y="9985"/>
                  <a:pt x="168727" y="9894"/>
                  <a:pt x="167937" y="10046"/>
                </a:cubicBezTo>
                <a:cubicBezTo>
                  <a:pt x="167147" y="10167"/>
                  <a:pt x="166265" y="10836"/>
                  <a:pt x="166478" y="11596"/>
                </a:cubicBezTo>
                <a:cubicBezTo>
                  <a:pt x="166569" y="11839"/>
                  <a:pt x="166721" y="12052"/>
                  <a:pt x="166873" y="12265"/>
                </a:cubicBezTo>
                <a:cubicBezTo>
                  <a:pt x="167238" y="12933"/>
                  <a:pt x="167207" y="13784"/>
                  <a:pt x="166751" y="14392"/>
                </a:cubicBezTo>
                <a:cubicBezTo>
                  <a:pt x="166455" y="14816"/>
                  <a:pt x="165952" y="15033"/>
                  <a:pt x="165437" y="15033"/>
                </a:cubicBezTo>
                <a:cubicBezTo>
                  <a:pt x="165213" y="15033"/>
                  <a:pt x="164988" y="14992"/>
                  <a:pt x="164776" y="14909"/>
                </a:cubicBezTo>
                <a:cubicBezTo>
                  <a:pt x="164441" y="14787"/>
                  <a:pt x="164502" y="14271"/>
                  <a:pt x="164593" y="13936"/>
                </a:cubicBezTo>
                <a:cubicBezTo>
                  <a:pt x="164988" y="12234"/>
                  <a:pt x="164289" y="10350"/>
                  <a:pt x="162861" y="9347"/>
                </a:cubicBezTo>
                <a:cubicBezTo>
                  <a:pt x="162475" y="9078"/>
                  <a:pt x="161979" y="8893"/>
                  <a:pt x="161525" y="8893"/>
                </a:cubicBezTo>
                <a:cubicBezTo>
                  <a:pt x="161155" y="8893"/>
                  <a:pt x="160813" y="9016"/>
                  <a:pt x="160581" y="9316"/>
                </a:cubicBezTo>
                <a:cubicBezTo>
                  <a:pt x="160064" y="9985"/>
                  <a:pt x="160520" y="10927"/>
                  <a:pt x="161007" y="11596"/>
                </a:cubicBezTo>
                <a:cubicBezTo>
                  <a:pt x="161493" y="12265"/>
                  <a:pt x="161797" y="13328"/>
                  <a:pt x="161493" y="14088"/>
                </a:cubicBezTo>
                <a:cubicBezTo>
                  <a:pt x="159659" y="13054"/>
                  <a:pt x="157549" y="12521"/>
                  <a:pt x="155446" y="12521"/>
                </a:cubicBezTo>
                <a:cubicBezTo>
                  <a:pt x="154272" y="12521"/>
                  <a:pt x="153100" y="12687"/>
                  <a:pt x="151979" y="13024"/>
                </a:cubicBezTo>
                <a:cubicBezTo>
                  <a:pt x="148757" y="13997"/>
                  <a:pt x="146386" y="16581"/>
                  <a:pt x="143134" y="17523"/>
                </a:cubicBezTo>
                <a:cubicBezTo>
                  <a:pt x="142830" y="17067"/>
                  <a:pt x="142313" y="16793"/>
                  <a:pt x="141948" y="16398"/>
                </a:cubicBezTo>
                <a:cubicBezTo>
                  <a:pt x="141584" y="15973"/>
                  <a:pt x="141401" y="15304"/>
                  <a:pt x="141766" y="14909"/>
                </a:cubicBezTo>
                <a:cubicBezTo>
                  <a:pt x="142222" y="14453"/>
                  <a:pt x="143286" y="14575"/>
                  <a:pt x="143347" y="13906"/>
                </a:cubicBezTo>
                <a:cubicBezTo>
                  <a:pt x="143347" y="13541"/>
                  <a:pt x="142952" y="13298"/>
                  <a:pt x="142617" y="13146"/>
                </a:cubicBezTo>
                <a:cubicBezTo>
                  <a:pt x="140429" y="12113"/>
                  <a:pt x="138149" y="11201"/>
                  <a:pt x="135778" y="10866"/>
                </a:cubicBezTo>
                <a:cubicBezTo>
                  <a:pt x="135168" y="10781"/>
                  <a:pt x="134548" y="10736"/>
                  <a:pt x="133930" y="10736"/>
                </a:cubicBezTo>
                <a:cubicBezTo>
                  <a:pt x="132113" y="10736"/>
                  <a:pt x="130306" y="11130"/>
                  <a:pt x="128787" y="12082"/>
                </a:cubicBezTo>
                <a:cubicBezTo>
                  <a:pt x="126629" y="13420"/>
                  <a:pt x="125140" y="15790"/>
                  <a:pt x="123833" y="17948"/>
                </a:cubicBezTo>
                <a:cubicBezTo>
                  <a:pt x="123634" y="17903"/>
                  <a:pt x="123430" y="17881"/>
                  <a:pt x="123226" y="17881"/>
                </a:cubicBezTo>
                <a:cubicBezTo>
                  <a:pt x="122336" y="17881"/>
                  <a:pt x="121440" y="18301"/>
                  <a:pt x="120945" y="19043"/>
                </a:cubicBezTo>
                <a:cubicBezTo>
                  <a:pt x="120337" y="19955"/>
                  <a:pt x="120428" y="21292"/>
                  <a:pt x="121188" y="22052"/>
                </a:cubicBezTo>
                <a:cubicBezTo>
                  <a:pt x="121401" y="22234"/>
                  <a:pt x="121644" y="22417"/>
                  <a:pt x="121948" y="22477"/>
                </a:cubicBezTo>
                <a:cubicBezTo>
                  <a:pt x="122047" y="22502"/>
                  <a:pt x="122147" y="22513"/>
                  <a:pt x="122247" y="22513"/>
                </a:cubicBezTo>
                <a:cubicBezTo>
                  <a:pt x="122762" y="22513"/>
                  <a:pt x="123288" y="22220"/>
                  <a:pt x="123772" y="21991"/>
                </a:cubicBezTo>
                <a:cubicBezTo>
                  <a:pt x="124114" y="21811"/>
                  <a:pt x="124509" y="21674"/>
                  <a:pt x="124882" y="21674"/>
                </a:cubicBezTo>
                <a:cubicBezTo>
                  <a:pt x="125139" y="21674"/>
                  <a:pt x="125385" y="21739"/>
                  <a:pt x="125596" y="21900"/>
                </a:cubicBezTo>
                <a:cubicBezTo>
                  <a:pt x="125839" y="22082"/>
                  <a:pt x="125960" y="22386"/>
                  <a:pt x="126143" y="22599"/>
                </a:cubicBezTo>
                <a:cubicBezTo>
                  <a:pt x="126551" y="23161"/>
                  <a:pt x="127238" y="23486"/>
                  <a:pt x="127916" y="23486"/>
                </a:cubicBezTo>
                <a:cubicBezTo>
                  <a:pt x="128045" y="23486"/>
                  <a:pt x="128174" y="23474"/>
                  <a:pt x="128301" y="23450"/>
                </a:cubicBezTo>
                <a:cubicBezTo>
                  <a:pt x="129091" y="23268"/>
                  <a:pt x="129760" y="22629"/>
                  <a:pt x="129973" y="21839"/>
                </a:cubicBezTo>
                <a:cubicBezTo>
                  <a:pt x="130246" y="20775"/>
                  <a:pt x="129669" y="19651"/>
                  <a:pt x="129699" y="18556"/>
                </a:cubicBezTo>
                <a:cubicBezTo>
                  <a:pt x="129729" y="17584"/>
                  <a:pt x="130246" y="16672"/>
                  <a:pt x="131036" y="16125"/>
                </a:cubicBezTo>
                <a:cubicBezTo>
                  <a:pt x="131548" y="15802"/>
                  <a:pt x="132143" y="15634"/>
                  <a:pt x="132740" y="15634"/>
                </a:cubicBezTo>
                <a:cubicBezTo>
                  <a:pt x="133099" y="15634"/>
                  <a:pt x="133459" y="15695"/>
                  <a:pt x="133802" y="15821"/>
                </a:cubicBezTo>
                <a:cubicBezTo>
                  <a:pt x="134198" y="16277"/>
                  <a:pt x="133863" y="16976"/>
                  <a:pt x="133498" y="17462"/>
                </a:cubicBezTo>
                <a:cubicBezTo>
                  <a:pt x="133103" y="17918"/>
                  <a:pt x="132647" y="18435"/>
                  <a:pt x="132769" y="19043"/>
                </a:cubicBezTo>
                <a:cubicBezTo>
                  <a:pt x="132913" y="19591"/>
                  <a:pt x="133579" y="19866"/>
                  <a:pt x="134166" y="19866"/>
                </a:cubicBezTo>
                <a:cubicBezTo>
                  <a:pt x="134197" y="19866"/>
                  <a:pt x="134228" y="19865"/>
                  <a:pt x="134258" y="19863"/>
                </a:cubicBezTo>
                <a:cubicBezTo>
                  <a:pt x="134866" y="19803"/>
                  <a:pt x="135474" y="19559"/>
                  <a:pt x="136082" y="19559"/>
                </a:cubicBezTo>
                <a:cubicBezTo>
                  <a:pt x="136690" y="19559"/>
                  <a:pt x="137359" y="20107"/>
                  <a:pt x="137420" y="20714"/>
                </a:cubicBezTo>
                <a:cubicBezTo>
                  <a:pt x="137394" y="20714"/>
                  <a:pt x="137368" y="20714"/>
                  <a:pt x="137342" y="20714"/>
                </a:cubicBezTo>
                <a:cubicBezTo>
                  <a:pt x="135606" y="20714"/>
                  <a:pt x="133912" y="21710"/>
                  <a:pt x="133103" y="23237"/>
                </a:cubicBezTo>
                <a:cubicBezTo>
                  <a:pt x="132830" y="23815"/>
                  <a:pt x="132617" y="24453"/>
                  <a:pt x="132222" y="24939"/>
                </a:cubicBezTo>
                <a:cubicBezTo>
                  <a:pt x="131675" y="25547"/>
                  <a:pt x="130824" y="25821"/>
                  <a:pt x="130033" y="26034"/>
                </a:cubicBezTo>
                <a:cubicBezTo>
                  <a:pt x="129405" y="26221"/>
                  <a:pt x="128682" y="26373"/>
                  <a:pt x="128007" y="26373"/>
                </a:cubicBezTo>
                <a:cubicBezTo>
                  <a:pt x="127149" y="26373"/>
                  <a:pt x="126369" y="26127"/>
                  <a:pt x="125960" y="25395"/>
                </a:cubicBezTo>
                <a:cubicBezTo>
                  <a:pt x="125748" y="25000"/>
                  <a:pt x="125656" y="24484"/>
                  <a:pt x="125292" y="24210"/>
                </a:cubicBezTo>
                <a:cubicBezTo>
                  <a:pt x="125158" y="24112"/>
                  <a:pt x="125002" y="24069"/>
                  <a:pt x="124840" y="24069"/>
                </a:cubicBezTo>
                <a:cubicBezTo>
                  <a:pt x="124448" y="24069"/>
                  <a:pt x="124026" y="24322"/>
                  <a:pt x="123833" y="24666"/>
                </a:cubicBezTo>
                <a:cubicBezTo>
                  <a:pt x="123529" y="25183"/>
                  <a:pt x="123559" y="25791"/>
                  <a:pt x="123681" y="26368"/>
                </a:cubicBezTo>
                <a:cubicBezTo>
                  <a:pt x="123474" y="26354"/>
                  <a:pt x="123267" y="26347"/>
                  <a:pt x="123059" y="26347"/>
                </a:cubicBezTo>
                <a:cubicBezTo>
                  <a:pt x="121893" y="26347"/>
                  <a:pt x="120722" y="26563"/>
                  <a:pt x="119638" y="26976"/>
                </a:cubicBezTo>
                <a:cubicBezTo>
                  <a:pt x="120064" y="27797"/>
                  <a:pt x="119608" y="28921"/>
                  <a:pt x="118726" y="29225"/>
                </a:cubicBezTo>
                <a:cubicBezTo>
                  <a:pt x="118422" y="29316"/>
                  <a:pt x="118088" y="29316"/>
                  <a:pt x="117845" y="29529"/>
                </a:cubicBezTo>
                <a:cubicBezTo>
                  <a:pt x="117571" y="29712"/>
                  <a:pt x="117510" y="30076"/>
                  <a:pt x="117328" y="30350"/>
                </a:cubicBezTo>
                <a:cubicBezTo>
                  <a:pt x="116926" y="30969"/>
                  <a:pt x="116221" y="31063"/>
                  <a:pt x="115444" y="31063"/>
                </a:cubicBezTo>
                <a:cubicBezTo>
                  <a:pt x="115106" y="31063"/>
                  <a:pt x="114754" y="31045"/>
                  <a:pt x="114408" y="31045"/>
                </a:cubicBezTo>
                <a:cubicBezTo>
                  <a:pt x="114106" y="31045"/>
                  <a:pt x="113809" y="31059"/>
                  <a:pt x="113529" y="31110"/>
                </a:cubicBezTo>
                <a:cubicBezTo>
                  <a:pt x="113225" y="31171"/>
                  <a:pt x="112951" y="31566"/>
                  <a:pt x="113133" y="31839"/>
                </a:cubicBezTo>
                <a:cubicBezTo>
                  <a:pt x="114775" y="32508"/>
                  <a:pt x="115808" y="34453"/>
                  <a:pt x="115413" y="36186"/>
                </a:cubicBezTo>
                <a:cubicBezTo>
                  <a:pt x="115383" y="36368"/>
                  <a:pt x="115291" y="36581"/>
                  <a:pt x="115139" y="36733"/>
                </a:cubicBezTo>
                <a:cubicBezTo>
                  <a:pt x="114988" y="36855"/>
                  <a:pt x="114775" y="36855"/>
                  <a:pt x="114592" y="36855"/>
                </a:cubicBezTo>
                <a:cubicBezTo>
                  <a:pt x="114563" y="36855"/>
                  <a:pt x="114534" y="36856"/>
                  <a:pt x="114505" y="36856"/>
                </a:cubicBezTo>
                <a:cubicBezTo>
                  <a:pt x="113506" y="36856"/>
                  <a:pt x="112589" y="36357"/>
                  <a:pt x="111644" y="35973"/>
                </a:cubicBezTo>
                <a:cubicBezTo>
                  <a:pt x="111086" y="35764"/>
                  <a:pt x="110477" y="35604"/>
                  <a:pt x="109894" y="35604"/>
                </a:cubicBezTo>
                <a:cubicBezTo>
                  <a:pt x="109460" y="35604"/>
                  <a:pt x="109041" y="35692"/>
                  <a:pt x="108665" y="35912"/>
                </a:cubicBezTo>
                <a:cubicBezTo>
                  <a:pt x="109030" y="37280"/>
                  <a:pt x="108969" y="38769"/>
                  <a:pt x="108483" y="40107"/>
                </a:cubicBezTo>
                <a:cubicBezTo>
                  <a:pt x="108270" y="40715"/>
                  <a:pt x="107936" y="41353"/>
                  <a:pt x="108118" y="41991"/>
                </a:cubicBezTo>
                <a:cubicBezTo>
                  <a:pt x="108331" y="42812"/>
                  <a:pt x="109273" y="43207"/>
                  <a:pt x="110124" y="43329"/>
                </a:cubicBezTo>
                <a:cubicBezTo>
                  <a:pt x="110410" y="43372"/>
                  <a:pt x="110705" y="43394"/>
                  <a:pt x="111002" y="43394"/>
                </a:cubicBezTo>
                <a:cubicBezTo>
                  <a:pt x="112598" y="43394"/>
                  <a:pt x="114251" y="42758"/>
                  <a:pt x="114866" y="41323"/>
                </a:cubicBezTo>
                <a:cubicBezTo>
                  <a:pt x="115018" y="40958"/>
                  <a:pt x="115109" y="40532"/>
                  <a:pt x="115383" y="40228"/>
                </a:cubicBezTo>
                <a:cubicBezTo>
                  <a:pt x="115778" y="39712"/>
                  <a:pt x="116538" y="39621"/>
                  <a:pt x="117024" y="39195"/>
                </a:cubicBezTo>
                <a:cubicBezTo>
                  <a:pt x="117541" y="38800"/>
                  <a:pt x="117754" y="38162"/>
                  <a:pt x="118088" y="37584"/>
                </a:cubicBezTo>
                <a:cubicBezTo>
                  <a:pt x="118384" y="37022"/>
                  <a:pt x="118881" y="36489"/>
                  <a:pt x="119496" y="36489"/>
                </a:cubicBezTo>
                <a:cubicBezTo>
                  <a:pt x="119513" y="36489"/>
                  <a:pt x="119530" y="36489"/>
                  <a:pt x="119547" y="36490"/>
                </a:cubicBezTo>
                <a:cubicBezTo>
                  <a:pt x="119942" y="36490"/>
                  <a:pt x="120307" y="36763"/>
                  <a:pt x="120732" y="36824"/>
                </a:cubicBezTo>
                <a:cubicBezTo>
                  <a:pt x="120835" y="36844"/>
                  <a:pt x="120938" y="36853"/>
                  <a:pt x="121041" y="36853"/>
                </a:cubicBezTo>
                <a:cubicBezTo>
                  <a:pt x="122014" y="36853"/>
                  <a:pt x="122984" y="36042"/>
                  <a:pt x="123922" y="36042"/>
                </a:cubicBezTo>
                <a:cubicBezTo>
                  <a:pt x="124086" y="36042"/>
                  <a:pt x="124249" y="36067"/>
                  <a:pt x="124410" y="36125"/>
                </a:cubicBezTo>
                <a:cubicBezTo>
                  <a:pt x="125048" y="37189"/>
                  <a:pt x="126052" y="37949"/>
                  <a:pt x="126903" y="38800"/>
                </a:cubicBezTo>
                <a:cubicBezTo>
                  <a:pt x="127784" y="39651"/>
                  <a:pt x="128574" y="40745"/>
                  <a:pt x="128544" y="41961"/>
                </a:cubicBezTo>
                <a:cubicBezTo>
                  <a:pt x="128544" y="42174"/>
                  <a:pt x="128514" y="42387"/>
                  <a:pt x="128635" y="42569"/>
                </a:cubicBezTo>
                <a:cubicBezTo>
                  <a:pt x="128720" y="42671"/>
                  <a:pt x="128826" y="42713"/>
                  <a:pt x="128941" y="42713"/>
                </a:cubicBezTo>
                <a:cubicBezTo>
                  <a:pt x="129238" y="42713"/>
                  <a:pt x="129593" y="42428"/>
                  <a:pt x="129790" y="42143"/>
                </a:cubicBezTo>
                <a:cubicBezTo>
                  <a:pt x="130185" y="41566"/>
                  <a:pt x="130611" y="40958"/>
                  <a:pt x="130611" y="40259"/>
                </a:cubicBezTo>
                <a:cubicBezTo>
                  <a:pt x="130580" y="39104"/>
                  <a:pt x="129365" y="38374"/>
                  <a:pt x="128422" y="37675"/>
                </a:cubicBezTo>
                <a:cubicBezTo>
                  <a:pt x="127784" y="37219"/>
                  <a:pt x="127176" y="36672"/>
                  <a:pt x="126659" y="36064"/>
                </a:cubicBezTo>
                <a:cubicBezTo>
                  <a:pt x="126477" y="35882"/>
                  <a:pt x="126325" y="35639"/>
                  <a:pt x="126295" y="35396"/>
                </a:cubicBezTo>
                <a:cubicBezTo>
                  <a:pt x="126266" y="35135"/>
                  <a:pt x="126458" y="34846"/>
                  <a:pt x="126713" y="34846"/>
                </a:cubicBezTo>
                <a:cubicBezTo>
                  <a:pt x="126725" y="34846"/>
                  <a:pt x="126738" y="34847"/>
                  <a:pt x="126751" y="34848"/>
                </a:cubicBezTo>
                <a:cubicBezTo>
                  <a:pt x="126842" y="34848"/>
                  <a:pt x="126963" y="34909"/>
                  <a:pt x="127055" y="35000"/>
                </a:cubicBezTo>
                <a:cubicBezTo>
                  <a:pt x="128058" y="35669"/>
                  <a:pt x="129091" y="36368"/>
                  <a:pt x="130094" y="37037"/>
                </a:cubicBezTo>
                <a:cubicBezTo>
                  <a:pt x="130884" y="37584"/>
                  <a:pt x="131736" y="38192"/>
                  <a:pt x="132131" y="39073"/>
                </a:cubicBezTo>
                <a:cubicBezTo>
                  <a:pt x="132283" y="39408"/>
                  <a:pt x="132343" y="39773"/>
                  <a:pt x="132435" y="40107"/>
                </a:cubicBezTo>
                <a:cubicBezTo>
                  <a:pt x="132769" y="41080"/>
                  <a:pt x="133438" y="41900"/>
                  <a:pt x="134076" y="42721"/>
                </a:cubicBezTo>
                <a:cubicBezTo>
                  <a:pt x="134198" y="42873"/>
                  <a:pt x="134350" y="43025"/>
                  <a:pt x="134532" y="43116"/>
                </a:cubicBezTo>
                <a:cubicBezTo>
                  <a:pt x="134614" y="43152"/>
                  <a:pt x="134697" y="43169"/>
                  <a:pt x="134779" y="43169"/>
                </a:cubicBezTo>
                <a:cubicBezTo>
                  <a:pt x="135246" y="43169"/>
                  <a:pt x="135678" y="42630"/>
                  <a:pt x="135626" y="42113"/>
                </a:cubicBezTo>
                <a:cubicBezTo>
                  <a:pt x="135565" y="41505"/>
                  <a:pt x="135079" y="41049"/>
                  <a:pt x="134593" y="40684"/>
                </a:cubicBezTo>
                <a:cubicBezTo>
                  <a:pt x="134228" y="40411"/>
                  <a:pt x="133802" y="39833"/>
                  <a:pt x="134167" y="39529"/>
                </a:cubicBezTo>
                <a:cubicBezTo>
                  <a:pt x="134319" y="39408"/>
                  <a:pt x="134502" y="39408"/>
                  <a:pt x="134684" y="39408"/>
                </a:cubicBezTo>
                <a:cubicBezTo>
                  <a:pt x="135383" y="39408"/>
                  <a:pt x="136113" y="39529"/>
                  <a:pt x="136812" y="39529"/>
                </a:cubicBezTo>
                <a:cubicBezTo>
                  <a:pt x="137328" y="41231"/>
                  <a:pt x="138453" y="42690"/>
                  <a:pt x="139942" y="43602"/>
                </a:cubicBezTo>
                <a:cubicBezTo>
                  <a:pt x="140155" y="43724"/>
                  <a:pt x="140368" y="43846"/>
                  <a:pt x="140611" y="43876"/>
                </a:cubicBezTo>
                <a:cubicBezTo>
                  <a:pt x="141037" y="43876"/>
                  <a:pt x="141401" y="43602"/>
                  <a:pt x="141797" y="43542"/>
                </a:cubicBezTo>
                <a:cubicBezTo>
                  <a:pt x="141845" y="43536"/>
                  <a:pt x="141894" y="43533"/>
                  <a:pt x="141942" y="43533"/>
                </a:cubicBezTo>
                <a:cubicBezTo>
                  <a:pt x="142598" y="43533"/>
                  <a:pt x="143214" y="44036"/>
                  <a:pt x="143870" y="44036"/>
                </a:cubicBezTo>
                <a:cubicBezTo>
                  <a:pt x="143918" y="44036"/>
                  <a:pt x="143967" y="44034"/>
                  <a:pt x="144015" y="44028"/>
                </a:cubicBezTo>
                <a:cubicBezTo>
                  <a:pt x="144415" y="43981"/>
                  <a:pt x="144870" y="43788"/>
                  <a:pt x="145281" y="43788"/>
                </a:cubicBezTo>
                <a:cubicBezTo>
                  <a:pt x="145401" y="43788"/>
                  <a:pt x="145517" y="43804"/>
                  <a:pt x="145626" y="43846"/>
                </a:cubicBezTo>
                <a:cubicBezTo>
                  <a:pt x="146325" y="45213"/>
                  <a:pt x="145991" y="46885"/>
                  <a:pt x="145414" y="48314"/>
                </a:cubicBezTo>
                <a:cubicBezTo>
                  <a:pt x="145353" y="48466"/>
                  <a:pt x="145292" y="48587"/>
                  <a:pt x="145201" y="48678"/>
                </a:cubicBezTo>
                <a:cubicBezTo>
                  <a:pt x="145112" y="48714"/>
                  <a:pt x="145023" y="48729"/>
                  <a:pt x="144934" y="48729"/>
                </a:cubicBezTo>
                <a:cubicBezTo>
                  <a:pt x="144871" y="48729"/>
                  <a:pt x="144808" y="48721"/>
                  <a:pt x="144745" y="48709"/>
                </a:cubicBezTo>
                <a:cubicBezTo>
                  <a:pt x="143875" y="48585"/>
                  <a:pt x="142968" y="48517"/>
                  <a:pt x="142060" y="48517"/>
                </a:cubicBezTo>
                <a:cubicBezTo>
                  <a:pt x="140969" y="48517"/>
                  <a:pt x="139877" y="48615"/>
                  <a:pt x="138848" y="48830"/>
                </a:cubicBezTo>
                <a:cubicBezTo>
                  <a:pt x="137317" y="48022"/>
                  <a:pt x="135676" y="47213"/>
                  <a:pt x="133952" y="47213"/>
                </a:cubicBezTo>
                <a:cubicBezTo>
                  <a:pt x="133862" y="47213"/>
                  <a:pt x="133771" y="47215"/>
                  <a:pt x="133681" y="47219"/>
                </a:cubicBezTo>
                <a:cubicBezTo>
                  <a:pt x="133498" y="47219"/>
                  <a:pt x="133286" y="47250"/>
                  <a:pt x="133103" y="47341"/>
                </a:cubicBezTo>
                <a:cubicBezTo>
                  <a:pt x="132495" y="47736"/>
                  <a:pt x="132921" y="48739"/>
                  <a:pt x="132587" y="49378"/>
                </a:cubicBezTo>
                <a:cubicBezTo>
                  <a:pt x="132439" y="49714"/>
                  <a:pt x="132016" y="49977"/>
                  <a:pt x="131638" y="49977"/>
                </a:cubicBezTo>
                <a:cubicBezTo>
                  <a:pt x="131470" y="49977"/>
                  <a:pt x="131310" y="49925"/>
                  <a:pt x="131188" y="49803"/>
                </a:cubicBezTo>
                <a:cubicBezTo>
                  <a:pt x="130429" y="49043"/>
                  <a:pt x="129608" y="48222"/>
                  <a:pt x="128544" y="47979"/>
                </a:cubicBezTo>
                <a:cubicBezTo>
                  <a:pt x="127936" y="47858"/>
                  <a:pt x="127328" y="47919"/>
                  <a:pt x="126720" y="47827"/>
                </a:cubicBezTo>
                <a:cubicBezTo>
                  <a:pt x="126112" y="47767"/>
                  <a:pt x="125444" y="47554"/>
                  <a:pt x="125140" y="47007"/>
                </a:cubicBezTo>
                <a:cubicBezTo>
                  <a:pt x="124532" y="45973"/>
                  <a:pt x="125565" y="44271"/>
                  <a:pt x="124805" y="43359"/>
                </a:cubicBezTo>
                <a:lnTo>
                  <a:pt x="119851" y="43298"/>
                </a:lnTo>
                <a:cubicBezTo>
                  <a:pt x="118909" y="43298"/>
                  <a:pt x="117936" y="43298"/>
                  <a:pt x="117115" y="43724"/>
                </a:cubicBezTo>
                <a:cubicBezTo>
                  <a:pt x="116173" y="44210"/>
                  <a:pt x="115504" y="45213"/>
                  <a:pt x="114440" y="45396"/>
                </a:cubicBezTo>
                <a:cubicBezTo>
                  <a:pt x="114341" y="45412"/>
                  <a:pt x="114241" y="45418"/>
                  <a:pt x="114140" y="45418"/>
                </a:cubicBezTo>
                <a:cubicBezTo>
                  <a:pt x="113663" y="45418"/>
                  <a:pt x="113170" y="45272"/>
                  <a:pt x="112698" y="45272"/>
                </a:cubicBezTo>
                <a:cubicBezTo>
                  <a:pt x="112504" y="45272"/>
                  <a:pt x="112314" y="45296"/>
                  <a:pt x="112130" y="45365"/>
                </a:cubicBezTo>
                <a:lnTo>
                  <a:pt x="108635" y="46763"/>
                </a:lnTo>
                <a:cubicBezTo>
                  <a:pt x="108270" y="46915"/>
                  <a:pt x="107845" y="47098"/>
                  <a:pt x="107601" y="47402"/>
                </a:cubicBezTo>
                <a:cubicBezTo>
                  <a:pt x="106963" y="48162"/>
                  <a:pt x="107389" y="49378"/>
                  <a:pt x="106902" y="50229"/>
                </a:cubicBezTo>
                <a:cubicBezTo>
                  <a:pt x="106203" y="51505"/>
                  <a:pt x="103954" y="51232"/>
                  <a:pt x="103255" y="52539"/>
                </a:cubicBezTo>
                <a:cubicBezTo>
                  <a:pt x="102951" y="53086"/>
                  <a:pt x="103072" y="53785"/>
                  <a:pt x="102951" y="54423"/>
                </a:cubicBezTo>
                <a:cubicBezTo>
                  <a:pt x="102647" y="56156"/>
                  <a:pt x="100550" y="57280"/>
                  <a:pt x="100215" y="58983"/>
                </a:cubicBezTo>
                <a:cubicBezTo>
                  <a:pt x="100884" y="60745"/>
                  <a:pt x="101553" y="62752"/>
                  <a:pt x="100702" y="64423"/>
                </a:cubicBezTo>
                <a:cubicBezTo>
                  <a:pt x="100398" y="65031"/>
                  <a:pt x="99881" y="65548"/>
                  <a:pt x="99729" y="66217"/>
                </a:cubicBezTo>
                <a:cubicBezTo>
                  <a:pt x="99577" y="66916"/>
                  <a:pt x="99850" y="67645"/>
                  <a:pt x="100276" y="68223"/>
                </a:cubicBezTo>
                <a:cubicBezTo>
                  <a:pt x="100702" y="68770"/>
                  <a:pt x="101461" y="69043"/>
                  <a:pt x="101887" y="69621"/>
                </a:cubicBezTo>
                <a:cubicBezTo>
                  <a:pt x="103285" y="71445"/>
                  <a:pt x="104775" y="73208"/>
                  <a:pt x="106416" y="74849"/>
                </a:cubicBezTo>
                <a:cubicBezTo>
                  <a:pt x="106750" y="75183"/>
                  <a:pt x="107085" y="75548"/>
                  <a:pt x="107541" y="75670"/>
                </a:cubicBezTo>
                <a:cubicBezTo>
                  <a:pt x="107708" y="75722"/>
                  <a:pt x="107875" y="75745"/>
                  <a:pt x="108043" y="75745"/>
                </a:cubicBezTo>
                <a:cubicBezTo>
                  <a:pt x="108848" y="75745"/>
                  <a:pt x="109653" y="75222"/>
                  <a:pt x="110459" y="74971"/>
                </a:cubicBezTo>
                <a:cubicBezTo>
                  <a:pt x="110833" y="74855"/>
                  <a:pt x="111235" y="74798"/>
                  <a:pt x="111638" y="74798"/>
                </a:cubicBezTo>
                <a:cubicBezTo>
                  <a:pt x="112511" y="74798"/>
                  <a:pt x="113391" y="75068"/>
                  <a:pt x="114015" y="75609"/>
                </a:cubicBezTo>
                <a:cubicBezTo>
                  <a:pt x="115170" y="74879"/>
                  <a:pt x="116507" y="74454"/>
                  <a:pt x="117875" y="74332"/>
                </a:cubicBezTo>
                <a:cubicBezTo>
                  <a:pt x="117969" y="74326"/>
                  <a:pt x="118066" y="74323"/>
                  <a:pt x="118164" y="74323"/>
                </a:cubicBezTo>
                <a:cubicBezTo>
                  <a:pt x="119011" y="74323"/>
                  <a:pt x="119949" y="74575"/>
                  <a:pt x="120276" y="75366"/>
                </a:cubicBezTo>
                <a:cubicBezTo>
                  <a:pt x="120489" y="75822"/>
                  <a:pt x="120489" y="76521"/>
                  <a:pt x="120975" y="76673"/>
                </a:cubicBezTo>
                <a:cubicBezTo>
                  <a:pt x="121032" y="76692"/>
                  <a:pt x="121089" y="76699"/>
                  <a:pt x="121145" y="76699"/>
                </a:cubicBezTo>
                <a:cubicBezTo>
                  <a:pt x="121271" y="76699"/>
                  <a:pt x="121397" y="76663"/>
                  <a:pt x="121523" y="76642"/>
                </a:cubicBezTo>
                <a:cubicBezTo>
                  <a:pt x="121918" y="76582"/>
                  <a:pt x="122282" y="76551"/>
                  <a:pt x="122647" y="76521"/>
                </a:cubicBezTo>
                <a:cubicBezTo>
                  <a:pt x="123073" y="76521"/>
                  <a:pt x="123529" y="76612"/>
                  <a:pt x="123741" y="76946"/>
                </a:cubicBezTo>
                <a:cubicBezTo>
                  <a:pt x="123863" y="77159"/>
                  <a:pt x="123863" y="77433"/>
                  <a:pt x="123863" y="77676"/>
                </a:cubicBezTo>
                <a:cubicBezTo>
                  <a:pt x="123802" y="79104"/>
                  <a:pt x="123620" y="80898"/>
                  <a:pt x="123559" y="82357"/>
                </a:cubicBezTo>
                <a:cubicBezTo>
                  <a:pt x="124623" y="83755"/>
                  <a:pt x="125687" y="85184"/>
                  <a:pt x="126416" y="86764"/>
                </a:cubicBezTo>
                <a:cubicBezTo>
                  <a:pt x="127146" y="88375"/>
                  <a:pt x="127541" y="90168"/>
                  <a:pt x="127176" y="91901"/>
                </a:cubicBezTo>
                <a:cubicBezTo>
                  <a:pt x="126751" y="93785"/>
                  <a:pt x="125474" y="95457"/>
                  <a:pt x="125474" y="97372"/>
                </a:cubicBezTo>
                <a:cubicBezTo>
                  <a:pt x="125474" y="99804"/>
                  <a:pt x="128210" y="101384"/>
                  <a:pt x="128544" y="103786"/>
                </a:cubicBezTo>
                <a:cubicBezTo>
                  <a:pt x="128726" y="105123"/>
                  <a:pt x="127906" y="106460"/>
                  <a:pt x="128301" y="107737"/>
                </a:cubicBezTo>
                <a:cubicBezTo>
                  <a:pt x="128544" y="108436"/>
                  <a:pt x="129122" y="108953"/>
                  <a:pt x="129517" y="109591"/>
                </a:cubicBezTo>
                <a:cubicBezTo>
                  <a:pt x="130064" y="110442"/>
                  <a:pt x="130216" y="111506"/>
                  <a:pt x="130489" y="112479"/>
                </a:cubicBezTo>
                <a:cubicBezTo>
                  <a:pt x="130763" y="113482"/>
                  <a:pt x="131340" y="114454"/>
                  <a:pt x="132222" y="115002"/>
                </a:cubicBezTo>
                <a:cubicBezTo>
                  <a:pt x="133772" y="115002"/>
                  <a:pt x="135322" y="115032"/>
                  <a:pt x="136872" y="115032"/>
                </a:cubicBezTo>
                <a:cubicBezTo>
                  <a:pt x="137237" y="115032"/>
                  <a:pt x="137632" y="115032"/>
                  <a:pt x="137997" y="114941"/>
                </a:cubicBezTo>
                <a:cubicBezTo>
                  <a:pt x="138909" y="114758"/>
                  <a:pt x="139638" y="114090"/>
                  <a:pt x="140338" y="113451"/>
                </a:cubicBezTo>
                <a:cubicBezTo>
                  <a:pt x="141067" y="112752"/>
                  <a:pt x="141827" y="112053"/>
                  <a:pt x="142556" y="111324"/>
                </a:cubicBezTo>
                <a:cubicBezTo>
                  <a:pt x="143195" y="110746"/>
                  <a:pt x="143833" y="110138"/>
                  <a:pt x="144259" y="109409"/>
                </a:cubicBezTo>
                <a:cubicBezTo>
                  <a:pt x="144684" y="108679"/>
                  <a:pt x="144988" y="107615"/>
                  <a:pt x="144745" y="106795"/>
                </a:cubicBezTo>
                <a:cubicBezTo>
                  <a:pt x="145079" y="106278"/>
                  <a:pt x="145414" y="105761"/>
                  <a:pt x="145778" y="105245"/>
                </a:cubicBezTo>
                <a:cubicBezTo>
                  <a:pt x="146143" y="104667"/>
                  <a:pt x="146538" y="104059"/>
                  <a:pt x="146538" y="103360"/>
                </a:cubicBezTo>
                <a:cubicBezTo>
                  <a:pt x="146538" y="102448"/>
                  <a:pt x="146113" y="101293"/>
                  <a:pt x="146417" y="100442"/>
                </a:cubicBezTo>
                <a:cubicBezTo>
                  <a:pt x="148544" y="99713"/>
                  <a:pt x="151037" y="98588"/>
                  <a:pt x="151341" y="96369"/>
                </a:cubicBezTo>
                <a:cubicBezTo>
                  <a:pt x="151462" y="95518"/>
                  <a:pt x="151219" y="94667"/>
                  <a:pt x="151037" y="93846"/>
                </a:cubicBezTo>
                <a:cubicBezTo>
                  <a:pt x="150672" y="92418"/>
                  <a:pt x="150398" y="90959"/>
                  <a:pt x="150186" y="89500"/>
                </a:cubicBezTo>
                <a:cubicBezTo>
                  <a:pt x="149943" y="87737"/>
                  <a:pt x="149851" y="85822"/>
                  <a:pt x="150794" y="84332"/>
                </a:cubicBezTo>
                <a:cubicBezTo>
                  <a:pt x="151371" y="83360"/>
                  <a:pt x="152313" y="82661"/>
                  <a:pt x="153195" y="81931"/>
                </a:cubicBezTo>
                <a:cubicBezTo>
                  <a:pt x="157207" y="78527"/>
                  <a:pt x="159943" y="73664"/>
                  <a:pt x="160763" y="68496"/>
                </a:cubicBezTo>
                <a:lnTo>
                  <a:pt x="160763" y="68496"/>
                </a:lnTo>
                <a:cubicBezTo>
                  <a:pt x="158484" y="69074"/>
                  <a:pt x="156022" y="69530"/>
                  <a:pt x="153712" y="69955"/>
                </a:cubicBezTo>
                <a:cubicBezTo>
                  <a:pt x="152678" y="69560"/>
                  <a:pt x="152040" y="68527"/>
                  <a:pt x="151675" y="67463"/>
                </a:cubicBezTo>
                <a:cubicBezTo>
                  <a:pt x="151310" y="66429"/>
                  <a:pt x="151128" y="65305"/>
                  <a:pt x="150550" y="64393"/>
                </a:cubicBezTo>
                <a:cubicBezTo>
                  <a:pt x="150064" y="63542"/>
                  <a:pt x="149304" y="62873"/>
                  <a:pt x="148788" y="62052"/>
                </a:cubicBezTo>
                <a:cubicBezTo>
                  <a:pt x="148392" y="61414"/>
                  <a:pt x="148119" y="60715"/>
                  <a:pt x="147876" y="60016"/>
                </a:cubicBezTo>
                <a:cubicBezTo>
                  <a:pt x="146873" y="57341"/>
                  <a:pt x="145657" y="54727"/>
                  <a:pt x="144380" y="52174"/>
                </a:cubicBezTo>
                <a:cubicBezTo>
                  <a:pt x="144655" y="52062"/>
                  <a:pt x="144925" y="52009"/>
                  <a:pt x="145184" y="52009"/>
                </a:cubicBezTo>
                <a:cubicBezTo>
                  <a:pt x="145844" y="52009"/>
                  <a:pt x="146436" y="52354"/>
                  <a:pt x="146873" y="52964"/>
                </a:cubicBezTo>
                <a:cubicBezTo>
                  <a:pt x="147511" y="53785"/>
                  <a:pt x="147784" y="54788"/>
                  <a:pt x="148240" y="55730"/>
                </a:cubicBezTo>
                <a:cubicBezTo>
                  <a:pt x="149335" y="58040"/>
                  <a:pt x="151402" y="59834"/>
                  <a:pt x="152253" y="62235"/>
                </a:cubicBezTo>
                <a:cubicBezTo>
                  <a:pt x="152557" y="63056"/>
                  <a:pt x="152709" y="63937"/>
                  <a:pt x="153073" y="64727"/>
                </a:cubicBezTo>
                <a:cubicBezTo>
                  <a:pt x="153438" y="65518"/>
                  <a:pt x="154107" y="66247"/>
                  <a:pt x="154988" y="66369"/>
                </a:cubicBezTo>
                <a:cubicBezTo>
                  <a:pt x="155067" y="66378"/>
                  <a:pt x="155147" y="66382"/>
                  <a:pt x="155227" y="66382"/>
                </a:cubicBezTo>
                <a:cubicBezTo>
                  <a:pt x="155671" y="66382"/>
                  <a:pt x="156126" y="66250"/>
                  <a:pt x="156538" y="66095"/>
                </a:cubicBezTo>
                <a:cubicBezTo>
                  <a:pt x="159031" y="65214"/>
                  <a:pt x="161432" y="64059"/>
                  <a:pt x="163681" y="62660"/>
                </a:cubicBezTo>
                <a:cubicBezTo>
                  <a:pt x="164684" y="62022"/>
                  <a:pt x="165688" y="61293"/>
                  <a:pt x="166204" y="60229"/>
                </a:cubicBezTo>
                <a:cubicBezTo>
                  <a:pt x="166721" y="59134"/>
                  <a:pt x="166539" y="57676"/>
                  <a:pt x="165536" y="57037"/>
                </a:cubicBezTo>
                <a:cubicBezTo>
                  <a:pt x="165232" y="56855"/>
                  <a:pt x="164836" y="56733"/>
                  <a:pt x="164624" y="56460"/>
                </a:cubicBezTo>
                <a:cubicBezTo>
                  <a:pt x="164320" y="56065"/>
                  <a:pt x="164381" y="55487"/>
                  <a:pt x="164107" y="55061"/>
                </a:cubicBezTo>
                <a:cubicBezTo>
                  <a:pt x="163861" y="54701"/>
                  <a:pt x="163457" y="54562"/>
                  <a:pt x="163022" y="54562"/>
                </a:cubicBezTo>
                <a:cubicBezTo>
                  <a:pt x="162650" y="54562"/>
                  <a:pt x="162255" y="54664"/>
                  <a:pt x="161918" y="54818"/>
                </a:cubicBezTo>
                <a:cubicBezTo>
                  <a:pt x="161326" y="55065"/>
                  <a:pt x="160693" y="55392"/>
                  <a:pt x="160069" y="55392"/>
                </a:cubicBezTo>
                <a:cubicBezTo>
                  <a:pt x="159925" y="55392"/>
                  <a:pt x="159781" y="55375"/>
                  <a:pt x="159639" y="55335"/>
                </a:cubicBezTo>
                <a:cubicBezTo>
                  <a:pt x="159092" y="55183"/>
                  <a:pt x="158697" y="54727"/>
                  <a:pt x="158362" y="54302"/>
                </a:cubicBezTo>
                <a:cubicBezTo>
                  <a:pt x="157815" y="53633"/>
                  <a:pt x="157298" y="52964"/>
                  <a:pt x="157146" y="52144"/>
                </a:cubicBezTo>
                <a:cubicBezTo>
                  <a:pt x="156964" y="51323"/>
                  <a:pt x="157390" y="50441"/>
                  <a:pt x="158180" y="50168"/>
                </a:cubicBezTo>
                <a:cubicBezTo>
                  <a:pt x="159213" y="51323"/>
                  <a:pt x="160399" y="52387"/>
                  <a:pt x="161858" y="52812"/>
                </a:cubicBezTo>
                <a:cubicBezTo>
                  <a:pt x="162800" y="53055"/>
                  <a:pt x="163773" y="53055"/>
                  <a:pt x="164745" y="53116"/>
                </a:cubicBezTo>
                <a:cubicBezTo>
                  <a:pt x="167937" y="53359"/>
                  <a:pt x="170946" y="54454"/>
                  <a:pt x="173955" y="55548"/>
                </a:cubicBezTo>
                <a:cubicBezTo>
                  <a:pt x="174624" y="55791"/>
                  <a:pt x="175353" y="56065"/>
                  <a:pt x="175870" y="56581"/>
                </a:cubicBezTo>
                <a:cubicBezTo>
                  <a:pt x="176326" y="57007"/>
                  <a:pt x="176630" y="57554"/>
                  <a:pt x="177147" y="57888"/>
                </a:cubicBezTo>
                <a:cubicBezTo>
                  <a:pt x="177342" y="58015"/>
                  <a:pt x="177585" y="58080"/>
                  <a:pt x="177818" y="58080"/>
                </a:cubicBezTo>
                <a:cubicBezTo>
                  <a:pt x="178202" y="58080"/>
                  <a:pt x="178560" y="57902"/>
                  <a:pt x="178636" y="57524"/>
                </a:cubicBezTo>
                <a:cubicBezTo>
                  <a:pt x="179335" y="61931"/>
                  <a:pt x="180703" y="66247"/>
                  <a:pt x="182679" y="70290"/>
                </a:cubicBezTo>
                <a:cubicBezTo>
                  <a:pt x="182952" y="70776"/>
                  <a:pt x="183226" y="71323"/>
                  <a:pt x="183682" y="71657"/>
                </a:cubicBezTo>
                <a:cubicBezTo>
                  <a:pt x="183950" y="71854"/>
                  <a:pt x="184292" y="71977"/>
                  <a:pt x="184620" y="71977"/>
                </a:cubicBezTo>
                <a:cubicBezTo>
                  <a:pt x="184851" y="71977"/>
                  <a:pt x="185075" y="71917"/>
                  <a:pt x="185262" y="71779"/>
                </a:cubicBezTo>
                <a:cubicBezTo>
                  <a:pt x="185658" y="71475"/>
                  <a:pt x="185779" y="70898"/>
                  <a:pt x="185809" y="70381"/>
                </a:cubicBezTo>
                <a:cubicBezTo>
                  <a:pt x="185870" y="69530"/>
                  <a:pt x="185779" y="68679"/>
                  <a:pt x="185627" y="67858"/>
                </a:cubicBezTo>
                <a:cubicBezTo>
                  <a:pt x="185506" y="67311"/>
                  <a:pt x="185323" y="66733"/>
                  <a:pt x="185475" y="66156"/>
                </a:cubicBezTo>
                <a:cubicBezTo>
                  <a:pt x="185566" y="65700"/>
                  <a:pt x="185870" y="65335"/>
                  <a:pt x="186174" y="64970"/>
                </a:cubicBezTo>
                <a:cubicBezTo>
                  <a:pt x="187481" y="63390"/>
                  <a:pt x="188758" y="61809"/>
                  <a:pt x="190065" y="60229"/>
                </a:cubicBezTo>
                <a:cubicBezTo>
                  <a:pt x="190369" y="59864"/>
                  <a:pt x="190673" y="59499"/>
                  <a:pt x="191038" y="59226"/>
                </a:cubicBezTo>
                <a:cubicBezTo>
                  <a:pt x="192436" y="58192"/>
                  <a:pt x="194959" y="58496"/>
                  <a:pt x="195810" y="56976"/>
                </a:cubicBezTo>
                <a:cubicBezTo>
                  <a:pt x="196114" y="57949"/>
                  <a:pt x="196874" y="58648"/>
                  <a:pt x="197390" y="59499"/>
                </a:cubicBezTo>
                <a:cubicBezTo>
                  <a:pt x="197907" y="60350"/>
                  <a:pt x="198181" y="61323"/>
                  <a:pt x="198181" y="62326"/>
                </a:cubicBezTo>
                <a:cubicBezTo>
                  <a:pt x="198181" y="62782"/>
                  <a:pt x="198120" y="63268"/>
                  <a:pt x="198272" y="63724"/>
                </a:cubicBezTo>
                <a:cubicBezTo>
                  <a:pt x="198425" y="64082"/>
                  <a:pt x="198794" y="64398"/>
                  <a:pt x="199161" y="64398"/>
                </a:cubicBezTo>
                <a:cubicBezTo>
                  <a:pt x="199230" y="64398"/>
                  <a:pt x="199299" y="64387"/>
                  <a:pt x="199366" y="64363"/>
                </a:cubicBezTo>
                <a:cubicBezTo>
                  <a:pt x="199640" y="64271"/>
                  <a:pt x="199792" y="64028"/>
                  <a:pt x="199974" y="63815"/>
                </a:cubicBezTo>
                <a:cubicBezTo>
                  <a:pt x="200337" y="63313"/>
                  <a:pt x="200853" y="62862"/>
                  <a:pt x="201476" y="62862"/>
                </a:cubicBezTo>
                <a:cubicBezTo>
                  <a:pt x="201532" y="62862"/>
                  <a:pt x="201588" y="62866"/>
                  <a:pt x="201646" y="62873"/>
                </a:cubicBezTo>
                <a:cubicBezTo>
                  <a:pt x="202709" y="63937"/>
                  <a:pt x="202801" y="65639"/>
                  <a:pt x="202618" y="67159"/>
                </a:cubicBezTo>
                <a:cubicBezTo>
                  <a:pt x="202436" y="68648"/>
                  <a:pt x="202071" y="70198"/>
                  <a:pt x="202466" y="71657"/>
                </a:cubicBezTo>
                <a:cubicBezTo>
                  <a:pt x="202679" y="72509"/>
                  <a:pt x="203165" y="73268"/>
                  <a:pt x="203652" y="74028"/>
                </a:cubicBezTo>
                <a:cubicBezTo>
                  <a:pt x="204716" y="75700"/>
                  <a:pt x="205810" y="77463"/>
                  <a:pt x="207573" y="78345"/>
                </a:cubicBezTo>
                <a:cubicBezTo>
                  <a:pt x="207694" y="76642"/>
                  <a:pt x="206843" y="74910"/>
                  <a:pt x="205476" y="73907"/>
                </a:cubicBezTo>
                <a:cubicBezTo>
                  <a:pt x="204776" y="73420"/>
                  <a:pt x="203895" y="73025"/>
                  <a:pt x="203591" y="72205"/>
                </a:cubicBezTo>
                <a:cubicBezTo>
                  <a:pt x="203317" y="71505"/>
                  <a:pt x="203591" y="70746"/>
                  <a:pt x="203865" y="70047"/>
                </a:cubicBezTo>
                <a:cubicBezTo>
                  <a:pt x="204168" y="69226"/>
                  <a:pt x="204472" y="68405"/>
                  <a:pt x="204807" y="67615"/>
                </a:cubicBezTo>
                <a:cubicBezTo>
                  <a:pt x="205810" y="68436"/>
                  <a:pt x="206813" y="69256"/>
                  <a:pt x="207786" y="70077"/>
                </a:cubicBezTo>
                <a:cubicBezTo>
                  <a:pt x="208040" y="70277"/>
                  <a:pt x="208479" y="70390"/>
                  <a:pt x="208889" y="70390"/>
                </a:cubicBezTo>
                <a:cubicBezTo>
                  <a:pt x="209164" y="70390"/>
                  <a:pt x="209426" y="70339"/>
                  <a:pt x="209609" y="70229"/>
                </a:cubicBezTo>
                <a:cubicBezTo>
                  <a:pt x="211494" y="69195"/>
                  <a:pt x="212071" y="66399"/>
                  <a:pt x="210764" y="64697"/>
                </a:cubicBezTo>
                <a:cubicBezTo>
                  <a:pt x="209883" y="63511"/>
                  <a:pt x="208150" y="62508"/>
                  <a:pt x="208515" y="61049"/>
                </a:cubicBezTo>
                <a:cubicBezTo>
                  <a:pt x="208697" y="60381"/>
                  <a:pt x="209305" y="59925"/>
                  <a:pt x="209913" y="59560"/>
                </a:cubicBezTo>
                <a:cubicBezTo>
                  <a:pt x="211859" y="58375"/>
                  <a:pt x="214077" y="57736"/>
                  <a:pt x="216053" y="56612"/>
                </a:cubicBezTo>
                <a:cubicBezTo>
                  <a:pt x="217999" y="55457"/>
                  <a:pt x="219792" y="53633"/>
                  <a:pt x="219913" y="51353"/>
                </a:cubicBezTo>
                <a:cubicBezTo>
                  <a:pt x="220005" y="49955"/>
                  <a:pt x="219397" y="48557"/>
                  <a:pt x="218333" y="47645"/>
                </a:cubicBezTo>
                <a:cubicBezTo>
                  <a:pt x="217938" y="47311"/>
                  <a:pt x="217482" y="47037"/>
                  <a:pt x="217299" y="46551"/>
                </a:cubicBezTo>
                <a:cubicBezTo>
                  <a:pt x="216904" y="45608"/>
                  <a:pt x="217847" y="44423"/>
                  <a:pt x="217269" y="43572"/>
                </a:cubicBezTo>
                <a:cubicBezTo>
                  <a:pt x="216844" y="42903"/>
                  <a:pt x="215871" y="42934"/>
                  <a:pt x="215202" y="42539"/>
                </a:cubicBezTo>
                <a:cubicBezTo>
                  <a:pt x="214594" y="42143"/>
                  <a:pt x="214321" y="41292"/>
                  <a:pt x="214594" y="40593"/>
                </a:cubicBezTo>
                <a:cubicBezTo>
                  <a:pt x="214809" y="40001"/>
                  <a:pt x="215453" y="39600"/>
                  <a:pt x="216083" y="39600"/>
                </a:cubicBezTo>
                <a:cubicBezTo>
                  <a:pt x="216165" y="39600"/>
                  <a:pt x="216247" y="39607"/>
                  <a:pt x="216327" y="39621"/>
                </a:cubicBezTo>
                <a:cubicBezTo>
                  <a:pt x="216357" y="40684"/>
                  <a:pt x="217512" y="41323"/>
                  <a:pt x="218546" y="41566"/>
                </a:cubicBezTo>
                <a:cubicBezTo>
                  <a:pt x="219610" y="41809"/>
                  <a:pt x="220795" y="41961"/>
                  <a:pt x="221433" y="42812"/>
                </a:cubicBezTo>
                <a:cubicBezTo>
                  <a:pt x="221737" y="43207"/>
                  <a:pt x="221889" y="43724"/>
                  <a:pt x="222193" y="44149"/>
                </a:cubicBezTo>
                <a:cubicBezTo>
                  <a:pt x="222389" y="44432"/>
                  <a:pt x="222756" y="44668"/>
                  <a:pt x="223105" y="44668"/>
                </a:cubicBezTo>
                <a:cubicBezTo>
                  <a:pt x="223243" y="44668"/>
                  <a:pt x="223379" y="44631"/>
                  <a:pt x="223500" y="44545"/>
                </a:cubicBezTo>
                <a:cubicBezTo>
                  <a:pt x="223804" y="44332"/>
                  <a:pt x="223865" y="43876"/>
                  <a:pt x="223804" y="43481"/>
                </a:cubicBezTo>
                <a:cubicBezTo>
                  <a:pt x="223622" y="41931"/>
                  <a:pt x="222679" y="40046"/>
                  <a:pt x="221494" y="39013"/>
                </a:cubicBezTo>
                <a:cubicBezTo>
                  <a:pt x="223713" y="38162"/>
                  <a:pt x="224564" y="35548"/>
                  <a:pt x="225172" y="33237"/>
                </a:cubicBezTo>
                <a:cubicBezTo>
                  <a:pt x="225354" y="32447"/>
                  <a:pt x="225567" y="31626"/>
                  <a:pt x="225476" y="30806"/>
                </a:cubicBezTo>
                <a:cubicBezTo>
                  <a:pt x="225354" y="29864"/>
                  <a:pt x="224838" y="29012"/>
                  <a:pt x="224260" y="28253"/>
                </a:cubicBezTo>
                <a:cubicBezTo>
                  <a:pt x="223591" y="27371"/>
                  <a:pt x="222801" y="26550"/>
                  <a:pt x="221768" y="26095"/>
                </a:cubicBezTo>
                <a:cubicBezTo>
                  <a:pt x="220582" y="25608"/>
                  <a:pt x="219062" y="25608"/>
                  <a:pt x="218363" y="24544"/>
                </a:cubicBezTo>
                <a:cubicBezTo>
                  <a:pt x="217664" y="23389"/>
                  <a:pt x="218515" y="21809"/>
                  <a:pt x="219761" y="21292"/>
                </a:cubicBezTo>
                <a:cubicBezTo>
                  <a:pt x="220302" y="21062"/>
                  <a:pt x="220885" y="20977"/>
                  <a:pt x="221481" y="20977"/>
                </a:cubicBezTo>
                <a:cubicBezTo>
                  <a:pt x="222224" y="20977"/>
                  <a:pt x="222987" y="21110"/>
                  <a:pt x="223713" y="21262"/>
                </a:cubicBezTo>
                <a:cubicBezTo>
                  <a:pt x="224506" y="21409"/>
                  <a:pt x="225334" y="21568"/>
                  <a:pt x="226147" y="21568"/>
                </a:cubicBezTo>
                <a:cubicBezTo>
                  <a:pt x="226673" y="21568"/>
                  <a:pt x="227193" y="21502"/>
                  <a:pt x="227695" y="21322"/>
                </a:cubicBezTo>
                <a:cubicBezTo>
                  <a:pt x="227604" y="20593"/>
                  <a:pt x="226661" y="19833"/>
                  <a:pt x="227208" y="19347"/>
                </a:cubicBezTo>
                <a:cubicBezTo>
                  <a:pt x="227391" y="19195"/>
                  <a:pt x="227634" y="19195"/>
                  <a:pt x="227877" y="19195"/>
                </a:cubicBezTo>
                <a:cubicBezTo>
                  <a:pt x="229215" y="19255"/>
                  <a:pt x="230552" y="19286"/>
                  <a:pt x="231889" y="19347"/>
                </a:cubicBezTo>
                <a:cubicBezTo>
                  <a:pt x="232072" y="19803"/>
                  <a:pt x="231889" y="20319"/>
                  <a:pt x="231616" y="20775"/>
                </a:cubicBezTo>
                <a:cubicBezTo>
                  <a:pt x="231373" y="21201"/>
                  <a:pt x="231038" y="21626"/>
                  <a:pt x="230978" y="22113"/>
                </a:cubicBezTo>
                <a:cubicBezTo>
                  <a:pt x="230826" y="23450"/>
                  <a:pt x="232497" y="24271"/>
                  <a:pt x="232832" y="25547"/>
                </a:cubicBezTo>
                <a:cubicBezTo>
                  <a:pt x="233105" y="26490"/>
                  <a:pt x="232680" y="27675"/>
                  <a:pt x="233409" y="28313"/>
                </a:cubicBezTo>
                <a:cubicBezTo>
                  <a:pt x="233652" y="28496"/>
                  <a:pt x="233926" y="28587"/>
                  <a:pt x="234230" y="28648"/>
                </a:cubicBezTo>
                <a:cubicBezTo>
                  <a:pt x="234889" y="28797"/>
                  <a:pt x="235564" y="28871"/>
                  <a:pt x="236232" y="28871"/>
                </a:cubicBezTo>
                <a:cubicBezTo>
                  <a:pt x="236519" y="28871"/>
                  <a:pt x="236804" y="28857"/>
                  <a:pt x="237087" y="28830"/>
                </a:cubicBezTo>
                <a:cubicBezTo>
                  <a:pt x="237513" y="26885"/>
                  <a:pt x="236996" y="24787"/>
                  <a:pt x="235719" y="23268"/>
                </a:cubicBezTo>
                <a:cubicBezTo>
                  <a:pt x="234990" y="22386"/>
                  <a:pt x="234108" y="21505"/>
                  <a:pt x="234260" y="20380"/>
                </a:cubicBezTo>
                <a:lnTo>
                  <a:pt x="237573" y="20380"/>
                </a:lnTo>
                <a:cubicBezTo>
                  <a:pt x="237756" y="20380"/>
                  <a:pt x="237938" y="20380"/>
                  <a:pt x="238090" y="20319"/>
                </a:cubicBezTo>
                <a:cubicBezTo>
                  <a:pt x="238242" y="20228"/>
                  <a:pt x="238364" y="20076"/>
                  <a:pt x="238516" y="19955"/>
                </a:cubicBezTo>
                <a:cubicBezTo>
                  <a:pt x="238880" y="19651"/>
                  <a:pt x="239397" y="19590"/>
                  <a:pt x="239792" y="19316"/>
                </a:cubicBezTo>
                <a:cubicBezTo>
                  <a:pt x="240187" y="19043"/>
                  <a:pt x="240400" y="18374"/>
                  <a:pt x="240035" y="18100"/>
                </a:cubicBezTo>
                <a:cubicBezTo>
                  <a:pt x="239914" y="18009"/>
                  <a:pt x="239762" y="17979"/>
                  <a:pt x="239701" y="17857"/>
                </a:cubicBezTo>
                <a:cubicBezTo>
                  <a:pt x="239671" y="17736"/>
                  <a:pt x="239731" y="17614"/>
                  <a:pt x="239792" y="17493"/>
                </a:cubicBezTo>
                <a:cubicBezTo>
                  <a:pt x="240096" y="17006"/>
                  <a:pt x="240431" y="16490"/>
                  <a:pt x="240856" y="16094"/>
                </a:cubicBezTo>
                <a:cubicBezTo>
                  <a:pt x="239975" y="14727"/>
                  <a:pt x="238455" y="13845"/>
                  <a:pt x="236874" y="13450"/>
                </a:cubicBezTo>
                <a:cubicBezTo>
                  <a:pt x="235637" y="13141"/>
                  <a:pt x="234344" y="13073"/>
                  <a:pt x="233053" y="13073"/>
                </a:cubicBezTo>
                <a:cubicBezTo>
                  <a:pt x="232695" y="13073"/>
                  <a:pt x="232337" y="13079"/>
                  <a:pt x="231981" y="13085"/>
                </a:cubicBezTo>
                <a:cubicBezTo>
                  <a:pt x="229701" y="13085"/>
                  <a:pt x="227391" y="13085"/>
                  <a:pt x="225111" y="13116"/>
                </a:cubicBezTo>
                <a:cubicBezTo>
                  <a:pt x="224807" y="13116"/>
                  <a:pt x="224503" y="13117"/>
                  <a:pt x="224199" y="13117"/>
                </a:cubicBezTo>
                <a:cubicBezTo>
                  <a:pt x="222832" y="13117"/>
                  <a:pt x="221469" y="13096"/>
                  <a:pt x="220126" y="12872"/>
                </a:cubicBezTo>
                <a:cubicBezTo>
                  <a:pt x="215955" y="12164"/>
                  <a:pt x="211943" y="9690"/>
                  <a:pt x="207854" y="9690"/>
                </a:cubicBezTo>
                <a:cubicBezTo>
                  <a:pt x="207205" y="9690"/>
                  <a:pt x="206555" y="9752"/>
                  <a:pt x="205901" y="9894"/>
                </a:cubicBezTo>
                <a:cubicBezTo>
                  <a:pt x="205627" y="9954"/>
                  <a:pt x="205384" y="10046"/>
                  <a:pt x="205141" y="10167"/>
                </a:cubicBezTo>
                <a:cubicBezTo>
                  <a:pt x="204959" y="10319"/>
                  <a:pt x="204807" y="10471"/>
                  <a:pt x="204624" y="10623"/>
                </a:cubicBezTo>
                <a:cubicBezTo>
                  <a:pt x="203942" y="11257"/>
                  <a:pt x="202967" y="11753"/>
                  <a:pt x="202043" y="11753"/>
                </a:cubicBezTo>
                <a:cubicBezTo>
                  <a:pt x="201815" y="11753"/>
                  <a:pt x="201589" y="11723"/>
                  <a:pt x="201372" y="11657"/>
                </a:cubicBezTo>
                <a:cubicBezTo>
                  <a:pt x="200247" y="11292"/>
                  <a:pt x="199244" y="10593"/>
                  <a:pt x="198211" y="10076"/>
                </a:cubicBezTo>
                <a:cubicBezTo>
                  <a:pt x="197420" y="9692"/>
                  <a:pt x="196545" y="9375"/>
                  <a:pt x="195686" y="9375"/>
                </a:cubicBezTo>
                <a:cubicBezTo>
                  <a:pt x="195390" y="9375"/>
                  <a:pt x="195095" y="9413"/>
                  <a:pt x="194807" y="9499"/>
                </a:cubicBezTo>
                <a:cubicBezTo>
                  <a:pt x="194898" y="9833"/>
                  <a:pt x="194563" y="10167"/>
                  <a:pt x="194199" y="10228"/>
                </a:cubicBezTo>
                <a:cubicBezTo>
                  <a:pt x="194171" y="10230"/>
                  <a:pt x="194144" y="10231"/>
                  <a:pt x="194118" y="10231"/>
                </a:cubicBezTo>
                <a:cubicBezTo>
                  <a:pt x="193784" y="10231"/>
                  <a:pt x="193477" y="10065"/>
                  <a:pt x="193196" y="9924"/>
                </a:cubicBezTo>
                <a:cubicBezTo>
                  <a:pt x="191857" y="9229"/>
                  <a:pt x="190409" y="8512"/>
                  <a:pt x="188926" y="8512"/>
                </a:cubicBezTo>
                <a:cubicBezTo>
                  <a:pt x="188658" y="8512"/>
                  <a:pt x="188389" y="8535"/>
                  <a:pt x="188120" y="8587"/>
                </a:cubicBezTo>
                <a:cubicBezTo>
                  <a:pt x="187390" y="8708"/>
                  <a:pt x="186721" y="9043"/>
                  <a:pt x="185992" y="9195"/>
                </a:cubicBezTo>
                <a:cubicBezTo>
                  <a:pt x="185828" y="9222"/>
                  <a:pt x="185658" y="9237"/>
                  <a:pt x="185488" y="9237"/>
                </a:cubicBezTo>
                <a:cubicBezTo>
                  <a:pt x="184901" y="9237"/>
                  <a:pt x="184316" y="9058"/>
                  <a:pt x="183986" y="8587"/>
                </a:cubicBezTo>
                <a:cubicBezTo>
                  <a:pt x="184442" y="8343"/>
                  <a:pt x="184837" y="7827"/>
                  <a:pt x="185050" y="7371"/>
                </a:cubicBezTo>
                <a:cubicBezTo>
                  <a:pt x="182898" y="6329"/>
                  <a:pt x="180509" y="5776"/>
                  <a:pt x="178136" y="5776"/>
                </a:cubicBezTo>
                <a:close/>
                <a:moveTo>
                  <a:pt x="233257" y="91779"/>
                </a:moveTo>
                <a:cubicBezTo>
                  <a:pt x="233014" y="92053"/>
                  <a:pt x="232832" y="92418"/>
                  <a:pt x="232771" y="92782"/>
                </a:cubicBezTo>
                <a:cubicBezTo>
                  <a:pt x="232672" y="92742"/>
                  <a:pt x="232573" y="92723"/>
                  <a:pt x="232476" y="92723"/>
                </a:cubicBezTo>
                <a:cubicBezTo>
                  <a:pt x="231920" y="92723"/>
                  <a:pt x="231419" y="93333"/>
                  <a:pt x="231160" y="93877"/>
                </a:cubicBezTo>
                <a:cubicBezTo>
                  <a:pt x="230886" y="94545"/>
                  <a:pt x="230522" y="95366"/>
                  <a:pt x="229792" y="95396"/>
                </a:cubicBezTo>
                <a:cubicBezTo>
                  <a:pt x="229779" y="95397"/>
                  <a:pt x="229766" y="95397"/>
                  <a:pt x="229754" y="95397"/>
                </a:cubicBezTo>
                <a:cubicBezTo>
                  <a:pt x="229015" y="95397"/>
                  <a:pt x="228503" y="94545"/>
                  <a:pt x="227756" y="94515"/>
                </a:cubicBezTo>
                <a:cubicBezTo>
                  <a:pt x="227740" y="94514"/>
                  <a:pt x="227725" y="94514"/>
                  <a:pt x="227710" y="94514"/>
                </a:cubicBezTo>
                <a:cubicBezTo>
                  <a:pt x="227095" y="94514"/>
                  <a:pt x="226655" y="95106"/>
                  <a:pt x="226388" y="95670"/>
                </a:cubicBezTo>
                <a:cubicBezTo>
                  <a:pt x="226145" y="96247"/>
                  <a:pt x="225932" y="96916"/>
                  <a:pt x="225415" y="97251"/>
                </a:cubicBezTo>
                <a:cubicBezTo>
                  <a:pt x="224716" y="97706"/>
                  <a:pt x="223622" y="97585"/>
                  <a:pt x="223257" y="98345"/>
                </a:cubicBezTo>
                <a:cubicBezTo>
                  <a:pt x="223075" y="98740"/>
                  <a:pt x="223227" y="99257"/>
                  <a:pt x="223014" y="99621"/>
                </a:cubicBezTo>
                <a:cubicBezTo>
                  <a:pt x="222862" y="99834"/>
                  <a:pt x="222649" y="99986"/>
                  <a:pt x="222436" y="100108"/>
                </a:cubicBezTo>
                <a:cubicBezTo>
                  <a:pt x="221616" y="100594"/>
                  <a:pt x="220734" y="100989"/>
                  <a:pt x="219822" y="101324"/>
                </a:cubicBezTo>
                <a:cubicBezTo>
                  <a:pt x="218758" y="101688"/>
                  <a:pt x="217664" y="101962"/>
                  <a:pt x="216631" y="102418"/>
                </a:cubicBezTo>
                <a:cubicBezTo>
                  <a:pt x="215597" y="102904"/>
                  <a:pt x="214655" y="103603"/>
                  <a:pt x="214169" y="104637"/>
                </a:cubicBezTo>
                <a:cubicBezTo>
                  <a:pt x="213470" y="106126"/>
                  <a:pt x="213926" y="107828"/>
                  <a:pt x="213895" y="109470"/>
                </a:cubicBezTo>
                <a:cubicBezTo>
                  <a:pt x="213865" y="110442"/>
                  <a:pt x="213622" y="111445"/>
                  <a:pt x="213226" y="112327"/>
                </a:cubicBezTo>
                <a:cubicBezTo>
                  <a:pt x="212983" y="112874"/>
                  <a:pt x="212679" y="113391"/>
                  <a:pt x="212649" y="113968"/>
                </a:cubicBezTo>
                <a:cubicBezTo>
                  <a:pt x="212588" y="114546"/>
                  <a:pt x="212862" y="115214"/>
                  <a:pt x="213439" y="115366"/>
                </a:cubicBezTo>
                <a:cubicBezTo>
                  <a:pt x="213510" y="115376"/>
                  <a:pt x="213581" y="115380"/>
                  <a:pt x="213651" y="115380"/>
                </a:cubicBezTo>
                <a:cubicBezTo>
                  <a:pt x="213790" y="115380"/>
                  <a:pt x="213926" y="115366"/>
                  <a:pt x="214047" y="115366"/>
                </a:cubicBezTo>
                <a:cubicBezTo>
                  <a:pt x="215111" y="115245"/>
                  <a:pt x="216144" y="115123"/>
                  <a:pt x="217178" y="115002"/>
                </a:cubicBezTo>
                <a:cubicBezTo>
                  <a:pt x="218454" y="114850"/>
                  <a:pt x="219761" y="114698"/>
                  <a:pt x="220977" y="114272"/>
                </a:cubicBezTo>
                <a:cubicBezTo>
                  <a:pt x="222376" y="113816"/>
                  <a:pt x="223622" y="113026"/>
                  <a:pt x="225050" y="112661"/>
                </a:cubicBezTo>
                <a:cubicBezTo>
                  <a:pt x="225442" y="112569"/>
                  <a:pt x="225854" y="112519"/>
                  <a:pt x="226264" y="112519"/>
                </a:cubicBezTo>
                <a:cubicBezTo>
                  <a:pt x="227348" y="112519"/>
                  <a:pt x="228414" y="112873"/>
                  <a:pt x="229032" y="113755"/>
                </a:cubicBezTo>
                <a:cubicBezTo>
                  <a:pt x="229458" y="114363"/>
                  <a:pt x="229640" y="114728"/>
                  <a:pt x="230430" y="114850"/>
                </a:cubicBezTo>
                <a:cubicBezTo>
                  <a:pt x="230477" y="114855"/>
                  <a:pt x="230525" y="114857"/>
                  <a:pt x="230573" y="114857"/>
                </a:cubicBezTo>
                <a:cubicBezTo>
                  <a:pt x="230787" y="114857"/>
                  <a:pt x="231007" y="114812"/>
                  <a:pt x="231209" y="114812"/>
                </a:cubicBezTo>
                <a:cubicBezTo>
                  <a:pt x="231456" y="114812"/>
                  <a:pt x="231677" y="114880"/>
                  <a:pt x="231829" y="115184"/>
                </a:cubicBezTo>
                <a:cubicBezTo>
                  <a:pt x="232041" y="115670"/>
                  <a:pt x="231585" y="116461"/>
                  <a:pt x="231646" y="117008"/>
                </a:cubicBezTo>
                <a:cubicBezTo>
                  <a:pt x="231707" y="117585"/>
                  <a:pt x="231981" y="118132"/>
                  <a:pt x="232376" y="118558"/>
                </a:cubicBezTo>
                <a:cubicBezTo>
                  <a:pt x="232852" y="119058"/>
                  <a:pt x="233553" y="119316"/>
                  <a:pt x="234244" y="119316"/>
                </a:cubicBezTo>
                <a:cubicBezTo>
                  <a:pt x="234434" y="119316"/>
                  <a:pt x="234624" y="119296"/>
                  <a:pt x="234807" y="119257"/>
                </a:cubicBezTo>
                <a:cubicBezTo>
                  <a:pt x="235203" y="119166"/>
                  <a:pt x="235567" y="118983"/>
                  <a:pt x="235962" y="118983"/>
                </a:cubicBezTo>
                <a:cubicBezTo>
                  <a:pt x="236266" y="118983"/>
                  <a:pt x="236540" y="119075"/>
                  <a:pt x="236844" y="119135"/>
                </a:cubicBezTo>
                <a:cubicBezTo>
                  <a:pt x="237095" y="119193"/>
                  <a:pt x="237344" y="119220"/>
                  <a:pt x="237590" y="119220"/>
                </a:cubicBezTo>
                <a:cubicBezTo>
                  <a:pt x="239283" y="119220"/>
                  <a:pt x="240851" y="117943"/>
                  <a:pt x="242072" y="116643"/>
                </a:cubicBezTo>
                <a:cubicBezTo>
                  <a:pt x="244169" y="114394"/>
                  <a:pt x="245932" y="111840"/>
                  <a:pt x="247300" y="109074"/>
                </a:cubicBezTo>
                <a:cubicBezTo>
                  <a:pt x="247756" y="108193"/>
                  <a:pt x="248151" y="107190"/>
                  <a:pt x="247756" y="106308"/>
                </a:cubicBezTo>
                <a:cubicBezTo>
                  <a:pt x="247422" y="105457"/>
                  <a:pt x="246479" y="104971"/>
                  <a:pt x="246206" y="104120"/>
                </a:cubicBezTo>
                <a:cubicBezTo>
                  <a:pt x="245993" y="103512"/>
                  <a:pt x="246206" y="102813"/>
                  <a:pt x="246054" y="102175"/>
                </a:cubicBezTo>
                <a:cubicBezTo>
                  <a:pt x="245719" y="100959"/>
                  <a:pt x="244139" y="100412"/>
                  <a:pt x="243713" y="99196"/>
                </a:cubicBezTo>
                <a:cubicBezTo>
                  <a:pt x="243349" y="98162"/>
                  <a:pt x="243896" y="96886"/>
                  <a:pt x="243318" y="95974"/>
                </a:cubicBezTo>
                <a:cubicBezTo>
                  <a:pt x="242953" y="95396"/>
                  <a:pt x="242254" y="95123"/>
                  <a:pt x="241981" y="94485"/>
                </a:cubicBezTo>
                <a:cubicBezTo>
                  <a:pt x="241798" y="94089"/>
                  <a:pt x="241890" y="93603"/>
                  <a:pt x="241829" y="93178"/>
                </a:cubicBezTo>
                <a:cubicBezTo>
                  <a:pt x="241768" y="92722"/>
                  <a:pt x="241494" y="92235"/>
                  <a:pt x="241069" y="92235"/>
                </a:cubicBezTo>
                <a:cubicBezTo>
                  <a:pt x="240704" y="93360"/>
                  <a:pt x="240370" y="94515"/>
                  <a:pt x="240035" y="95640"/>
                </a:cubicBezTo>
                <a:cubicBezTo>
                  <a:pt x="239762" y="96460"/>
                  <a:pt x="239428" y="97372"/>
                  <a:pt x="238637" y="97706"/>
                </a:cubicBezTo>
                <a:cubicBezTo>
                  <a:pt x="238453" y="97773"/>
                  <a:pt x="238264" y="97801"/>
                  <a:pt x="238074" y="97801"/>
                </a:cubicBezTo>
                <a:cubicBezTo>
                  <a:pt x="237574" y="97801"/>
                  <a:pt x="237063" y="97609"/>
                  <a:pt x="236601" y="97433"/>
                </a:cubicBezTo>
                <a:cubicBezTo>
                  <a:pt x="235841" y="97129"/>
                  <a:pt x="234959" y="96643"/>
                  <a:pt x="234929" y="95822"/>
                </a:cubicBezTo>
                <a:cubicBezTo>
                  <a:pt x="234929" y="95153"/>
                  <a:pt x="235506" y="94667"/>
                  <a:pt x="236023" y="94211"/>
                </a:cubicBezTo>
                <a:cubicBezTo>
                  <a:pt x="236540" y="93755"/>
                  <a:pt x="237026" y="93086"/>
                  <a:pt x="236722" y="92478"/>
                </a:cubicBezTo>
                <a:lnTo>
                  <a:pt x="236722" y="92478"/>
                </a:lnTo>
                <a:cubicBezTo>
                  <a:pt x="236338" y="92666"/>
                  <a:pt x="235907" y="92757"/>
                  <a:pt x="235474" y="92757"/>
                </a:cubicBezTo>
                <a:cubicBezTo>
                  <a:pt x="234640" y="92757"/>
                  <a:pt x="233797" y="92419"/>
                  <a:pt x="233257" y="91779"/>
                </a:cubicBezTo>
                <a:close/>
                <a:moveTo>
                  <a:pt x="51677" y="68389"/>
                </a:moveTo>
                <a:cubicBezTo>
                  <a:pt x="49973" y="68389"/>
                  <a:pt x="47451" y="69808"/>
                  <a:pt x="46352" y="71334"/>
                </a:cubicBezTo>
                <a:lnTo>
                  <a:pt x="46352" y="71334"/>
                </a:lnTo>
                <a:cubicBezTo>
                  <a:pt x="46629" y="71636"/>
                  <a:pt x="46789" y="72016"/>
                  <a:pt x="46688" y="72387"/>
                </a:cubicBezTo>
                <a:cubicBezTo>
                  <a:pt x="46506" y="72539"/>
                  <a:pt x="46384" y="72539"/>
                  <a:pt x="46324" y="72752"/>
                </a:cubicBezTo>
                <a:cubicBezTo>
                  <a:pt x="46324" y="72449"/>
                  <a:pt x="46198" y="72161"/>
                  <a:pt x="45998" y="71936"/>
                </a:cubicBezTo>
                <a:lnTo>
                  <a:pt x="45998" y="71936"/>
                </a:lnTo>
                <a:cubicBezTo>
                  <a:pt x="45864" y="72234"/>
                  <a:pt x="45795" y="72529"/>
                  <a:pt x="45807" y="72813"/>
                </a:cubicBezTo>
                <a:cubicBezTo>
                  <a:pt x="45898" y="74393"/>
                  <a:pt x="46050" y="76004"/>
                  <a:pt x="46263" y="77585"/>
                </a:cubicBezTo>
                <a:cubicBezTo>
                  <a:pt x="45077" y="78983"/>
                  <a:pt x="43953" y="80624"/>
                  <a:pt x="42737" y="82053"/>
                </a:cubicBezTo>
                <a:cubicBezTo>
                  <a:pt x="42463" y="82387"/>
                  <a:pt x="42159" y="82752"/>
                  <a:pt x="42038" y="83177"/>
                </a:cubicBezTo>
                <a:cubicBezTo>
                  <a:pt x="41795" y="84089"/>
                  <a:pt x="42403" y="84971"/>
                  <a:pt x="42980" y="85731"/>
                </a:cubicBezTo>
                <a:cubicBezTo>
                  <a:pt x="42220" y="87342"/>
                  <a:pt x="43223" y="89530"/>
                  <a:pt x="44409" y="90867"/>
                </a:cubicBezTo>
                <a:cubicBezTo>
                  <a:pt x="45625" y="92205"/>
                  <a:pt x="47144" y="93208"/>
                  <a:pt x="48178" y="94697"/>
                </a:cubicBezTo>
                <a:cubicBezTo>
                  <a:pt x="48755" y="95548"/>
                  <a:pt x="49150" y="96582"/>
                  <a:pt x="49971" y="97251"/>
                </a:cubicBezTo>
                <a:cubicBezTo>
                  <a:pt x="50974" y="98071"/>
                  <a:pt x="52433" y="98162"/>
                  <a:pt x="53588" y="98801"/>
                </a:cubicBezTo>
                <a:cubicBezTo>
                  <a:pt x="53923" y="106612"/>
                  <a:pt x="54743" y="114394"/>
                  <a:pt x="55503" y="122175"/>
                </a:cubicBezTo>
                <a:cubicBezTo>
                  <a:pt x="55777" y="124759"/>
                  <a:pt x="56081" y="127403"/>
                  <a:pt x="56992" y="129835"/>
                </a:cubicBezTo>
                <a:cubicBezTo>
                  <a:pt x="57935" y="132266"/>
                  <a:pt x="59576" y="134516"/>
                  <a:pt x="61917" y="135671"/>
                </a:cubicBezTo>
                <a:cubicBezTo>
                  <a:pt x="62061" y="135743"/>
                  <a:pt x="62237" y="135804"/>
                  <a:pt x="62407" y="135804"/>
                </a:cubicBezTo>
                <a:cubicBezTo>
                  <a:pt x="62524" y="135804"/>
                  <a:pt x="62638" y="135775"/>
                  <a:pt x="62737" y="135701"/>
                </a:cubicBezTo>
                <a:cubicBezTo>
                  <a:pt x="62859" y="135610"/>
                  <a:pt x="62889" y="135427"/>
                  <a:pt x="62920" y="135275"/>
                </a:cubicBezTo>
                <a:cubicBezTo>
                  <a:pt x="63315" y="133634"/>
                  <a:pt x="63680" y="132023"/>
                  <a:pt x="64044" y="130412"/>
                </a:cubicBezTo>
                <a:cubicBezTo>
                  <a:pt x="64379" y="128984"/>
                  <a:pt x="64439" y="127008"/>
                  <a:pt x="63041" y="126552"/>
                </a:cubicBezTo>
                <a:cubicBezTo>
                  <a:pt x="63619" y="125032"/>
                  <a:pt x="63619" y="123208"/>
                  <a:pt x="62828" y="121780"/>
                </a:cubicBezTo>
                <a:lnTo>
                  <a:pt x="62828" y="121780"/>
                </a:lnTo>
                <a:cubicBezTo>
                  <a:pt x="62952" y="121848"/>
                  <a:pt x="63087" y="121878"/>
                  <a:pt x="63229" y="121878"/>
                </a:cubicBezTo>
                <a:cubicBezTo>
                  <a:pt x="63713" y="121878"/>
                  <a:pt x="64262" y="121525"/>
                  <a:pt x="64591" y="121172"/>
                </a:cubicBezTo>
                <a:cubicBezTo>
                  <a:pt x="65017" y="120746"/>
                  <a:pt x="65382" y="120199"/>
                  <a:pt x="65990" y="120017"/>
                </a:cubicBezTo>
                <a:cubicBezTo>
                  <a:pt x="66263" y="119926"/>
                  <a:pt x="66567" y="119956"/>
                  <a:pt x="66871" y="119865"/>
                </a:cubicBezTo>
                <a:cubicBezTo>
                  <a:pt x="67813" y="119652"/>
                  <a:pt x="68391" y="118649"/>
                  <a:pt x="68452" y="117707"/>
                </a:cubicBezTo>
                <a:cubicBezTo>
                  <a:pt x="68512" y="116734"/>
                  <a:pt x="68178" y="115792"/>
                  <a:pt x="67813" y="114910"/>
                </a:cubicBezTo>
                <a:lnTo>
                  <a:pt x="67813" y="114910"/>
                </a:lnTo>
                <a:cubicBezTo>
                  <a:pt x="68066" y="114979"/>
                  <a:pt x="68317" y="115012"/>
                  <a:pt x="68564" y="115012"/>
                </a:cubicBezTo>
                <a:cubicBezTo>
                  <a:pt x="69299" y="115012"/>
                  <a:pt x="70003" y="114727"/>
                  <a:pt x="70640" y="114272"/>
                </a:cubicBezTo>
                <a:cubicBezTo>
                  <a:pt x="71491" y="113664"/>
                  <a:pt x="72038" y="112661"/>
                  <a:pt x="72069" y="111628"/>
                </a:cubicBezTo>
                <a:cubicBezTo>
                  <a:pt x="73011" y="111536"/>
                  <a:pt x="74014" y="111141"/>
                  <a:pt x="74531" y="110351"/>
                </a:cubicBezTo>
                <a:cubicBezTo>
                  <a:pt x="74774" y="110017"/>
                  <a:pt x="74835" y="109591"/>
                  <a:pt x="74896" y="109196"/>
                </a:cubicBezTo>
                <a:cubicBezTo>
                  <a:pt x="75078" y="107919"/>
                  <a:pt x="74987" y="106612"/>
                  <a:pt x="74652" y="105397"/>
                </a:cubicBezTo>
                <a:cubicBezTo>
                  <a:pt x="77510" y="104789"/>
                  <a:pt x="79941" y="102205"/>
                  <a:pt x="80671" y="99348"/>
                </a:cubicBezTo>
                <a:cubicBezTo>
                  <a:pt x="81096" y="97555"/>
                  <a:pt x="80914" y="95609"/>
                  <a:pt x="81583" y="93877"/>
                </a:cubicBezTo>
                <a:cubicBezTo>
                  <a:pt x="82403" y="91688"/>
                  <a:pt x="84592" y="89925"/>
                  <a:pt x="84440" y="87585"/>
                </a:cubicBezTo>
                <a:cubicBezTo>
                  <a:pt x="84349" y="85852"/>
                  <a:pt x="82920" y="84454"/>
                  <a:pt x="81309" y="83755"/>
                </a:cubicBezTo>
                <a:cubicBezTo>
                  <a:pt x="79728" y="83056"/>
                  <a:pt x="77966" y="82904"/>
                  <a:pt x="76263" y="82539"/>
                </a:cubicBezTo>
                <a:cubicBezTo>
                  <a:pt x="74561" y="82174"/>
                  <a:pt x="72798" y="81536"/>
                  <a:pt x="71734" y="80199"/>
                </a:cubicBezTo>
                <a:cubicBezTo>
                  <a:pt x="70336" y="78496"/>
                  <a:pt x="70215" y="75882"/>
                  <a:pt x="68482" y="74575"/>
                </a:cubicBezTo>
                <a:cubicBezTo>
                  <a:pt x="67581" y="73884"/>
                  <a:pt x="66435" y="73713"/>
                  <a:pt x="65262" y="73713"/>
                </a:cubicBezTo>
                <a:cubicBezTo>
                  <a:pt x="64733" y="73713"/>
                  <a:pt x="64199" y="73747"/>
                  <a:pt x="63680" y="73785"/>
                </a:cubicBezTo>
                <a:cubicBezTo>
                  <a:pt x="63041" y="72964"/>
                  <a:pt x="62190" y="71901"/>
                  <a:pt x="61552" y="71050"/>
                </a:cubicBezTo>
                <a:cubicBezTo>
                  <a:pt x="61187" y="70594"/>
                  <a:pt x="60853" y="70138"/>
                  <a:pt x="60366" y="69834"/>
                </a:cubicBezTo>
                <a:cubicBezTo>
                  <a:pt x="59652" y="69333"/>
                  <a:pt x="58816" y="69216"/>
                  <a:pt x="57935" y="69216"/>
                </a:cubicBezTo>
                <a:cubicBezTo>
                  <a:pt x="57155" y="69216"/>
                  <a:pt x="56339" y="69308"/>
                  <a:pt x="55542" y="69308"/>
                </a:cubicBezTo>
                <a:cubicBezTo>
                  <a:pt x="54944" y="69308"/>
                  <a:pt x="54356" y="69256"/>
                  <a:pt x="53801" y="69074"/>
                </a:cubicBezTo>
                <a:cubicBezTo>
                  <a:pt x="53315" y="68922"/>
                  <a:pt x="52889" y="68679"/>
                  <a:pt x="52403" y="68496"/>
                </a:cubicBezTo>
                <a:cubicBezTo>
                  <a:pt x="52186" y="68423"/>
                  <a:pt x="51941" y="68389"/>
                  <a:pt x="51677" y="68389"/>
                </a:cubicBezTo>
                <a:close/>
              </a:path>
            </a:pathLst>
          </a:custGeom>
          <a:solidFill>
            <a:srgbClr val="95CCDF">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3"/>
          <p:cNvGrpSpPr/>
          <p:nvPr/>
        </p:nvGrpSpPr>
        <p:grpSpPr>
          <a:xfrm>
            <a:off x="-1050" y="17775"/>
            <a:ext cx="9156710" cy="5130900"/>
            <a:chOff x="-1050" y="17775"/>
            <a:chExt cx="9156710" cy="5130900"/>
          </a:xfrm>
        </p:grpSpPr>
        <p:grpSp>
          <p:nvGrpSpPr>
            <p:cNvPr id="122" name="Google Shape;122;p3"/>
            <p:cNvGrpSpPr/>
            <p:nvPr/>
          </p:nvGrpSpPr>
          <p:grpSpPr>
            <a:xfrm>
              <a:off x="-1050" y="17775"/>
              <a:ext cx="9156700" cy="5130900"/>
              <a:chOff x="-1050" y="17775"/>
              <a:chExt cx="9156700" cy="5130900"/>
            </a:xfrm>
          </p:grpSpPr>
          <p:cxnSp>
            <p:nvCxnSpPr>
              <p:cNvPr id="123" name="Google Shape;123;p3"/>
              <p:cNvCxnSpPr/>
              <p:nvPr/>
            </p:nvCxnSpPr>
            <p:spPr>
              <a:xfrm>
                <a:off x="762008"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24" name="Google Shape;124;p3"/>
              <p:cNvCxnSpPr/>
              <p:nvPr/>
            </p:nvCxnSpPr>
            <p:spPr>
              <a:xfrm>
                <a:off x="1525067"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25" name="Google Shape;125;p3"/>
              <p:cNvCxnSpPr/>
              <p:nvPr/>
            </p:nvCxnSpPr>
            <p:spPr>
              <a:xfrm>
                <a:off x="2288125"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26" name="Google Shape;126;p3"/>
              <p:cNvCxnSpPr/>
              <p:nvPr/>
            </p:nvCxnSpPr>
            <p:spPr>
              <a:xfrm>
                <a:off x="3051183"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27" name="Google Shape;127;p3"/>
              <p:cNvCxnSpPr/>
              <p:nvPr/>
            </p:nvCxnSpPr>
            <p:spPr>
              <a:xfrm>
                <a:off x="3814242"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28" name="Google Shape;128;p3"/>
              <p:cNvCxnSpPr/>
              <p:nvPr/>
            </p:nvCxnSpPr>
            <p:spPr>
              <a:xfrm>
                <a:off x="4577300"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29" name="Google Shape;129;p3"/>
              <p:cNvCxnSpPr/>
              <p:nvPr/>
            </p:nvCxnSpPr>
            <p:spPr>
              <a:xfrm>
                <a:off x="5340358"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30" name="Google Shape;130;p3"/>
              <p:cNvCxnSpPr/>
              <p:nvPr/>
            </p:nvCxnSpPr>
            <p:spPr>
              <a:xfrm>
                <a:off x="6103417"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31" name="Google Shape;131;p3"/>
              <p:cNvCxnSpPr/>
              <p:nvPr/>
            </p:nvCxnSpPr>
            <p:spPr>
              <a:xfrm>
                <a:off x="6866475"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32" name="Google Shape;132;p3"/>
              <p:cNvCxnSpPr/>
              <p:nvPr/>
            </p:nvCxnSpPr>
            <p:spPr>
              <a:xfrm>
                <a:off x="7629533"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33" name="Google Shape;133;p3"/>
              <p:cNvCxnSpPr/>
              <p:nvPr/>
            </p:nvCxnSpPr>
            <p:spPr>
              <a:xfrm>
                <a:off x="8392592"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34" name="Google Shape;134;p3"/>
              <p:cNvCxnSpPr/>
              <p:nvPr/>
            </p:nvCxnSpPr>
            <p:spPr>
              <a:xfrm>
                <a:off x="9155650"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35" name="Google Shape;135;p3"/>
              <p:cNvCxnSpPr/>
              <p:nvPr/>
            </p:nvCxnSpPr>
            <p:spPr>
              <a:xfrm>
                <a:off x="-1050" y="17775"/>
                <a:ext cx="0" cy="5130900"/>
              </a:xfrm>
              <a:prstGeom prst="straightConnector1">
                <a:avLst/>
              </a:prstGeom>
              <a:noFill/>
              <a:ln w="9525" cap="flat" cmpd="sng">
                <a:solidFill>
                  <a:srgbClr val="BFEFFF"/>
                </a:solidFill>
                <a:prstDash val="dash"/>
                <a:round/>
                <a:headEnd type="none" w="med" len="med"/>
                <a:tailEnd type="none" w="med" len="med"/>
              </a:ln>
            </p:spPr>
          </p:cxnSp>
        </p:grpSp>
        <p:grpSp>
          <p:nvGrpSpPr>
            <p:cNvPr id="136" name="Google Shape;136;p3"/>
            <p:cNvGrpSpPr/>
            <p:nvPr/>
          </p:nvGrpSpPr>
          <p:grpSpPr>
            <a:xfrm rot="5400000">
              <a:off x="2290492" y="-2004243"/>
              <a:ext cx="4578350" cy="9151986"/>
              <a:chOff x="-1050" y="17775"/>
              <a:chExt cx="4578350" cy="5130900"/>
            </a:xfrm>
          </p:grpSpPr>
          <p:cxnSp>
            <p:nvCxnSpPr>
              <p:cNvPr id="137" name="Google Shape;137;p3"/>
              <p:cNvCxnSpPr/>
              <p:nvPr/>
            </p:nvCxnSpPr>
            <p:spPr>
              <a:xfrm>
                <a:off x="762008"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38" name="Google Shape;138;p3"/>
              <p:cNvCxnSpPr/>
              <p:nvPr/>
            </p:nvCxnSpPr>
            <p:spPr>
              <a:xfrm>
                <a:off x="1525067"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39" name="Google Shape;139;p3"/>
              <p:cNvCxnSpPr/>
              <p:nvPr/>
            </p:nvCxnSpPr>
            <p:spPr>
              <a:xfrm>
                <a:off x="2288125"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40" name="Google Shape;140;p3"/>
              <p:cNvCxnSpPr/>
              <p:nvPr/>
            </p:nvCxnSpPr>
            <p:spPr>
              <a:xfrm>
                <a:off x="3051183"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41" name="Google Shape;141;p3"/>
              <p:cNvCxnSpPr/>
              <p:nvPr/>
            </p:nvCxnSpPr>
            <p:spPr>
              <a:xfrm>
                <a:off x="3814242"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42" name="Google Shape;142;p3"/>
              <p:cNvCxnSpPr/>
              <p:nvPr/>
            </p:nvCxnSpPr>
            <p:spPr>
              <a:xfrm>
                <a:off x="4577300"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43" name="Google Shape;143;p3"/>
              <p:cNvCxnSpPr/>
              <p:nvPr/>
            </p:nvCxnSpPr>
            <p:spPr>
              <a:xfrm>
                <a:off x="-1050" y="17775"/>
                <a:ext cx="0" cy="5130900"/>
              </a:xfrm>
              <a:prstGeom prst="straightConnector1">
                <a:avLst/>
              </a:prstGeom>
              <a:noFill/>
              <a:ln w="9525" cap="flat" cmpd="sng">
                <a:solidFill>
                  <a:srgbClr val="BFEFFF"/>
                </a:solidFill>
                <a:prstDash val="dash"/>
                <a:round/>
                <a:headEnd type="none" w="med" len="med"/>
                <a:tailEnd type="none" w="med" len="med"/>
              </a:ln>
            </p:spPr>
          </p:cxnSp>
        </p:grpSp>
      </p:grpSp>
      <p:sp>
        <p:nvSpPr>
          <p:cNvPr id="144" name="Google Shape;144;p3"/>
          <p:cNvSpPr txBox="1">
            <a:spLocks noGrp="1"/>
          </p:cNvSpPr>
          <p:nvPr>
            <p:ph type="title"/>
          </p:nvPr>
        </p:nvSpPr>
        <p:spPr>
          <a:xfrm>
            <a:off x="2038200" y="2778850"/>
            <a:ext cx="5067600" cy="8418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5" name="Google Shape;145;p3"/>
          <p:cNvSpPr txBox="1">
            <a:spLocks noGrp="1"/>
          </p:cNvSpPr>
          <p:nvPr>
            <p:ph type="title" idx="2" hasCustomPrompt="1"/>
          </p:nvPr>
        </p:nvSpPr>
        <p:spPr>
          <a:xfrm>
            <a:off x="2038200" y="859350"/>
            <a:ext cx="5067600" cy="144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10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6" name="Google Shape;146;p3"/>
          <p:cNvSpPr txBox="1">
            <a:spLocks noGrp="1"/>
          </p:cNvSpPr>
          <p:nvPr>
            <p:ph type="subTitle" idx="1"/>
          </p:nvPr>
        </p:nvSpPr>
        <p:spPr>
          <a:xfrm>
            <a:off x="2038200" y="3667583"/>
            <a:ext cx="5067600" cy="37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160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grpSp>
        <p:nvGrpSpPr>
          <p:cNvPr id="147" name="Google Shape;147;p3"/>
          <p:cNvGrpSpPr/>
          <p:nvPr/>
        </p:nvGrpSpPr>
        <p:grpSpPr>
          <a:xfrm>
            <a:off x="-99679" y="3315516"/>
            <a:ext cx="1764774" cy="2185555"/>
            <a:chOff x="860950" y="2697505"/>
            <a:chExt cx="1764774" cy="2185555"/>
          </a:xfrm>
        </p:grpSpPr>
        <p:sp>
          <p:nvSpPr>
            <p:cNvPr id="148" name="Google Shape;148;p3"/>
            <p:cNvSpPr/>
            <p:nvPr/>
          </p:nvSpPr>
          <p:spPr>
            <a:xfrm>
              <a:off x="1086536" y="3446381"/>
              <a:ext cx="973442" cy="1270237"/>
            </a:xfrm>
            <a:custGeom>
              <a:avLst/>
              <a:gdLst/>
              <a:ahLst/>
              <a:cxnLst/>
              <a:rect l="l" t="t" r="r" b="b"/>
              <a:pathLst>
                <a:path w="58142" h="75869" extrusionOk="0">
                  <a:moveTo>
                    <a:pt x="41230" y="1"/>
                  </a:moveTo>
                  <a:cubicBezTo>
                    <a:pt x="30622" y="13210"/>
                    <a:pt x="20481" y="27921"/>
                    <a:pt x="10941" y="41964"/>
                  </a:cubicBezTo>
                  <a:cubicBezTo>
                    <a:pt x="9207" y="44533"/>
                    <a:pt x="1735" y="56441"/>
                    <a:pt x="0" y="59010"/>
                  </a:cubicBezTo>
                  <a:cubicBezTo>
                    <a:pt x="7190" y="74995"/>
                    <a:pt x="20600" y="75868"/>
                    <a:pt x="23445" y="75868"/>
                  </a:cubicBezTo>
                  <a:cubicBezTo>
                    <a:pt x="23794" y="75868"/>
                    <a:pt x="23984" y="75855"/>
                    <a:pt x="23984" y="75855"/>
                  </a:cubicBezTo>
                  <a:cubicBezTo>
                    <a:pt x="35059" y="58343"/>
                    <a:pt x="50269" y="30623"/>
                    <a:pt x="58142" y="11409"/>
                  </a:cubicBezTo>
                  <a:cubicBezTo>
                    <a:pt x="54773" y="268"/>
                    <a:pt x="41230" y="1"/>
                    <a:pt x="41230" y="1"/>
                  </a:cubicBezTo>
                  <a:close/>
                </a:path>
              </a:pathLst>
            </a:custGeom>
            <a:solidFill>
              <a:srgbClr val="DB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1695829" y="2697505"/>
              <a:ext cx="929895" cy="968001"/>
            </a:xfrm>
            <a:custGeom>
              <a:avLst/>
              <a:gdLst/>
              <a:ahLst/>
              <a:cxnLst/>
              <a:rect l="l" t="t" r="r" b="b"/>
              <a:pathLst>
                <a:path w="55541" h="57817" extrusionOk="0">
                  <a:moveTo>
                    <a:pt x="43082" y="1"/>
                  </a:moveTo>
                  <a:cubicBezTo>
                    <a:pt x="42476" y="1"/>
                    <a:pt x="41870" y="194"/>
                    <a:pt x="41364" y="498"/>
                  </a:cubicBezTo>
                  <a:cubicBezTo>
                    <a:pt x="40563" y="999"/>
                    <a:pt x="39963" y="1799"/>
                    <a:pt x="39396" y="2533"/>
                  </a:cubicBezTo>
                  <a:cubicBezTo>
                    <a:pt x="35826" y="7403"/>
                    <a:pt x="29755" y="18344"/>
                    <a:pt x="26186" y="23181"/>
                  </a:cubicBezTo>
                  <a:lnTo>
                    <a:pt x="26186" y="23181"/>
                  </a:lnTo>
                  <a:cubicBezTo>
                    <a:pt x="27120" y="18811"/>
                    <a:pt x="30156" y="8204"/>
                    <a:pt x="30289" y="3667"/>
                  </a:cubicBezTo>
                  <a:cubicBezTo>
                    <a:pt x="30356" y="2300"/>
                    <a:pt x="30056" y="532"/>
                    <a:pt x="28655" y="98"/>
                  </a:cubicBezTo>
                  <a:cubicBezTo>
                    <a:pt x="28479" y="45"/>
                    <a:pt x="28307" y="21"/>
                    <a:pt x="28141" y="21"/>
                  </a:cubicBezTo>
                  <a:cubicBezTo>
                    <a:pt x="27046" y="21"/>
                    <a:pt x="26165" y="1077"/>
                    <a:pt x="25586" y="2033"/>
                  </a:cubicBezTo>
                  <a:cubicBezTo>
                    <a:pt x="23351" y="5769"/>
                    <a:pt x="19248" y="17077"/>
                    <a:pt x="17447" y="21080"/>
                  </a:cubicBezTo>
                  <a:cubicBezTo>
                    <a:pt x="17413" y="19445"/>
                    <a:pt x="19315" y="10372"/>
                    <a:pt x="19381" y="8838"/>
                  </a:cubicBezTo>
                  <a:cubicBezTo>
                    <a:pt x="19481" y="7070"/>
                    <a:pt x="19481" y="4701"/>
                    <a:pt x="18447" y="3167"/>
                  </a:cubicBezTo>
                  <a:cubicBezTo>
                    <a:pt x="18047" y="2600"/>
                    <a:pt x="17480" y="2233"/>
                    <a:pt x="16880" y="2166"/>
                  </a:cubicBezTo>
                  <a:cubicBezTo>
                    <a:pt x="16807" y="2158"/>
                    <a:pt x="16734" y="2154"/>
                    <a:pt x="16661" y="2154"/>
                  </a:cubicBezTo>
                  <a:cubicBezTo>
                    <a:pt x="16129" y="2154"/>
                    <a:pt x="15589" y="2376"/>
                    <a:pt x="15178" y="2933"/>
                  </a:cubicBezTo>
                  <a:cubicBezTo>
                    <a:pt x="14311" y="4134"/>
                    <a:pt x="14178" y="5702"/>
                    <a:pt x="13611" y="7036"/>
                  </a:cubicBezTo>
                  <a:cubicBezTo>
                    <a:pt x="11242" y="12340"/>
                    <a:pt x="9408" y="17911"/>
                    <a:pt x="7506" y="23381"/>
                  </a:cubicBezTo>
                  <a:cubicBezTo>
                    <a:pt x="6038" y="27551"/>
                    <a:pt x="4404" y="31554"/>
                    <a:pt x="2703" y="35590"/>
                  </a:cubicBezTo>
                  <a:cubicBezTo>
                    <a:pt x="901" y="39826"/>
                    <a:pt x="1" y="44330"/>
                    <a:pt x="2536" y="48466"/>
                  </a:cubicBezTo>
                  <a:cubicBezTo>
                    <a:pt x="3770" y="50467"/>
                    <a:pt x="5505" y="52102"/>
                    <a:pt x="7406" y="53503"/>
                  </a:cubicBezTo>
                  <a:cubicBezTo>
                    <a:pt x="9808" y="55271"/>
                    <a:pt x="12576" y="56705"/>
                    <a:pt x="15512" y="57306"/>
                  </a:cubicBezTo>
                  <a:cubicBezTo>
                    <a:pt x="16742" y="57552"/>
                    <a:pt x="18075" y="57816"/>
                    <a:pt x="19377" y="57816"/>
                  </a:cubicBezTo>
                  <a:cubicBezTo>
                    <a:pt x="20546" y="57816"/>
                    <a:pt x="21691" y="57603"/>
                    <a:pt x="22717" y="56972"/>
                  </a:cubicBezTo>
                  <a:cubicBezTo>
                    <a:pt x="23484" y="56505"/>
                    <a:pt x="24118" y="55805"/>
                    <a:pt x="24752" y="55137"/>
                  </a:cubicBezTo>
                  <a:cubicBezTo>
                    <a:pt x="27220" y="52469"/>
                    <a:pt x="29722" y="49800"/>
                    <a:pt x="32090" y="46998"/>
                  </a:cubicBezTo>
                  <a:cubicBezTo>
                    <a:pt x="40496" y="37225"/>
                    <a:pt x="47935" y="26584"/>
                    <a:pt x="54306" y="15342"/>
                  </a:cubicBezTo>
                  <a:cubicBezTo>
                    <a:pt x="54773" y="14542"/>
                    <a:pt x="55240" y="13708"/>
                    <a:pt x="55374" y="12740"/>
                  </a:cubicBezTo>
                  <a:cubicBezTo>
                    <a:pt x="55540" y="11806"/>
                    <a:pt x="55307" y="10739"/>
                    <a:pt x="54573" y="10038"/>
                  </a:cubicBezTo>
                  <a:cubicBezTo>
                    <a:pt x="53996" y="9482"/>
                    <a:pt x="53201" y="9231"/>
                    <a:pt x="52411" y="9231"/>
                  </a:cubicBezTo>
                  <a:cubicBezTo>
                    <a:pt x="51923" y="9231"/>
                    <a:pt x="51437" y="9326"/>
                    <a:pt x="51004" y="9505"/>
                  </a:cubicBezTo>
                  <a:cubicBezTo>
                    <a:pt x="49870" y="9938"/>
                    <a:pt x="49036" y="10839"/>
                    <a:pt x="48202" y="11673"/>
                  </a:cubicBezTo>
                  <a:cubicBezTo>
                    <a:pt x="44733" y="15342"/>
                    <a:pt x="37361" y="24515"/>
                    <a:pt x="33992" y="28285"/>
                  </a:cubicBezTo>
                  <a:cubicBezTo>
                    <a:pt x="37161" y="22848"/>
                    <a:pt x="43599" y="11539"/>
                    <a:pt x="45367" y="5468"/>
                  </a:cubicBezTo>
                  <a:cubicBezTo>
                    <a:pt x="45633" y="4568"/>
                    <a:pt x="45867" y="3634"/>
                    <a:pt x="45767" y="2700"/>
                  </a:cubicBezTo>
                  <a:cubicBezTo>
                    <a:pt x="45667" y="1732"/>
                    <a:pt x="45133" y="732"/>
                    <a:pt x="44232" y="265"/>
                  </a:cubicBezTo>
                  <a:cubicBezTo>
                    <a:pt x="43866" y="82"/>
                    <a:pt x="43474" y="1"/>
                    <a:pt x="43082" y="1"/>
                  </a:cubicBezTo>
                  <a:close/>
                </a:path>
              </a:pathLst>
            </a:custGeom>
            <a:solidFill>
              <a:srgbClr val="DB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1956091" y="3271020"/>
              <a:ext cx="667959" cy="421995"/>
            </a:xfrm>
            <a:custGeom>
              <a:avLst/>
              <a:gdLst/>
              <a:ahLst/>
              <a:cxnLst/>
              <a:rect l="l" t="t" r="r" b="b"/>
              <a:pathLst>
                <a:path w="39896" h="25205" extrusionOk="0">
                  <a:moveTo>
                    <a:pt x="14911" y="1"/>
                  </a:moveTo>
                  <a:lnTo>
                    <a:pt x="0" y="24051"/>
                  </a:lnTo>
                  <a:cubicBezTo>
                    <a:pt x="1323" y="24862"/>
                    <a:pt x="2688" y="25205"/>
                    <a:pt x="4071" y="25205"/>
                  </a:cubicBezTo>
                  <a:cubicBezTo>
                    <a:pt x="9796" y="25205"/>
                    <a:pt x="15820" y="19321"/>
                    <a:pt x="20415" y="16446"/>
                  </a:cubicBezTo>
                  <a:cubicBezTo>
                    <a:pt x="24151" y="14111"/>
                    <a:pt x="28320" y="12310"/>
                    <a:pt x="32523" y="11376"/>
                  </a:cubicBezTo>
                  <a:cubicBezTo>
                    <a:pt x="32557" y="11376"/>
                    <a:pt x="32624" y="11342"/>
                    <a:pt x="32657" y="11342"/>
                  </a:cubicBezTo>
                  <a:cubicBezTo>
                    <a:pt x="32724" y="11309"/>
                    <a:pt x="32824" y="11309"/>
                    <a:pt x="32890" y="11275"/>
                  </a:cubicBezTo>
                  <a:cubicBezTo>
                    <a:pt x="34792" y="10909"/>
                    <a:pt x="39362" y="10175"/>
                    <a:pt x="39595" y="7673"/>
                  </a:cubicBezTo>
                  <a:cubicBezTo>
                    <a:pt x="39895" y="4571"/>
                    <a:pt x="36993" y="3570"/>
                    <a:pt x="34558" y="3303"/>
                  </a:cubicBezTo>
                  <a:cubicBezTo>
                    <a:pt x="34032" y="3249"/>
                    <a:pt x="33504" y="3225"/>
                    <a:pt x="32976" y="3225"/>
                  </a:cubicBezTo>
                  <a:cubicBezTo>
                    <a:pt x="30892" y="3225"/>
                    <a:pt x="28795" y="3598"/>
                    <a:pt x="26719" y="3970"/>
                  </a:cubicBezTo>
                  <a:cubicBezTo>
                    <a:pt x="25315" y="4210"/>
                    <a:pt x="23617" y="4454"/>
                    <a:pt x="21947" y="4454"/>
                  </a:cubicBezTo>
                  <a:cubicBezTo>
                    <a:pt x="18739" y="4454"/>
                    <a:pt x="15635" y="3555"/>
                    <a:pt x="14911" y="1"/>
                  </a:cubicBezTo>
                  <a:close/>
                </a:path>
              </a:pathLst>
            </a:custGeom>
            <a:solidFill>
              <a:srgbClr val="DB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2015845" y="3309561"/>
              <a:ext cx="269203" cy="93289"/>
            </a:xfrm>
            <a:custGeom>
              <a:avLst/>
              <a:gdLst/>
              <a:ahLst/>
              <a:cxnLst/>
              <a:rect l="l" t="t" r="r" b="b"/>
              <a:pathLst>
                <a:path w="16079" h="5572" fill="none" extrusionOk="0">
                  <a:moveTo>
                    <a:pt x="16079" y="1768"/>
                  </a:moveTo>
                  <a:cubicBezTo>
                    <a:pt x="13410" y="401"/>
                    <a:pt x="10241" y="0"/>
                    <a:pt x="7339" y="701"/>
                  </a:cubicBezTo>
                  <a:cubicBezTo>
                    <a:pt x="4404" y="1368"/>
                    <a:pt x="1768" y="3136"/>
                    <a:pt x="0" y="5571"/>
                  </a:cubicBezTo>
                </a:path>
              </a:pathLst>
            </a:custGeom>
            <a:noFill/>
            <a:ln w="20850" cap="rnd" cmpd="sng">
              <a:solidFill>
                <a:srgbClr val="B74E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1945476" y="3087287"/>
              <a:ext cx="326177" cy="126222"/>
            </a:xfrm>
            <a:custGeom>
              <a:avLst/>
              <a:gdLst/>
              <a:ahLst/>
              <a:cxnLst/>
              <a:rect l="l" t="t" r="r" b="b"/>
              <a:pathLst>
                <a:path w="19482" h="7539" fill="none" extrusionOk="0">
                  <a:moveTo>
                    <a:pt x="19481" y="7539"/>
                  </a:moveTo>
                  <a:cubicBezTo>
                    <a:pt x="13610" y="3703"/>
                    <a:pt x="6905" y="1101"/>
                    <a:pt x="0" y="0"/>
                  </a:cubicBezTo>
                </a:path>
              </a:pathLst>
            </a:custGeom>
            <a:noFill/>
            <a:ln w="20850" cap="rnd" cmpd="sng">
              <a:solidFill>
                <a:srgbClr val="B74E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2359317" y="3363170"/>
              <a:ext cx="10615" cy="54748"/>
            </a:xfrm>
            <a:custGeom>
              <a:avLst/>
              <a:gdLst/>
              <a:ahLst/>
              <a:cxnLst/>
              <a:rect l="l" t="t" r="r" b="b"/>
              <a:pathLst>
                <a:path w="634" h="3270" fill="none" extrusionOk="0">
                  <a:moveTo>
                    <a:pt x="300" y="1"/>
                  </a:moveTo>
                  <a:cubicBezTo>
                    <a:pt x="0" y="1068"/>
                    <a:pt x="134" y="2269"/>
                    <a:pt x="634" y="3270"/>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2430239" y="3350881"/>
              <a:ext cx="8957" cy="38005"/>
            </a:xfrm>
            <a:custGeom>
              <a:avLst/>
              <a:gdLst/>
              <a:ahLst/>
              <a:cxnLst/>
              <a:rect l="l" t="t" r="r" b="b"/>
              <a:pathLst>
                <a:path w="535" h="2270" fill="none" extrusionOk="0">
                  <a:moveTo>
                    <a:pt x="167" y="1"/>
                  </a:moveTo>
                  <a:cubicBezTo>
                    <a:pt x="0" y="768"/>
                    <a:pt x="134" y="1602"/>
                    <a:pt x="534" y="2269"/>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2358196" y="3102925"/>
              <a:ext cx="65363" cy="43581"/>
            </a:xfrm>
            <a:custGeom>
              <a:avLst/>
              <a:gdLst/>
              <a:ahLst/>
              <a:cxnLst/>
              <a:rect l="l" t="t" r="r" b="b"/>
              <a:pathLst>
                <a:path w="3904" h="2603" fill="none" extrusionOk="0">
                  <a:moveTo>
                    <a:pt x="3903" y="2602"/>
                  </a:moveTo>
                  <a:cubicBezTo>
                    <a:pt x="2802" y="1501"/>
                    <a:pt x="1468" y="601"/>
                    <a:pt x="0" y="0"/>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2441406" y="3007978"/>
              <a:ext cx="52521" cy="34088"/>
            </a:xfrm>
            <a:custGeom>
              <a:avLst/>
              <a:gdLst/>
              <a:ahLst/>
              <a:cxnLst/>
              <a:rect l="l" t="t" r="r" b="b"/>
              <a:pathLst>
                <a:path w="3137" h="2036" fill="none" extrusionOk="0">
                  <a:moveTo>
                    <a:pt x="3136" y="2035"/>
                  </a:moveTo>
                  <a:cubicBezTo>
                    <a:pt x="2202" y="1201"/>
                    <a:pt x="1135" y="534"/>
                    <a:pt x="1" y="0"/>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2227504" y="3025842"/>
              <a:ext cx="49725" cy="22920"/>
            </a:xfrm>
            <a:custGeom>
              <a:avLst/>
              <a:gdLst/>
              <a:ahLst/>
              <a:cxnLst/>
              <a:rect l="l" t="t" r="r" b="b"/>
              <a:pathLst>
                <a:path w="2970" h="1369" fill="none" extrusionOk="0">
                  <a:moveTo>
                    <a:pt x="2970" y="1369"/>
                  </a:moveTo>
                  <a:cubicBezTo>
                    <a:pt x="2136" y="635"/>
                    <a:pt x="1068" y="168"/>
                    <a:pt x="1" y="1"/>
                  </a:cubicBezTo>
                </a:path>
              </a:pathLst>
            </a:custGeom>
            <a:noFill/>
            <a:ln w="20850" cap="rnd" cmpd="sng">
              <a:solidFill>
                <a:srgbClr val="B74E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2330822" y="2866688"/>
              <a:ext cx="39110" cy="20108"/>
            </a:xfrm>
            <a:custGeom>
              <a:avLst/>
              <a:gdLst/>
              <a:ahLst/>
              <a:cxnLst/>
              <a:rect l="l" t="t" r="r" b="b"/>
              <a:pathLst>
                <a:path w="2336" h="1201" fill="none" extrusionOk="0">
                  <a:moveTo>
                    <a:pt x="2336" y="1201"/>
                  </a:moveTo>
                  <a:cubicBezTo>
                    <a:pt x="1702" y="601"/>
                    <a:pt x="868" y="167"/>
                    <a:pt x="1" y="0"/>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2070576" y="2976151"/>
              <a:ext cx="47482" cy="8388"/>
            </a:xfrm>
            <a:custGeom>
              <a:avLst/>
              <a:gdLst/>
              <a:ahLst/>
              <a:cxnLst/>
              <a:rect l="l" t="t" r="r" b="b"/>
              <a:pathLst>
                <a:path w="2836" h="501" fill="none" extrusionOk="0">
                  <a:moveTo>
                    <a:pt x="2836" y="500"/>
                  </a:moveTo>
                  <a:cubicBezTo>
                    <a:pt x="1969" y="134"/>
                    <a:pt x="968" y="0"/>
                    <a:pt x="0" y="167"/>
                  </a:cubicBezTo>
                </a:path>
              </a:pathLst>
            </a:custGeom>
            <a:noFill/>
            <a:ln w="20850" cap="rnd" cmpd="sng">
              <a:solidFill>
                <a:srgbClr val="B74E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2123081" y="2833739"/>
              <a:ext cx="31292" cy="7835"/>
            </a:xfrm>
            <a:custGeom>
              <a:avLst/>
              <a:gdLst/>
              <a:ahLst/>
              <a:cxnLst/>
              <a:rect l="l" t="t" r="r" b="b"/>
              <a:pathLst>
                <a:path w="1869" h="468" fill="none" extrusionOk="0">
                  <a:moveTo>
                    <a:pt x="1868" y="467"/>
                  </a:moveTo>
                  <a:cubicBezTo>
                    <a:pt x="1334" y="100"/>
                    <a:pt x="634" y="0"/>
                    <a:pt x="0" y="200"/>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1910853" y="2970006"/>
              <a:ext cx="51952" cy="6714"/>
            </a:xfrm>
            <a:custGeom>
              <a:avLst/>
              <a:gdLst/>
              <a:ahLst/>
              <a:cxnLst/>
              <a:rect l="l" t="t" r="r" b="b"/>
              <a:pathLst>
                <a:path w="3103" h="401" fill="none" extrusionOk="0">
                  <a:moveTo>
                    <a:pt x="3103" y="400"/>
                  </a:moveTo>
                  <a:cubicBezTo>
                    <a:pt x="2102" y="67"/>
                    <a:pt x="1034" y="0"/>
                    <a:pt x="0" y="200"/>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1956091" y="2846011"/>
              <a:ext cx="30170" cy="10079"/>
            </a:xfrm>
            <a:custGeom>
              <a:avLst/>
              <a:gdLst/>
              <a:ahLst/>
              <a:cxnLst/>
              <a:rect l="l" t="t" r="r" b="b"/>
              <a:pathLst>
                <a:path w="1802" h="602" fill="none" extrusionOk="0">
                  <a:moveTo>
                    <a:pt x="1802" y="601"/>
                  </a:moveTo>
                  <a:cubicBezTo>
                    <a:pt x="1301" y="168"/>
                    <a:pt x="634" y="1"/>
                    <a:pt x="0" y="101"/>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944355" y="3641297"/>
              <a:ext cx="71507" cy="42459"/>
            </a:xfrm>
            <a:custGeom>
              <a:avLst/>
              <a:gdLst/>
              <a:ahLst/>
              <a:cxnLst/>
              <a:rect l="l" t="t" r="r" b="b"/>
              <a:pathLst>
                <a:path w="4271" h="2536" fill="none" extrusionOk="0">
                  <a:moveTo>
                    <a:pt x="4270" y="2536"/>
                  </a:moveTo>
                  <a:cubicBezTo>
                    <a:pt x="2769" y="1835"/>
                    <a:pt x="1335" y="1001"/>
                    <a:pt x="1" y="1"/>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1750560" y="3510605"/>
              <a:ext cx="55870" cy="44702"/>
            </a:xfrm>
            <a:custGeom>
              <a:avLst/>
              <a:gdLst/>
              <a:ahLst/>
              <a:cxnLst/>
              <a:rect l="l" t="t" r="r" b="b"/>
              <a:pathLst>
                <a:path w="3337" h="2670" fill="none" extrusionOk="0">
                  <a:moveTo>
                    <a:pt x="1" y="1"/>
                  </a:moveTo>
                  <a:cubicBezTo>
                    <a:pt x="935" y="1102"/>
                    <a:pt x="2069" y="2002"/>
                    <a:pt x="3337" y="2670"/>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1738840" y="3677594"/>
              <a:ext cx="139080" cy="227882"/>
            </a:xfrm>
            <a:custGeom>
              <a:avLst/>
              <a:gdLst/>
              <a:ahLst/>
              <a:cxnLst/>
              <a:rect l="l" t="t" r="r" b="b"/>
              <a:pathLst>
                <a:path w="8307" h="13611" fill="none" extrusionOk="0">
                  <a:moveTo>
                    <a:pt x="8306" y="1"/>
                  </a:moveTo>
                  <a:cubicBezTo>
                    <a:pt x="6138" y="4871"/>
                    <a:pt x="3336" y="9474"/>
                    <a:pt x="0" y="13611"/>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1766767" y="3635721"/>
              <a:ext cx="65346" cy="86006"/>
            </a:xfrm>
            <a:custGeom>
              <a:avLst/>
              <a:gdLst/>
              <a:ahLst/>
              <a:cxnLst/>
              <a:rect l="l" t="t" r="r" b="b"/>
              <a:pathLst>
                <a:path w="3903" h="5137" fill="none" extrusionOk="0">
                  <a:moveTo>
                    <a:pt x="3903" y="0"/>
                  </a:moveTo>
                  <a:cubicBezTo>
                    <a:pt x="2402" y="1568"/>
                    <a:pt x="1101" y="3302"/>
                    <a:pt x="0" y="5137"/>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1843280" y="3024888"/>
              <a:ext cx="505439" cy="475654"/>
            </a:xfrm>
            <a:custGeom>
              <a:avLst/>
              <a:gdLst/>
              <a:ahLst/>
              <a:cxnLst/>
              <a:rect l="l" t="t" r="r" b="b"/>
              <a:pathLst>
                <a:path w="30189" h="28410" extrusionOk="0">
                  <a:moveTo>
                    <a:pt x="15447" y="1"/>
                  </a:moveTo>
                  <a:cubicBezTo>
                    <a:pt x="10179" y="1"/>
                    <a:pt x="5361" y="2931"/>
                    <a:pt x="2936" y="7497"/>
                  </a:cubicBezTo>
                  <a:lnTo>
                    <a:pt x="2302" y="7397"/>
                  </a:lnTo>
                  <a:lnTo>
                    <a:pt x="1501" y="11499"/>
                  </a:lnTo>
                  <a:cubicBezTo>
                    <a:pt x="0" y="19205"/>
                    <a:pt x="5037" y="26644"/>
                    <a:pt x="12743" y="28145"/>
                  </a:cubicBezTo>
                  <a:cubicBezTo>
                    <a:pt x="13655" y="28323"/>
                    <a:pt x="14565" y="28409"/>
                    <a:pt x="15463" y="28409"/>
                  </a:cubicBezTo>
                  <a:cubicBezTo>
                    <a:pt x="22108" y="28409"/>
                    <a:pt x="28065" y="23692"/>
                    <a:pt x="29388" y="16903"/>
                  </a:cubicBezTo>
                  <a:lnTo>
                    <a:pt x="30188" y="12800"/>
                  </a:lnTo>
                  <a:lnTo>
                    <a:pt x="29555" y="12667"/>
                  </a:lnTo>
                  <a:cubicBezTo>
                    <a:pt x="28921" y="6663"/>
                    <a:pt x="24418" y="1492"/>
                    <a:pt x="18146" y="258"/>
                  </a:cubicBezTo>
                  <a:cubicBezTo>
                    <a:pt x="17240" y="84"/>
                    <a:pt x="16337" y="1"/>
                    <a:pt x="154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1872881" y="3098455"/>
              <a:ext cx="56975" cy="240154"/>
            </a:xfrm>
            <a:custGeom>
              <a:avLst/>
              <a:gdLst/>
              <a:ahLst/>
              <a:cxnLst/>
              <a:rect l="l" t="t" r="r" b="b"/>
              <a:pathLst>
                <a:path w="3403" h="14344" extrusionOk="0">
                  <a:moveTo>
                    <a:pt x="3402" y="0"/>
                  </a:moveTo>
                  <a:cubicBezTo>
                    <a:pt x="3236" y="201"/>
                    <a:pt x="3069" y="367"/>
                    <a:pt x="2902" y="567"/>
                  </a:cubicBezTo>
                  <a:cubicBezTo>
                    <a:pt x="2502" y="3136"/>
                    <a:pt x="2001" y="5671"/>
                    <a:pt x="1401" y="8206"/>
                  </a:cubicBezTo>
                  <a:cubicBezTo>
                    <a:pt x="1001" y="10008"/>
                    <a:pt x="500" y="11842"/>
                    <a:pt x="0" y="13610"/>
                  </a:cubicBezTo>
                  <a:cubicBezTo>
                    <a:pt x="67" y="13877"/>
                    <a:pt x="133" y="14110"/>
                    <a:pt x="234" y="14344"/>
                  </a:cubicBezTo>
                  <a:lnTo>
                    <a:pt x="434" y="13610"/>
                  </a:lnTo>
                  <a:cubicBezTo>
                    <a:pt x="1568" y="9607"/>
                    <a:pt x="2502" y="5504"/>
                    <a:pt x="3202" y="1368"/>
                  </a:cubicBezTo>
                  <a:cubicBezTo>
                    <a:pt x="3269" y="934"/>
                    <a:pt x="3336" y="467"/>
                    <a:pt x="3402" y="0"/>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1958887" y="3031987"/>
              <a:ext cx="85454" cy="425025"/>
            </a:xfrm>
            <a:custGeom>
              <a:avLst/>
              <a:gdLst/>
              <a:ahLst/>
              <a:cxnLst/>
              <a:rect l="l" t="t" r="r" b="b"/>
              <a:pathLst>
                <a:path w="5104" h="25386" extrusionOk="0">
                  <a:moveTo>
                    <a:pt x="5104" y="1"/>
                  </a:moveTo>
                  <a:cubicBezTo>
                    <a:pt x="4937" y="34"/>
                    <a:pt x="4803" y="68"/>
                    <a:pt x="4670" y="134"/>
                  </a:cubicBezTo>
                  <a:lnTo>
                    <a:pt x="1968" y="14478"/>
                  </a:lnTo>
                  <a:cubicBezTo>
                    <a:pt x="1334" y="18014"/>
                    <a:pt x="667" y="21583"/>
                    <a:pt x="0" y="25119"/>
                  </a:cubicBezTo>
                  <a:cubicBezTo>
                    <a:pt x="133" y="25219"/>
                    <a:pt x="234" y="25286"/>
                    <a:pt x="367" y="25386"/>
                  </a:cubicBezTo>
                  <a:cubicBezTo>
                    <a:pt x="534" y="24585"/>
                    <a:pt x="667" y="23785"/>
                    <a:pt x="834" y="22951"/>
                  </a:cubicBezTo>
                  <a:cubicBezTo>
                    <a:pt x="2001" y="16613"/>
                    <a:pt x="3202" y="10275"/>
                    <a:pt x="4370" y="3904"/>
                  </a:cubicBezTo>
                  <a:lnTo>
                    <a:pt x="5104" y="1"/>
                  </a:ln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1894094" y="3062157"/>
              <a:ext cx="80448" cy="325056"/>
            </a:xfrm>
            <a:custGeom>
              <a:avLst/>
              <a:gdLst/>
              <a:ahLst/>
              <a:cxnLst/>
              <a:rect l="l" t="t" r="r" b="b"/>
              <a:pathLst>
                <a:path w="4805" h="19415" extrusionOk="0">
                  <a:moveTo>
                    <a:pt x="4804" y="0"/>
                  </a:moveTo>
                  <a:lnTo>
                    <a:pt x="4804" y="0"/>
                  </a:lnTo>
                  <a:cubicBezTo>
                    <a:pt x="4637" y="100"/>
                    <a:pt x="4470" y="200"/>
                    <a:pt x="4304" y="334"/>
                  </a:cubicBezTo>
                  <a:cubicBezTo>
                    <a:pt x="3336" y="5070"/>
                    <a:pt x="2302" y="9774"/>
                    <a:pt x="1135" y="14477"/>
                  </a:cubicBezTo>
                  <a:cubicBezTo>
                    <a:pt x="768" y="15945"/>
                    <a:pt x="401" y="17446"/>
                    <a:pt x="1" y="18914"/>
                  </a:cubicBezTo>
                  <a:cubicBezTo>
                    <a:pt x="101" y="19080"/>
                    <a:pt x="201" y="19247"/>
                    <a:pt x="301" y="19414"/>
                  </a:cubicBezTo>
                  <a:cubicBezTo>
                    <a:pt x="1602" y="14410"/>
                    <a:pt x="2803" y="9407"/>
                    <a:pt x="3903" y="4370"/>
                  </a:cubicBezTo>
                  <a:cubicBezTo>
                    <a:pt x="4204" y="2902"/>
                    <a:pt x="4504" y="1468"/>
                    <a:pt x="4804" y="0"/>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2012497" y="3024737"/>
              <a:ext cx="92720" cy="460754"/>
            </a:xfrm>
            <a:custGeom>
              <a:avLst/>
              <a:gdLst/>
              <a:ahLst/>
              <a:cxnLst/>
              <a:rect l="l" t="t" r="r" b="b"/>
              <a:pathLst>
                <a:path w="5538" h="27520" extrusionOk="0">
                  <a:moveTo>
                    <a:pt x="5137" y="0"/>
                  </a:moveTo>
                  <a:cubicBezTo>
                    <a:pt x="4037" y="5938"/>
                    <a:pt x="2902" y="11875"/>
                    <a:pt x="1802" y="17813"/>
                  </a:cubicBezTo>
                  <a:cubicBezTo>
                    <a:pt x="1201" y="21015"/>
                    <a:pt x="601" y="24184"/>
                    <a:pt x="0" y="27386"/>
                  </a:cubicBezTo>
                  <a:cubicBezTo>
                    <a:pt x="134" y="27420"/>
                    <a:pt x="267" y="27487"/>
                    <a:pt x="401" y="27520"/>
                  </a:cubicBezTo>
                  <a:cubicBezTo>
                    <a:pt x="434" y="27386"/>
                    <a:pt x="434" y="27253"/>
                    <a:pt x="467" y="27120"/>
                  </a:cubicBezTo>
                  <a:cubicBezTo>
                    <a:pt x="1768" y="20148"/>
                    <a:pt x="3103" y="13176"/>
                    <a:pt x="4403" y="6238"/>
                  </a:cubicBezTo>
                  <a:lnTo>
                    <a:pt x="5538" y="34"/>
                  </a:lnTo>
                  <a:cubicBezTo>
                    <a:pt x="5404" y="0"/>
                    <a:pt x="5271" y="0"/>
                    <a:pt x="5137" y="0"/>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2163849" y="3060483"/>
              <a:ext cx="68711" cy="431153"/>
            </a:xfrm>
            <a:custGeom>
              <a:avLst/>
              <a:gdLst/>
              <a:ahLst/>
              <a:cxnLst/>
              <a:rect l="l" t="t" r="r" b="b"/>
              <a:pathLst>
                <a:path w="4104" h="25752" extrusionOk="0">
                  <a:moveTo>
                    <a:pt x="3736" y="0"/>
                  </a:moveTo>
                  <a:cubicBezTo>
                    <a:pt x="2902" y="6471"/>
                    <a:pt x="2002" y="12943"/>
                    <a:pt x="1034" y="19414"/>
                  </a:cubicBezTo>
                  <a:cubicBezTo>
                    <a:pt x="701" y="21549"/>
                    <a:pt x="367" y="23650"/>
                    <a:pt x="0" y="25752"/>
                  </a:cubicBezTo>
                  <a:cubicBezTo>
                    <a:pt x="167" y="25718"/>
                    <a:pt x="300" y="25685"/>
                    <a:pt x="467" y="25652"/>
                  </a:cubicBezTo>
                  <a:cubicBezTo>
                    <a:pt x="1368" y="19948"/>
                    <a:pt x="2235" y="14210"/>
                    <a:pt x="3036" y="8506"/>
                  </a:cubicBezTo>
                  <a:cubicBezTo>
                    <a:pt x="3403" y="5738"/>
                    <a:pt x="3769" y="3002"/>
                    <a:pt x="4103" y="234"/>
                  </a:cubicBezTo>
                  <a:cubicBezTo>
                    <a:pt x="4003" y="134"/>
                    <a:pt x="3870" y="67"/>
                    <a:pt x="3736" y="0"/>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252634" y="3100681"/>
              <a:ext cx="29065" cy="345716"/>
            </a:xfrm>
            <a:custGeom>
              <a:avLst/>
              <a:gdLst/>
              <a:ahLst/>
              <a:cxnLst/>
              <a:rect l="l" t="t" r="r" b="b"/>
              <a:pathLst>
                <a:path w="1736" h="20649" extrusionOk="0">
                  <a:moveTo>
                    <a:pt x="1369" y="1"/>
                  </a:moveTo>
                  <a:cubicBezTo>
                    <a:pt x="1135" y="3470"/>
                    <a:pt x="902" y="6939"/>
                    <a:pt x="668" y="10408"/>
                  </a:cubicBezTo>
                  <a:cubicBezTo>
                    <a:pt x="435" y="13844"/>
                    <a:pt x="201" y="17246"/>
                    <a:pt x="1" y="20649"/>
                  </a:cubicBezTo>
                  <a:cubicBezTo>
                    <a:pt x="134" y="20515"/>
                    <a:pt x="301" y="20415"/>
                    <a:pt x="435" y="20282"/>
                  </a:cubicBezTo>
                  <a:cubicBezTo>
                    <a:pt x="501" y="19215"/>
                    <a:pt x="568" y="18147"/>
                    <a:pt x="635" y="17113"/>
                  </a:cubicBezTo>
                  <a:cubicBezTo>
                    <a:pt x="968" y="12109"/>
                    <a:pt x="1302" y="7106"/>
                    <a:pt x="1635" y="2102"/>
                  </a:cubicBezTo>
                  <a:cubicBezTo>
                    <a:pt x="1669" y="1535"/>
                    <a:pt x="1702" y="968"/>
                    <a:pt x="1735" y="434"/>
                  </a:cubicBezTo>
                  <a:cubicBezTo>
                    <a:pt x="1635" y="268"/>
                    <a:pt x="1502" y="134"/>
                    <a:pt x="1369" y="1"/>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2318549" y="3171619"/>
              <a:ext cx="9510" cy="188219"/>
            </a:xfrm>
            <a:custGeom>
              <a:avLst/>
              <a:gdLst/>
              <a:ahLst/>
              <a:cxnLst/>
              <a:rect l="l" t="t" r="r" b="b"/>
              <a:pathLst>
                <a:path w="568" h="11242" extrusionOk="0">
                  <a:moveTo>
                    <a:pt x="167" y="0"/>
                  </a:moveTo>
                  <a:cubicBezTo>
                    <a:pt x="133" y="2268"/>
                    <a:pt x="100" y="4537"/>
                    <a:pt x="67" y="6772"/>
                  </a:cubicBezTo>
                  <a:cubicBezTo>
                    <a:pt x="33" y="8273"/>
                    <a:pt x="33" y="9740"/>
                    <a:pt x="0" y="11242"/>
                  </a:cubicBezTo>
                  <a:cubicBezTo>
                    <a:pt x="167" y="10875"/>
                    <a:pt x="300" y="10541"/>
                    <a:pt x="434" y="10174"/>
                  </a:cubicBezTo>
                  <a:cubicBezTo>
                    <a:pt x="467" y="7139"/>
                    <a:pt x="534" y="4103"/>
                    <a:pt x="567" y="1101"/>
                  </a:cubicBezTo>
                  <a:cubicBezTo>
                    <a:pt x="434" y="734"/>
                    <a:pt x="300" y="367"/>
                    <a:pt x="167" y="0"/>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2089010" y="3035905"/>
              <a:ext cx="91598" cy="464119"/>
            </a:xfrm>
            <a:custGeom>
              <a:avLst/>
              <a:gdLst/>
              <a:ahLst/>
              <a:cxnLst/>
              <a:rect l="l" t="t" r="r" b="b"/>
              <a:pathLst>
                <a:path w="5471" h="27721" extrusionOk="0">
                  <a:moveTo>
                    <a:pt x="5071" y="0"/>
                  </a:moveTo>
                  <a:cubicBezTo>
                    <a:pt x="4103" y="5271"/>
                    <a:pt x="3136" y="10541"/>
                    <a:pt x="2202" y="15812"/>
                  </a:cubicBezTo>
                  <a:lnTo>
                    <a:pt x="0" y="27720"/>
                  </a:lnTo>
                  <a:lnTo>
                    <a:pt x="434" y="27720"/>
                  </a:lnTo>
                  <a:cubicBezTo>
                    <a:pt x="634" y="26553"/>
                    <a:pt x="868" y="25352"/>
                    <a:pt x="1068" y="24184"/>
                  </a:cubicBezTo>
                  <a:lnTo>
                    <a:pt x="4570" y="5104"/>
                  </a:lnTo>
                  <a:cubicBezTo>
                    <a:pt x="4870" y="3470"/>
                    <a:pt x="5171" y="1802"/>
                    <a:pt x="5471" y="167"/>
                  </a:cubicBezTo>
                  <a:cubicBezTo>
                    <a:pt x="5337" y="100"/>
                    <a:pt x="5204" y="67"/>
                    <a:pt x="5071" y="0"/>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1877334" y="2956043"/>
              <a:ext cx="475286" cy="475286"/>
            </a:xfrm>
            <a:custGeom>
              <a:avLst/>
              <a:gdLst/>
              <a:ahLst/>
              <a:cxnLst/>
              <a:rect l="l" t="t" r="r" b="b"/>
              <a:pathLst>
                <a:path w="28388" h="28388" extrusionOk="0">
                  <a:moveTo>
                    <a:pt x="14211" y="0"/>
                  </a:moveTo>
                  <a:cubicBezTo>
                    <a:pt x="6372" y="0"/>
                    <a:pt x="1" y="6372"/>
                    <a:pt x="1" y="14210"/>
                  </a:cubicBezTo>
                  <a:cubicBezTo>
                    <a:pt x="1" y="22049"/>
                    <a:pt x="6372" y="28387"/>
                    <a:pt x="14211" y="28387"/>
                  </a:cubicBezTo>
                  <a:cubicBezTo>
                    <a:pt x="22050" y="28387"/>
                    <a:pt x="28388" y="22049"/>
                    <a:pt x="28388" y="14210"/>
                  </a:cubicBezTo>
                  <a:cubicBezTo>
                    <a:pt x="28388" y="6372"/>
                    <a:pt x="22050" y="0"/>
                    <a:pt x="14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1901912" y="2980604"/>
              <a:ext cx="426147" cy="426699"/>
            </a:xfrm>
            <a:custGeom>
              <a:avLst/>
              <a:gdLst/>
              <a:ahLst/>
              <a:cxnLst/>
              <a:rect l="l" t="t" r="r" b="b"/>
              <a:pathLst>
                <a:path w="25453" h="25486" extrusionOk="0">
                  <a:moveTo>
                    <a:pt x="12743" y="1"/>
                  </a:moveTo>
                  <a:cubicBezTo>
                    <a:pt x="5705" y="1"/>
                    <a:pt x="1" y="5705"/>
                    <a:pt x="1" y="12743"/>
                  </a:cubicBezTo>
                  <a:cubicBezTo>
                    <a:pt x="1" y="19782"/>
                    <a:pt x="5705" y="25486"/>
                    <a:pt x="12743" y="25486"/>
                  </a:cubicBezTo>
                  <a:cubicBezTo>
                    <a:pt x="19781" y="25486"/>
                    <a:pt x="25452" y="19782"/>
                    <a:pt x="25452" y="12743"/>
                  </a:cubicBezTo>
                  <a:cubicBezTo>
                    <a:pt x="25452" y="5705"/>
                    <a:pt x="19781" y="1"/>
                    <a:pt x="127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2000633" y="3047050"/>
              <a:ext cx="241544" cy="284832"/>
            </a:xfrm>
            <a:custGeom>
              <a:avLst/>
              <a:gdLst/>
              <a:ahLst/>
              <a:cxnLst/>
              <a:rect l="l" t="t" r="r" b="b"/>
              <a:pathLst>
                <a:path w="14878" h="17547" extrusionOk="0">
                  <a:moveTo>
                    <a:pt x="0" y="1"/>
                  </a:moveTo>
                  <a:lnTo>
                    <a:pt x="4737" y="10775"/>
                  </a:lnTo>
                  <a:lnTo>
                    <a:pt x="4704" y="11175"/>
                  </a:lnTo>
                  <a:lnTo>
                    <a:pt x="1101" y="10875"/>
                  </a:lnTo>
                  <a:lnTo>
                    <a:pt x="901" y="13477"/>
                  </a:lnTo>
                  <a:lnTo>
                    <a:pt x="4504" y="13777"/>
                  </a:lnTo>
                  <a:lnTo>
                    <a:pt x="4203" y="17246"/>
                  </a:lnTo>
                  <a:lnTo>
                    <a:pt x="7873" y="17547"/>
                  </a:lnTo>
                  <a:lnTo>
                    <a:pt x="8173" y="14077"/>
                  </a:lnTo>
                  <a:lnTo>
                    <a:pt x="11742" y="14378"/>
                  </a:lnTo>
                  <a:lnTo>
                    <a:pt x="11976" y="11776"/>
                  </a:lnTo>
                  <a:lnTo>
                    <a:pt x="8406" y="11476"/>
                  </a:lnTo>
                  <a:lnTo>
                    <a:pt x="8406" y="11142"/>
                  </a:lnTo>
                  <a:lnTo>
                    <a:pt x="14878" y="1235"/>
                  </a:lnTo>
                  <a:lnTo>
                    <a:pt x="10775" y="901"/>
                  </a:lnTo>
                  <a:lnTo>
                    <a:pt x="6905" y="6939"/>
                  </a:lnTo>
                  <a:lnTo>
                    <a:pt x="4070" y="334"/>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1898011" y="2994166"/>
              <a:ext cx="433949" cy="399409"/>
            </a:xfrm>
            <a:custGeom>
              <a:avLst/>
              <a:gdLst/>
              <a:ahLst/>
              <a:cxnLst/>
              <a:rect l="l" t="t" r="r" b="b"/>
              <a:pathLst>
                <a:path w="25919" h="23856" extrusionOk="0">
                  <a:moveTo>
                    <a:pt x="12985" y="415"/>
                  </a:moveTo>
                  <a:cubicBezTo>
                    <a:pt x="13708" y="415"/>
                    <a:pt x="14441" y="484"/>
                    <a:pt x="15178" y="625"/>
                  </a:cubicBezTo>
                  <a:cubicBezTo>
                    <a:pt x="21382" y="1860"/>
                    <a:pt x="25452" y="7897"/>
                    <a:pt x="24251" y="14135"/>
                  </a:cubicBezTo>
                  <a:cubicBezTo>
                    <a:pt x="23194" y="19595"/>
                    <a:pt x="18392" y="23428"/>
                    <a:pt x="13003" y="23428"/>
                  </a:cubicBezTo>
                  <a:cubicBezTo>
                    <a:pt x="12269" y="23428"/>
                    <a:pt x="11523" y="23356"/>
                    <a:pt x="10774" y="23208"/>
                  </a:cubicBezTo>
                  <a:cubicBezTo>
                    <a:pt x="4537" y="22007"/>
                    <a:pt x="467" y="15970"/>
                    <a:pt x="1668" y="9732"/>
                  </a:cubicBezTo>
                  <a:cubicBezTo>
                    <a:pt x="2757" y="4230"/>
                    <a:pt x="7582" y="415"/>
                    <a:pt x="12985" y="415"/>
                  </a:cubicBezTo>
                  <a:close/>
                  <a:moveTo>
                    <a:pt x="12954" y="1"/>
                  </a:moveTo>
                  <a:cubicBezTo>
                    <a:pt x="7380" y="1"/>
                    <a:pt x="2384" y="3966"/>
                    <a:pt x="1268" y="9665"/>
                  </a:cubicBezTo>
                  <a:cubicBezTo>
                    <a:pt x="0" y="16103"/>
                    <a:pt x="4236" y="22374"/>
                    <a:pt x="10708" y="23642"/>
                  </a:cubicBezTo>
                  <a:cubicBezTo>
                    <a:pt x="11460" y="23786"/>
                    <a:pt x="12210" y="23856"/>
                    <a:pt x="12951" y="23856"/>
                  </a:cubicBezTo>
                  <a:cubicBezTo>
                    <a:pt x="18543" y="23856"/>
                    <a:pt x="23561" y="19887"/>
                    <a:pt x="24651" y="14202"/>
                  </a:cubicBezTo>
                  <a:cubicBezTo>
                    <a:pt x="25919" y="7764"/>
                    <a:pt x="21682" y="1493"/>
                    <a:pt x="15244" y="225"/>
                  </a:cubicBezTo>
                  <a:cubicBezTo>
                    <a:pt x="14476" y="74"/>
                    <a:pt x="13710" y="1"/>
                    <a:pt x="12954" y="1"/>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1553417" y="3573155"/>
              <a:ext cx="472490" cy="358574"/>
            </a:xfrm>
            <a:custGeom>
              <a:avLst/>
              <a:gdLst/>
              <a:ahLst/>
              <a:cxnLst/>
              <a:rect l="l" t="t" r="r" b="b"/>
              <a:pathLst>
                <a:path w="28221" h="21417" extrusionOk="0">
                  <a:moveTo>
                    <a:pt x="4404" y="1"/>
                  </a:moveTo>
                  <a:lnTo>
                    <a:pt x="1" y="5772"/>
                  </a:lnTo>
                  <a:lnTo>
                    <a:pt x="22984" y="21416"/>
                  </a:lnTo>
                  <a:lnTo>
                    <a:pt x="28221" y="13611"/>
                  </a:lnTo>
                  <a:lnTo>
                    <a:pt x="44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860950" y="3612825"/>
              <a:ext cx="1137676" cy="1270235"/>
            </a:xfrm>
            <a:custGeom>
              <a:avLst/>
              <a:gdLst/>
              <a:ahLst/>
              <a:cxnLst/>
              <a:rect l="l" t="t" r="r" b="b"/>
              <a:pathLst>
                <a:path w="63780" h="72019" extrusionOk="0">
                  <a:moveTo>
                    <a:pt x="36894" y="0"/>
                  </a:moveTo>
                  <a:cubicBezTo>
                    <a:pt x="22817" y="14044"/>
                    <a:pt x="10608" y="30389"/>
                    <a:pt x="1" y="45800"/>
                  </a:cubicBezTo>
                  <a:cubicBezTo>
                    <a:pt x="11868" y="67208"/>
                    <a:pt x="32083" y="72019"/>
                    <a:pt x="32223" y="72019"/>
                  </a:cubicBezTo>
                  <a:cubicBezTo>
                    <a:pt x="32223" y="72019"/>
                    <a:pt x="32224" y="72019"/>
                    <a:pt x="32224" y="72019"/>
                  </a:cubicBezTo>
                  <a:cubicBezTo>
                    <a:pt x="44799" y="53605"/>
                    <a:pt x="56741" y="36426"/>
                    <a:pt x="63779" y="17780"/>
                  </a:cubicBezTo>
                  <a:lnTo>
                    <a:pt x="368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1706444" y="4019091"/>
              <a:ext cx="115624" cy="103737"/>
            </a:xfrm>
            <a:custGeom>
              <a:avLst/>
              <a:gdLst/>
              <a:ahLst/>
              <a:cxnLst/>
              <a:rect l="l" t="t" r="r" b="b"/>
              <a:pathLst>
                <a:path w="6906" h="6196" extrusionOk="0">
                  <a:moveTo>
                    <a:pt x="3449" y="1"/>
                  </a:moveTo>
                  <a:cubicBezTo>
                    <a:pt x="2595" y="1"/>
                    <a:pt x="1745" y="353"/>
                    <a:pt x="1135" y="1052"/>
                  </a:cubicBezTo>
                  <a:cubicBezTo>
                    <a:pt x="1" y="2320"/>
                    <a:pt x="134" y="4288"/>
                    <a:pt x="1402" y="5422"/>
                  </a:cubicBezTo>
                  <a:cubicBezTo>
                    <a:pt x="1983" y="5942"/>
                    <a:pt x="2711" y="6196"/>
                    <a:pt x="3439" y="6196"/>
                  </a:cubicBezTo>
                  <a:cubicBezTo>
                    <a:pt x="4298" y="6196"/>
                    <a:pt x="5157" y="5842"/>
                    <a:pt x="5771" y="5155"/>
                  </a:cubicBezTo>
                  <a:cubicBezTo>
                    <a:pt x="6906" y="3854"/>
                    <a:pt x="6805" y="1920"/>
                    <a:pt x="5505" y="786"/>
                  </a:cubicBezTo>
                  <a:cubicBezTo>
                    <a:pt x="4918" y="261"/>
                    <a:pt x="4183" y="1"/>
                    <a:pt x="34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1641667" y="4181560"/>
              <a:ext cx="115624" cy="103787"/>
            </a:xfrm>
            <a:custGeom>
              <a:avLst/>
              <a:gdLst/>
              <a:ahLst/>
              <a:cxnLst/>
              <a:rect l="l" t="t" r="r" b="b"/>
              <a:pathLst>
                <a:path w="6906" h="6199" extrusionOk="0">
                  <a:moveTo>
                    <a:pt x="3434" y="0"/>
                  </a:moveTo>
                  <a:cubicBezTo>
                    <a:pt x="2586" y="0"/>
                    <a:pt x="1741" y="344"/>
                    <a:pt x="1134" y="1022"/>
                  </a:cubicBezTo>
                  <a:cubicBezTo>
                    <a:pt x="0" y="2323"/>
                    <a:pt x="134" y="4258"/>
                    <a:pt x="1401" y="5425"/>
                  </a:cubicBezTo>
                  <a:cubicBezTo>
                    <a:pt x="1982" y="5945"/>
                    <a:pt x="2711" y="6199"/>
                    <a:pt x="3438" y="6199"/>
                  </a:cubicBezTo>
                  <a:cubicBezTo>
                    <a:pt x="4298" y="6199"/>
                    <a:pt x="5157" y="5845"/>
                    <a:pt x="5771" y="5158"/>
                  </a:cubicBezTo>
                  <a:cubicBezTo>
                    <a:pt x="6905" y="3857"/>
                    <a:pt x="6805" y="1923"/>
                    <a:pt x="5504" y="789"/>
                  </a:cubicBezTo>
                  <a:cubicBezTo>
                    <a:pt x="4914" y="261"/>
                    <a:pt x="4173" y="0"/>
                    <a:pt x="3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3"/>
          <p:cNvGrpSpPr/>
          <p:nvPr/>
        </p:nvGrpSpPr>
        <p:grpSpPr>
          <a:xfrm rot="-899890">
            <a:off x="596664" y="438664"/>
            <a:ext cx="875421" cy="1606876"/>
            <a:chOff x="485725" y="259900"/>
            <a:chExt cx="1091800" cy="2004050"/>
          </a:xfrm>
        </p:grpSpPr>
        <p:sp>
          <p:nvSpPr>
            <p:cNvPr id="185" name="Google Shape;185;p3"/>
            <p:cNvSpPr/>
            <p:nvPr/>
          </p:nvSpPr>
          <p:spPr>
            <a:xfrm>
              <a:off x="572400" y="259975"/>
              <a:ext cx="1005125" cy="2003975"/>
            </a:xfrm>
            <a:custGeom>
              <a:avLst/>
              <a:gdLst/>
              <a:ahLst/>
              <a:cxnLst/>
              <a:rect l="l" t="t" r="r" b="b"/>
              <a:pathLst>
                <a:path w="40205" h="80159" extrusionOk="0">
                  <a:moveTo>
                    <a:pt x="40204" y="1"/>
                  </a:moveTo>
                  <a:lnTo>
                    <a:pt x="40204" y="1"/>
                  </a:lnTo>
                  <a:cubicBezTo>
                    <a:pt x="2444" y="1702"/>
                    <a:pt x="2411" y="47201"/>
                    <a:pt x="5213" y="58509"/>
                  </a:cubicBezTo>
                  <a:cubicBezTo>
                    <a:pt x="3812" y="58476"/>
                    <a:pt x="2411" y="58409"/>
                    <a:pt x="1010" y="58276"/>
                  </a:cubicBezTo>
                  <a:cubicBezTo>
                    <a:pt x="973" y="58270"/>
                    <a:pt x="937" y="58267"/>
                    <a:pt x="902" y="58267"/>
                  </a:cubicBezTo>
                  <a:cubicBezTo>
                    <a:pt x="332" y="58267"/>
                    <a:pt x="1" y="59003"/>
                    <a:pt x="409" y="59443"/>
                  </a:cubicBezTo>
                  <a:cubicBezTo>
                    <a:pt x="6213" y="65548"/>
                    <a:pt x="12351" y="71318"/>
                    <a:pt x="18822" y="76689"/>
                  </a:cubicBezTo>
                  <a:lnTo>
                    <a:pt x="18589" y="79558"/>
                  </a:lnTo>
                  <a:lnTo>
                    <a:pt x="23259" y="80158"/>
                  </a:lnTo>
                  <a:lnTo>
                    <a:pt x="23259" y="80125"/>
                  </a:lnTo>
                  <a:cubicBezTo>
                    <a:pt x="23300" y="80132"/>
                    <a:pt x="23342" y="80136"/>
                    <a:pt x="23384" y="80136"/>
                  </a:cubicBezTo>
                  <a:cubicBezTo>
                    <a:pt x="23712" y="80136"/>
                    <a:pt x="24030" y="79909"/>
                    <a:pt x="24059" y="79524"/>
                  </a:cubicBezTo>
                  <a:cubicBezTo>
                    <a:pt x="25160" y="70118"/>
                    <a:pt x="27362" y="60277"/>
                    <a:pt x="29497" y="51071"/>
                  </a:cubicBezTo>
                  <a:cubicBezTo>
                    <a:pt x="29597" y="50670"/>
                    <a:pt x="29330" y="50370"/>
                    <a:pt x="29030" y="50237"/>
                  </a:cubicBezTo>
                  <a:cubicBezTo>
                    <a:pt x="28963" y="50203"/>
                    <a:pt x="28863" y="50203"/>
                    <a:pt x="28796" y="50203"/>
                  </a:cubicBezTo>
                  <a:lnTo>
                    <a:pt x="26028" y="49836"/>
                  </a:lnTo>
                  <a:lnTo>
                    <a:pt x="25294" y="52371"/>
                  </a:lnTo>
                  <a:cubicBezTo>
                    <a:pt x="25094" y="52472"/>
                    <a:pt x="24927" y="52572"/>
                    <a:pt x="24727" y="52705"/>
                  </a:cubicBezTo>
                  <a:cubicBezTo>
                    <a:pt x="17455" y="21683"/>
                    <a:pt x="27429" y="2669"/>
                    <a:pt x="402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 name="Google Shape;186;p3"/>
            <p:cNvGrpSpPr/>
            <p:nvPr/>
          </p:nvGrpSpPr>
          <p:grpSpPr>
            <a:xfrm>
              <a:off x="485725" y="259900"/>
              <a:ext cx="1091800" cy="2004050"/>
              <a:chOff x="2279975" y="1157025"/>
              <a:chExt cx="1091800" cy="2004050"/>
            </a:xfrm>
          </p:grpSpPr>
          <p:sp>
            <p:nvSpPr>
              <p:cNvPr id="187" name="Google Shape;187;p3"/>
              <p:cNvSpPr/>
              <p:nvPr/>
            </p:nvSpPr>
            <p:spPr>
              <a:xfrm>
                <a:off x="2366650" y="1157100"/>
                <a:ext cx="1005125" cy="2003975"/>
              </a:xfrm>
              <a:custGeom>
                <a:avLst/>
                <a:gdLst/>
                <a:ahLst/>
                <a:cxnLst/>
                <a:rect l="l" t="t" r="r" b="b"/>
                <a:pathLst>
                  <a:path w="40205" h="80159" extrusionOk="0">
                    <a:moveTo>
                      <a:pt x="40204" y="1"/>
                    </a:moveTo>
                    <a:lnTo>
                      <a:pt x="40204" y="1"/>
                    </a:lnTo>
                    <a:cubicBezTo>
                      <a:pt x="2444" y="1702"/>
                      <a:pt x="2411" y="47201"/>
                      <a:pt x="5213" y="58509"/>
                    </a:cubicBezTo>
                    <a:cubicBezTo>
                      <a:pt x="3812" y="58476"/>
                      <a:pt x="2411" y="58409"/>
                      <a:pt x="1010" y="58276"/>
                    </a:cubicBezTo>
                    <a:cubicBezTo>
                      <a:pt x="973" y="58270"/>
                      <a:pt x="937" y="58267"/>
                      <a:pt x="902" y="58267"/>
                    </a:cubicBezTo>
                    <a:cubicBezTo>
                      <a:pt x="332" y="58267"/>
                      <a:pt x="1" y="59003"/>
                      <a:pt x="409" y="59443"/>
                    </a:cubicBezTo>
                    <a:cubicBezTo>
                      <a:pt x="6213" y="65548"/>
                      <a:pt x="12351" y="71318"/>
                      <a:pt x="18822" y="76689"/>
                    </a:cubicBezTo>
                    <a:lnTo>
                      <a:pt x="18589" y="79558"/>
                    </a:lnTo>
                    <a:lnTo>
                      <a:pt x="23259" y="80158"/>
                    </a:lnTo>
                    <a:lnTo>
                      <a:pt x="23259" y="80125"/>
                    </a:lnTo>
                    <a:cubicBezTo>
                      <a:pt x="23300" y="80132"/>
                      <a:pt x="23342" y="80136"/>
                      <a:pt x="23384" y="80136"/>
                    </a:cubicBezTo>
                    <a:cubicBezTo>
                      <a:pt x="23712" y="80136"/>
                      <a:pt x="24030" y="79909"/>
                      <a:pt x="24059" y="79524"/>
                    </a:cubicBezTo>
                    <a:cubicBezTo>
                      <a:pt x="25160" y="70118"/>
                      <a:pt x="27362" y="60277"/>
                      <a:pt x="29497" y="51071"/>
                    </a:cubicBezTo>
                    <a:cubicBezTo>
                      <a:pt x="29597" y="50670"/>
                      <a:pt x="29330" y="50370"/>
                      <a:pt x="29030" y="50237"/>
                    </a:cubicBezTo>
                    <a:cubicBezTo>
                      <a:pt x="28963" y="50203"/>
                      <a:pt x="28863" y="50203"/>
                      <a:pt x="28796" y="50203"/>
                    </a:cubicBezTo>
                    <a:lnTo>
                      <a:pt x="26028" y="49836"/>
                    </a:lnTo>
                    <a:lnTo>
                      <a:pt x="25294" y="52371"/>
                    </a:lnTo>
                    <a:cubicBezTo>
                      <a:pt x="25094" y="52472"/>
                      <a:pt x="24927" y="52572"/>
                      <a:pt x="24727" y="52705"/>
                    </a:cubicBezTo>
                    <a:cubicBezTo>
                      <a:pt x="17455" y="21683"/>
                      <a:pt x="27429" y="2669"/>
                      <a:pt x="40204" y="1"/>
                    </a:cubicBezTo>
                    <a:close/>
                  </a:path>
                </a:pathLst>
              </a:custGeom>
              <a:solidFill>
                <a:srgbClr val="00000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2279975" y="1157025"/>
                <a:ext cx="1091800" cy="1989300"/>
              </a:xfrm>
              <a:custGeom>
                <a:avLst/>
                <a:gdLst/>
                <a:ahLst/>
                <a:cxnLst/>
                <a:rect l="l" t="t" r="r" b="b"/>
                <a:pathLst>
                  <a:path w="43672" h="79572" extrusionOk="0">
                    <a:moveTo>
                      <a:pt x="43098" y="0"/>
                    </a:moveTo>
                    <a:cubicBezTo>
                      <a:pt x="5850" y="0"/>
                      <a:pt x="3120" y="45294"/>
                      <a:pt x="5244" y="56744"/>
                    </a:cubicBezTo>
                    <a:lnTo>
                      <a:pt x="5244" y="56744"/>
                    </a:lnTo>
                    <a:cubicBezTo>
                      <a:pt x="3843" y="56678"/>
                      <a:pt x="2442" y="56511"/>
                      <a:pt x="1041" y="56277"/>
                    </a:cubicBezTo>
                    <a:cubicBezTo>
                      <a:pt x="1001" y="56271"/>
                      <a:pt x="962" y="56268"/>
                      <a:pt x="925" y="56268"/>
                    </a:cubicBezTo>
                    <a:cubicBezTo>
                      <a:pt x="356" y="56268"/>
                      <a:pt x="1" y="56942"/>
                      <a:pt x="407" y="57411"/>
                    </a:cubicBezTo>
                    <a:cubicBezTo>
                      <a:pt x="6978" y="65250"/>
                      <a:pt x="14017" y="72656"/>
                      <a:pt x="21656" y="79394"/>
                    </a:cubicBezTo>
                    <a:cubicBezTo>
                      <a:pt x="21789" y="79516"/>
                      <a:pt x="21952" y="79572"/>
                      <a:pt x="22114" y="79572"/>
                    </a:cubicBezTo>
                    <a:cubicBezTo>
                      <a:pt x="22438" y="79572"/>
                      <a:pt x="22756" y="79349"/>
                      <a:pt x="22823" y="78994"/>
                    </a:cubicBezTo>
                    <a:cubicBezTo>
                      <a:pt x="24458" y="69587"/>
                      <a:pt x="27260" y="59846"/>
                      <a:pt x="29928" y="50707"/>
                    </a:cubicBezTo>
                    <a:cubicBezTo>
                      <a:pt x="30083" y="50216"/>
                      <a:pt x="29699" y="49786"/>
                      <a:pt x="29255" y="49786"/>
                    </a:cubicBezTo>
                    <a:cubicBezTo>
                      <a:pt x="29124" y="49786"/>
                      <a:pt x="28989" y="49823"/>
                      <a:pt x="28861" y="49906"/>
                    </a:cubicBezTo>
                    <a:cubicBezTo>
                      <a:pt x="27827" y="50607"/>
                      <a:pt x="26426" y="51407"/>
                      <a:pt x="25091" y="52041"/>
                    </a:cubicBezTo>
                    <a:lnTo>
                      <a:pt x="25091" y="52041"/>
                    </a:lnTo>
                    <a:cubicBezTo>
                      <a:pt x="19654" y="20485"/>
                      <a:pt x="30495" y="1104"/>
                      <a:pt x="43671" y="4"/>
                    </a:cubicBezTo>
                    <a:cubicBezTo>
                      <a:pt x="43479" y="1"/>
                      <a:pt x="43288" y="0"/>
                      <a:pt x="430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9" name="Google Shape;189;p3"/>
          <p:cNvGrpSpPr/>
          <p:nvPr/>
        </p:nvGrpSpPr>
        <p:grpSpPr>
          <a:xfrm>
            <a:off x="7699944" y="-215715"/>
            <a:ext cx="1720710" cy="2120036"/>
            <a:chOff x="2934539" y="91585"/>
            <a:chExt cx="1720710" cy="2120036"/>
          </a:xfrm>
        </p:grpSpPr>
        <p:sp>
          <p:nvSpPr>
            <p:cNvPr id="190" name="Google Shape;190;p3"/>
            <p:cNvSpPr/>
            <p:nvPr/>
          </p:nvSpPr>
          <p:spPr>
            <a:xfrm>
              <a:off x="3509226" y="178697"/>
              <a:ext cx="1043259" cy="1215556"/>
            </a:xfrm>
            <a:custGeom>
              <a:avLst/>
              <a:gdLst/>
              <a:ahLst/>
              <a:cxnLst/>
              <a:rect l="l" t="t" r="r" b="b"/>
              <a:pathLst>
                <a:path w="62312" h="72603" extrusionOk="0">
                  <a:moveTo>
                    <a:pt x="37160" y="1"/>
                  </a:moveTo>
                  <a:cubicBezTo>
                    <a:pt x="35526" y="2636"/>
                    <a:pt x="27687" y="14311"/>
                    <a:pt x="26052" y="16946"/>
                  </a:cubicBezTo>
                  <a:cubicBezTo>
                    <a:pt x="17079" y="31357"/>
                    <a:pt x="7773" y="46601"/>
                    <a:pt x="0" y="61678"/>
                  </a:cubicBezTo>
                  <a:cubicBezTo>
                    <a:pt x="0" y="61678"/>
                    <a:pt x="5150" y="72603"/>
                    <a:pt x="15478" y="72603"/>
                  </a:cubicBezTo>
                  <a:cubicBezTo>
                    <a:pt x="16083" y="72603"/>
                    <a:pt x="16706" y="72565"/>
                    <a:pt x="17346" y="72486"/>
                  </a:cubicBezTo>
                  <a:cubicBezTo>
                    <a:pt x="31656" y="57509"/>
                    <a:pt x="50803" y="32324"/>
                    <a:pt x="62312" y="15078"/>
                  </a:cubicBezTo>
                  <a:cubicBezTo>
                    <a:pt x="62312" y="15078"/>
                    <a:pt x="56841" y="68"/>
                    <a:pt x="37160" y="1"/>
                  </a:cubicBezTo>
                  <a:close/>
                </a:path>
              </a:pathLst>
            </a:custGeom>
            <a:solidFill>
              <a:srgbClr val="DB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2934539" y="1149025"/>
              <a:ext cx="889680" cy="1062596"/>
            </a:xfrm>
            <a:custGeom>
              <a:avLst/>
              <a:gdLst/>
              <a:ahLst/>
              <a:cxnLst/>
              <a:rect l="l" t="t" r="r" b="b"/>
              <a:pathLst>
                <a:path w="53139" h="63467" extrusionOk="0">
                  <a:moveTo>
                    <a:pt x="35459" y="1"/>
                  </a:moveTo>
                  <a:cubicBezTo>
                    <a:pt x="31276" y="1"/>
                    <a:pt x="27952" y="2446"/>
                    <a:pt x="25119" y="5490"/>
                  </a:cubicBezTo>
                  <a:cubicBezTo>
                    <a:pt x="22117" y="8693"/>
                    <a:pt x="19148" y="11828"/>
                    <a:pt x="15946" y="14830"/>
                  </a:cubicBezTo>
                  <a:cubicBezTo>
                    <a:pt x="11676" y="18800"/>
                    <a:pt x="7373" y="22736"/>
                    <a:pt x="3470" y="27039"/>
                  </a:cubicBezTo>
                  <a:cubicBezTo>
                    <a:pt x="2503" y="28140"/>
                    <a:pt x="1102" y="28874"/>
                    <a:pt x="368" y="30175"/>
                  </a:cubicBezTo>
                  <a:cubicBezTo>
                    <a:pt x="1" y="30842"/>
                    <a:pt x="34" y="31509"/>
                    <a:pt x="368" y="32043"/>
                  </a:cubicBezTo>
                  <a:cubicBezTo>
                    <a:pt x="668" y="32543"/>
                    <a:pt x="1235" y="32910"/>
                    <a:pt x="1936" y="33043"/>
                  </a:cubicBezTo>
                  <a:cubicBezTo>
                    <a:pt x="2186" y="33090"/>
                    <a:pt x="2444" y="33111"/>
                    <a:pt x="2706" y="33111"/>
                  </a:cubicBezTo>
                  <a:cubicBezTo>
                    <a:pt x="4329" y="33111"/>
                    <a:pt x="6123" y="32298"/>
                    <a:pt x="7473" y="31609"/>
                  </a:cubicBezTo>
                  <a:cubicBezTo>
                    <a:pt x="8841" y="30908"/>
                    <a:pt x="16379" y="25505"/>
                    <a:pt x="17880" y="24871"/>
                  </a:cubicBezTo>
                  <a:lnTo>
                    <a:pt x="17880" y="24871"/>
                  </a:lnTo>
                  <a:cubicBezTo>
                    <a:pt x="14945" y="28140"/>
                    <a:pt x="6272" y="36479"/>
                    <a:pt x="3770" y="40048"/>
                  </a:cubicBezTo>
                  <a:cubicBezTo>
                    <a:pt x="3036" y="41082"/>
                    <a:pt x="2336" y="42583"/>
                    <a:pt x="3270" y="43651"/>
                  </a:cubicBezTo>
                  <a:cubicBezTo>
                    <a:pt x="3695" y="44135"/>
                    <a:pt x="4268" y="44316"/>
                    <a:pt x="4882" y="44316"/>
                  </a:cubicBezTo>
                  <a:cubicBezTo>
                    <a:pt x="5665" y="44316"/>
                    <a:pt x="6514" y="44021"/>
                    <a:pt x="7206" y="43684"/>
                  </a:cubicBezTo>
                  <a:cubicBezTo>
                    <a:pt x="11276" y="41716"/>
                    <a:pt x="19748" y="34644"/>
                    <a:pt x="23351" y="31976"/>
                  </a:cubicBezTo>
                  <a:lnTo>
                    <a:pt x="23351" y="31976"/>
                  </a:lnTo>
                  <a:cubicBezTo>
                    <a:pt x="20382" y="37213"/>
                    <a:pt x="12843" y="47220"/>
                    <a:pt x="9875" y="52457"/>
                  </a:cubicBezTo>
                  <a:cubicBezTo>
                    <a:pt x="9408" y="53291"/>
                    <a:pt x="8941" y="54125"/>
                    <a:pt x="8807" y="55092"/>
                  </a:cubicBezTo>
                  <a:cubicBezTo>
                    <a:pt x="8674" y="56060"/>
                    <a:pt x="8974" y="57127"/>
                    <a:pt x="9775" y="57794"/>
                  </a:cubicBezTo>
                  <a:cubicBezTo>
                    <a:pt x="10270" y="58204"/>
                    <a:pt x="10919" y="58390"/>
                    <a:pt x="11568" y="58390"/>
                  </a:cubicBezTo>
                  <a:cubicBezTo>
                    <a:pt x="11923" y="58390"/>
                    <a:pt x="12279" y="58334"/>
                    <a:pt x="12610" y="58228"/>
                  </a:cubicBezTo>
                  <a:cubicBezTo>
                    <a:pt x="13511" y="57928"/>
                    <a:pt x="14278" y="57327"/>
                    <a:pt x="14978" y="56694"/>
                  </a:cubicBezTo>
                  <a:cubicBezTo>
                    <a:pt x="19815" y="52624"/>
                    <a:pt x="27487" y="42150"/>
                    <a:pt x="31190" y="37046"/>
                  </a:cubicBezTo>
                  <a:lnTo>
                    <a:pt x="31190" y="37046"/>
                  </a:lnTo>
                  <a:cubicBezTo>
                    <a:pt x="29122" y="41649"/>
                    <a:pt x="23751" y="52124"/>
                    <a:pt x="21817" y="56794"/>
                  </a:cubicBezTo>
                  <a:cubicBezTo>
                    <a:pt x="21350" y="57894"/>
                    <a:pt x="20883" y="59029"/>
                    <a:pt x="20949" y="60229"/>
                  </a:cubicBezTo>
                  <a:cubicBezTo>
                    <a:pt x="20983" y="61464"/>
                    <a:pt x="21683" y="62798"/>
                    <a:pt x="22884" y="63265"/>
                  </a:cubicBezTo>
                  <a:cubicBezTo>
                    <a:pt x="23209" y="63404"/>
                    <a:pt x="23549" y="63467"/>
                    <a:pt x="23889" y="63467"/>
                  </a:cubicBezTo>
                  <a:cubicBezTo>
                    <a:pt x="24528" y="63467"/>
                    <a:pt x="25164" y="63246"/>
                    <a:pt x="25686" y="62898"/>
                  </a:cubicBezTo>
                  <a:cubicBezTo>
                    <a:pt x="26487" y="62398"/>
                    <a:pt x="27087" y="61630"/>
                    <a:pt x="27621" y="60863"/>
                  </a:cubicBezTo>
                  <a:cubicBezTo>
                    <a:pt x="35326" y="50489"/>
                    <a:pt x="41998" y="39381"/>
                    <a:pt x="47535" y="27706"/>
                  </a:cubicBezTo>
                  <a:cubicBezTo>
                    <a:pt x="49103" y="24404"/>
                    <a:pt x="50504" y="21035"/>
                    <a:pt x="51971" y="17666"/>
                  </a:cubicBezTo>
                  <a:cubicBezTo>
                    <a:pt x="52305" y="16832"/>
                    <a:pt x="52672" y="15998"/>
                    <a:pt x="52805" y="15064"/>
                  </a:cubicBezTo>
                  <a:cubicBezTo>
                    <a:pt x="53139" y="12562"/>
                    <a:pt x="51538" y="10294"/>
                    <a:pt x="50170" y="8359"/>
                  </a:cubicBezTo>
                  <a:cubicBezTo>
                    <a:pt x="48436" y="5924"/>
                    <a:pt x="46000" y="3989"/>
                    <a:pt x="43399" y="2488"/>
                  </a:cubicBezTo>
                  <a:cubicBezTo>
                    <a:pt x="41364" y="1321"/>
                    <a:pt x="39162" y="420"/>
                    <a:pt x="36827" y="86"/>
                  </a:cubicBezTo>
                  <a:cubicBezTo>
                    <a:pt x="36361" y="29"/>
                    <a:pt x="35905" y="1"/>
                    <a:pt x="35459" y="1"/>
                  </a:cubicBezTo>
                  <a:close/>
                </a:path>
              </a:pathLst>
            </a:custGeom>
            <a:solidFill>
              <a:srgbClr val="DB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3523742" y="1282831"/>
              <a:ext cx="376438" cy="725536"/>
            </a:xfrm>
            <a:custGeom>
              <a:avLst/>
              <a:gdLst/>
              <a:ahLst/>
              <a:cxnLst/>
              <a:rect l="l" t="t" r="r" b="b"/>
              <a:pathLst>
                <a:path w="22484" h="43335" extrusionOk="0">
                  <a:moveTo>
                    <a:pt x="15912" y="0"/>
                  </a:moveTo>
                  <a:lnTo>
                    <a:pt x="1" y="23383"/>
                  </a:lnTo>
                  <a:cubicBezTo>
                    <a:pt x="453" y="23282"/>
                    <a:pt x="882" y="23235"/>
                    <a:pt x="1289" y="23235"/>
                  </a:cubicBezTo>
                  <a:cubicBezTo>
                    <a:pt x="5707" y="23235"/>
                    <a:pt x="7493" y="28861"/>
                    <a:pt x="8440" y="32557"/>
                  </a:cubicBezTo>
                  <a:cubicBezTo>
                    <a:pt x="9074" y="35125"/>
                    <a:pt x="9708" y="37727"/>
                    <a:pt x="11009" y="39995"/>
                  </a:cubicBezTo>
                  <a:cubicBezTo>
                    <a:pt x="11960" y="41615"/>
                    <a:pt x="13427" y="43334"/>
                    <a:pt x="15287" y="43334"/>
                  </a:cubicBezTo>
                  <a:cubicBezTo>
                    <a:pt x="15839" y="43334"/>
                    <a:pt x="16427" y="43182"/>
                    <a:pt x="17046" y="42831"/>
                  </a:cubicBezTo>
                  <a:cubicBezTo>
                    <a:pt x="19214" y="41597"/>
                    <a:pt x="18047" y="37127"/>
                    <a:pt x="17647" y="35225"/>
                  </a:cubicBezTo>
                  <a:cubicBezTo>
                    <a:pt x="17613" y="35159"/>
                    <a:pt x="17613" y="35058"/>
                    <a:pt x="17580" y="34992"/>
                  </a:cubicBezTo>
                  <a:cubicBezTo>
                    <a:pt x="17580" y="34958"/>
                    <a:pt x="17580" y="34892"/>
                    <a:pt x="17547" y="34858"/>
                  </a:cubicBezTo>
                  <a:cubicBezTo>
                    <a:pt x="16713" y="30622"/>
                    <a:pt x="16646" y="26119"/>
                    <a:pt x="17280" y="21716"/>
                  </a:cubicBezTo>
                  <a:cubicBezTo>
                    <a:pt x="18214" y="15078"/>
                    <a:pt x="22483" y="4503"/>
                    <a:pt x="15912" y="0"/>
                  </a:cubicBezTo>
                  <a:close/>
                </a:path>
              </a:pathLst>
            </a:custGeom>
            <a:solidFill>
              <a:srgbClr val="DB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3532682" y="1447577"/>
              <a:ext cx="86023" cy="271446"/>
            </a:xfrm>
            <a:custGeom>
              <a:avLst/>
              <a:gdLst/>
              <a:ahLst/>
              <a:cxnLst/>
              <a:rect l="l" t="t" r="r" b="b"/>
              <a:pathLst>
                <a:path w="5138" h="16213" fill="none" extrusionOk="0">
                  <a:moveTo>
                    <a:pt x="5137" y="16212"/>
                  </a:moveTo>
                  <a:cubicBezTo>
                    <a:pt x="2769" y="14344"/>
                    <a:pt x="1135" y="11609"/>
                    <a:pt x="568" y="8673"/>
                  </a:cubicBezTo>
                  <a:cubicBezTo>
                    <a:pt x="0" y="5738"/>
                    <a:pt x="534" y="2569"/>
                    <a:pt x="2035" y="0"/>
                  </a:cubicBezTo>
                </a:path>
              </a:pathLst>
            </a:custGeom>
            <a:noFill/>
            <a:ln w="20850" cap="rnd" cmpd="sng">
              <a:solidFill>
                <a:srgbClr val="B74E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3250085" y="1511249"/>
              <a:ext cx="247990" cy="246868"/>
            </a:xfrm>
            <a:custGeom>
              <a:avLst/>
              <a:gdLst/>
              <a:ahLst/>
              <a:cxnLst/>
              <a:rect l="l" t="t" r="r" b="b"/>
              <a:pathLst>
                <a:path w="14812" h="14745" fill="none" extrusionOk="0">
                  <a:moveTo>
                    <a:pt x="14811" y="14744"/>
                  </a:moveTo>
                  <a:cubicBezTo>
                    <a:pt x="8907" y="10941"/>
                    <a:pt x="3837" y="5871"/>
                    <a:pt x="1" y="0"/>
                  </a:cubicBezTo>
                </a:path>
              </a:pathLst>
            </a:custGeom>
            <a:noFill/>
            <a:ln w="20850" cap="rnd" cmpd="sng">
              <a:solidFill>
                <a:srgbClr val="B74E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3672298" y="1763676"/>
              <a:ext cx="52521" cy="17898"/>
            </a:xfrm>
            <a:custGeom>
              <a:avLst/>
              <a:gdLst/>
              <a:ahLst/>
              <a:cxnLst/>
              <a:rect l="l" t="t" r="r" b="b"/>
              <a:pathLst>
                <a:path w="3137" h="1069" fill="none" extrusionOk="0">
                  <a:moveTo>
                    <a:pt x="1" y="1068"/>
                  </a:moveTo>
                  <a:cubicBezTo>
                    <a:pt x="868" y="368"/>
                    <a:pt x="2002" y="1"/>
                    <a:pt x="3136" y="67"/>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3689610" y="1837962"/>
              <a:ext cx="36331" cy="11736"/>
            </a:xfrm>
            <a:custGeom>
              <a:avLst/>
              <a:gdLst/>
              <a:ahLst/>
              <a:cxnLst/>
              <a:rect l="l" t="t" r="r" b="b"/>
              <a:pathLst>
                <a:path w="2170" h="701" fill="none" extrusionOk="0">
                  <a:moveTo>
                    <a:pt x="1" y="701"/>
                  </a:moveTo>
                  <a:cubicBezTo>
                    <a:pt x="601" y="234"/>
                    <a:pt x="1402" y="0"/>
                    <a:pt x="2169" y="100"/>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3432160" y="1882079"/>
              <a:ext cx="66468" cy="41906"/>
            </a:xfrm>
            <a:custGeom>
              <a:avLst/>
              <a:gdLst/>
              <a:ahLst/>
              <a:cxnLst/>
              <a:rect l="l" t="t" r="r" b="b"/>
              <a:pathLst>
                <a:path w="3970" h="2503" fill="none" extrusionOk="0">
                  <a:moveTo>
                    <a:pt x="3970" y="2502"/>
                  </a:moveTo>
                  <a:cubicBezTo>
                    <a:pt x="2502" y="1968"/>
                    <a:pt x="1134" y="1101"/>
                    <a:pt x="0" y="0"/>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3379656" y="1996564"/>
              <a:ext cx="51952" cy="34640"/>
            </a:xfrm>
            <a:custGeom>
              <a:avLst/>
              <a:gdLst/>
              <a:ahLst/>
              <a:cxnLst/>
              <a:rect l="l" t="t" r="r" b="b"/>
              <a:pathLst>
                <a:path w="3103" h="2069" fill="none" extrusionOk="0">
                  <a:moveTo>
                    <a:pt x="3103" y="2069"/>
                  </a:moveTo>
                  <a:cubicBezTo>
                    <a:pt x="1969" y="1535"/>
                    <a:pt x="935" y="835"/>
                    <a:pt x="1" y="1"/>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3308165" y="1793829"/>
              <a:ext cx="41906" cy="36331"/>
            </a:xfrm>
            <a:custGeom>
              <a:avLst/>
              <a:gdLst/>
              <a:ahLst/>
              <a:cxnLst/>
              <a:rect l="l" t="t" r="r" b="b"/>
              <a:pathLst>
                <a:path w="2503" h="2170" fill="none" extrusionOk="0">
                  <a:moveTo>
                    <a:pt x="2503" y="2169"/>
                  </a:moveTo>
                  <a:cubicBezTo>
                    <a:pt x="1502" y="1702"/>
                    <a:pt x="635" y="935"/>
                    <a:pt x="1" y="1"/>
                  </a:cubicBezTo>
                </a:path>
              </a:pathLst>
            </a:custGeom>
            <a:noFill/>
            <a:ln w="20850" cap="rnd" cmpd="sng">
              <a:solidFill>
                <a:srgbClr val="B74E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3204847" y="1953000"/>
              <a:ext cx="35209" cy="27391"/>
            </a:xfrm>
            <a:custGeom>
              <a:avLst/>
              <a:gdLst/>
              <a:ahLst/>
              <a:cxnLst/>
              <a:rect l="l" t="t" r="r" b="b"/>
              <a:pathLst>
                <a:path w="2103" h="1636" fill="none" extrusionOk="0">
                  <a:moveTo>
                    <a:pt x="2102" y="1635"/>
                  </a:moveTo>
                  <a:cubicBezTo>
                    <a:pt x="1235" y="1335"/>
                    <a:pt x="501" y="735"/>
                    <a:pt x="1" y="1"/>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3201499" y="1669851"/>
              <a:ext cx="25147" cy="41354"/>
            </a:xfrm>
            <a:custGeom>
              <a:avLst/>
              <a:gdLst/>
              <a:ahLst/>
              <a:cxnLst/>
              <a:rect l="l" t="t" r="r" b="b"/>
              <a:pathLst>
                <a:path w="1502" h="2470" fill="none" extrusionOk="0">
                  <a:moveTo>
                    <a:pt x="1502" y="2469"/>
                  </a:moveTo>
                  <a:cubicBezTo>
                    <a:pt x="801" y="1802"/>
                    <a:pt x="268" y="935"/>
                    <a:pt x="1" y="1"/>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3093710" y="1775412"/>
              <a:ext cx="16776" cy="26252"/>
            </a:xfrm>
            <a:custGeom>
              <a:avLst/>
              <a:gdLst/>
              <a:ahLst/>
              <a:cxnLst/>
              <a:rect l="l" t="t" r="r" b="b"/>
              <a:pathLst>
                <a:path w="1002" h="1568" fill="none" extrusionOk="0">
                  <a:moveTo>
                    <a:pt x="1001" y="1568"/>
                  </a:moveTo>
                  <a:cubicBezTo>
                    <a:pt x="468" y="1234"/>
                    <a:pt x="67" y="634"/>
                    <a:pt x="1" y="0"/>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3131699" y="1525765"/>
              <a:ext cx="24025" cy="46377"/>
            </a:xfrm>
            <a:custGeom>
              <a:avLst/>
              <a:gdLst/>
              <a:ahLst/>
              <a:cxnLst/>
              <a:rect l="l" t="t" r="r" b="b"/>
              <a:pathLst>
                <a:path w="1435" h="2770" fill="none" extrusionOk="0">
                  <a:moveTo>
                    <a:pt x="1434" y="2769"/>
                  </a:moveTo>
                  <a:cubicBezTo>
                    <a:pt x="767" y="1969"/>
                    <a:pt x="267" y="1035"/>
                    <a:pt x="0" y="0"/>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3035631" y="1618468"/>
              <a:ext cx="19572" cy="24595"/>
            </a:xfrm>
            <a:custGeom>
              <a:avLst/>
              <a:gdLst/>
              <a:ahLst/>
              <a:cxnLst/>
              <a:rect l="l" t="t" r="r" b="b"/>
              <a:pathLst>
                <a:path w="1169" h="1469" fill="none" extrusionOk="0">
                  <a:moveTo>
                    <a:pt x="1168" y="1468"/>
                  </a:moveTo>
                  <a:cubicBezTo>
                    <a:pt x="601" y="1168"/>
                    <a:pt x="134" y="635"/>
                    <a:pt x="1" y="1"/>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3756077" y="1285058"/>
              <a:ext cx="67589" cy="48603"/>
            </a:xfrm>
            <a:custGeom>
              <a:avLst/>
              <a:gdLst/>
              <a:ahLst/>
              <a:cxnLst/>
              <a:rect l="l" t="t" r="r" b="b"/>
              <a:pathLst>
                <a:path w="4037" h="2903" fill="none" extrusionOk="0">
                  <a:moveTo>
                    <a:pt x="4037" y="2903"/>
                  </a:moveTo>
                  <a:cubicBezTo>
                    <a:pt x="2802" y="1802"/>
                    <a:pt x="1435" y="834"/>
                    <a:pt x="0" y="0"/>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3557813" y="1161632"/>
              <a:ext cx="63119" cy="32413"/>
            </a:xfrm>
            <a:custGeom>
              <a:avLst/>
              <a:gdLst/>
              <a:ahLst/>
              <a:cxnLst/>
              <a:rect l="l" t="t" r="r" b="b"/>
              <a:pathLst>
                <a:path w="3770" h="1936" fill="none" extrusionOk="0">
                  <a:moveTo>
                    <a:pt x="1" y="1"/>
                  </a:moveTo>
                  <a:cubicBezTo>
                    <a:pt x="1368" y="401"/>
                    <a:pt x="2636" y="1068"/>
                    <a:pt x="3770" y="1935"/>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3761652" y="990172"/>
              <a:ext cx="151938" cy="219511"/>
            </a:xfrm>
            <a:custGeom>
              <a:avLst/>
              <a:gdLst/>
              <a:ahLst/>
              <a:cxnLst/>
              <a:rect l="l" t="t" r="r" b="b"/>
              <a:pathLst>
                <a:path w="9075" h="13111" fill="none" extrusionOk="0">
                  <a:moveTo>
                    <a:pt x="1" y="13110"/>
                  </a:moveTo>
                  <a:cubicBezTo>
                    <a:pt x="3603" y="9141"/>
                    <a:pt x="6639" y="4738"/>
                    <a:pt x="9074" y="1"/>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3704694" y="1090142"/>
              <a:ext cx="52521" cy="94411"/>
            </a:xfrm>
            <a:custGeom>
              <a:avLst/>
              <a:gdLst/>
              <a:ahLst/>
              <a:cxnLst/>
              <a:rect l="l" t="t" r="r" b="b"/>
              <a:pathLst>
                <a:path w="3137" h="5639" fill="none" extrusionOk="0">
                  <a:moveTo>
                    <a:pt x="0" y="5638"/>
                  </a:moveTo>
                  <a:cubicBezTo>
                    <a:pt x="834" y="3670"/>
                    <a:pt x="1902" y="1769"/>
                    <a:pt x="3136" y="1"/>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3183634" y="1394185"/>
              <a:ext cx="494272" cy="474868"/>
            </a:xfrm>
            <a:custGeom>
              <a:avLst/>
              <a:gdLst/>
              <a:ahLst/>
              <a:cxnLst/>
              <a:rect l="l" t="t" r="r" b="b"/>
              <a:pathLst>
                <a:path w="29522" h="28363" extrusionOk="0">
                  <a:moveTo>
                    <a:pt x="14940" y="0"/>
                  </a:moveTo>
                  <a:cubicBezTo>
                    <a:pt x="9225" y="0"/>
                    <a:pt x="4137" y="3451"/>
                    <a:pt x="1935" y="8527"/>
                  </a:cubicBezTo>
                  <a:lnTo>
                    <a:pt x="1301" y="8460"/>
                  </a:lnTo>
                  <a:lnTo>
                    <a:pt x="834" y="12630"/>
                  </a:lnTo>
                  <a:cubicBezTo>
                    <a:pt x="0" y="20435"/>
                    <a:pt x="5604" y="27440"/>
                    <a:pt x="13410" y="28274"/>
                  </a:cubicBezTo>
                  <a:cubicBezTo>
                    <a:pt x="13945" y="28334"/>
                    <a:pt x="14476" y="28363"/>
                    <a:pt x="15002" y="28363"/>
                  </a:cubicBezTo>
                  <a:cubicBezTo>
                    <a:pt x="22147" y="28363"/>
                    <a:pt x="28278" y="23002"/>
                    <a:pt x="29054" y="15732"/>
                  </a:cubicBezTo>
                  <a:lnTo>
                    <a:pt x="29521" y="11562"/>
                  </a:lnTo>
                  <a:lnTo>
                    <a:pt x="28888" y="11495"/>
                  </a:lnTo>
                  <a:cubicBezTo>
                    <a:pt x="27753" y="5558"/>
                    <a:pt x="22850" y="788"/>
                    <a:pt x="16512" y="87"/>
                  </a:cubicBezTo>
                  <a:cubicBezTo>
                    <a:pt x="15984" y="29"/>
                    <a:pt x="15460" y="0"/>
                    <a:pt x="149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3626507" y="1525765"/>
              <a:ext cx="25700" cy="245194"/>
            </a:xfrm>
            <a:custGeom>
              <a:avLst/>
              <a:gdLst/>
              <a:ahLst/>
              <a:cxnLst/>
              <a:rect l="l" t="t" r="r" b="b"/>
              <a:pathLst>
                <a:path w="1535" h="14645" extrusionOk="0">
                  <a:moveTo>
                    <a:pt x="1235" y="0"/>
                  </a:moveTo>
                  <a:cubicBezTo>
                    <a:pt x="1168" y="467"/>
                    <a:pt x="1068" y="934"/>
                    <a:pt x="1001" y="1401"/>
                  </a:cubicBezTo>
                  <a:cubicBezTo>
                    <a:pt x="434" y="5538"/>
                    <a:pt x="101" y="9707"/>
                    <a:pt x="0" y="13910"/>
                  </a:cubicBezTo>
                  <a:cubicBezTo>
                    <a:pt x="0" y="14144"/>
                    <a:pt x="0" y="14411"/>
                    <a:pt x="0" y="14644"/>
                  </a:cubicBezTo>
                  <a:cubicBezTo>
                    <a:pt x="167" y="14444"/>
                    <a:pt x="301" y="14244"/>
                    <a:pt x="434" y="14044"/>
                  </a:cubicBezTo>
                  <a:cubicBezTo>
                    <a:pt x="467" y="12176"/>
                    <a:pt x="568" y="10308"/>
                    <a:pt x="701" y="8440"/>
                  </a:cubicBezTo>
                  <a:cubicBezTo>
                    <a:pt x="868" y="5838"/>
                    <a:pt x="1168" y="3269"/>
                    <a:pt x="1535" y="701"/>
                  </a:cubicBezTo>
                  <a:cubicBezTo>
                    <a:pt x="1435" y="467"/>
                    <a:pt x="1335" y="234"/>
                    <a:pt x="1235" y="0"/>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3506999" y="1428591"/>
              <a:ext cx="56975" cy="429479"/>
            </a:xfrm>
            <a:custGeom>
              <a:avLst/>
              <a:gdLst/>
              <a:ahLst/>
              <a:cxnLst/>
              <a:rect l="l" t="t" r="r" b="b"/>
              <a:pathLst>
                <a:path w="3403" h="25652" extrusionOk="0">
                  <a:moveTo>
                    <a:pt x="3002" y="0"/>
                  </a:moveTo>
                  <a:lnTo>
                    <a:pt x="2569" y="3936"/>
                  </a:lnTo>
                  <a:cubicBezTo>
                    <a:pt x="1801" y="10341"/>
                    <a:pt x="1034" y="16779"/>
                    <a:pt x="300" y="23184"/>
                  </a:cubicBezTo>
                  <a:cubicBezTo>
                    <a:pt x="200" y="24017"/>
                    <a:pt x="100" y="24818"/>
                    <a:pt x="0" y="25652"/>
                  </a:cubicBezTo>
                  <a:cubicBezTo>
                    <a:pt x="133" y="25585"/>
                    <a:pt x="300" y="25552"/>
                    <a:pt x="434" y="25485"/>
                  </a:cubicBezTo>
                  <a:lnTo>
                    <a:pt x="1701" y="14744"/>
                  </a:lnTo>
                  <a:cubicBezTo>
                    <a:pt x="2268" y="9907"/>
                    <a:pt x="2835" y="5071"/>
                    <a:pt x="3402" y="234"/>
                  </a:cubicBezTo>
                  <a:cubicBezTo>
                    <a:pt x="3269" y="167"/>
                    <a:pt x="3136" y="67"/>
                    <a:pt x="3002" y="0"/>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3590762" y="1477730"/>
              <a:ext cx="30739" cy="332874"/>
            </a:xfrm>
            <a:custGeom>
              <a:avLst/>
              <a:gdLst/>
              <a:ahLst/>
              <a:cxnLst/>
              <a:rect l="l" t="t" r="r" b="b"/>
              <a:pathLst>
                <a:path w="1836" h="19882" extrusionOk="0">
                  <a:moveTo>
                    <a:pt x="1468" y="1"/>
                  </a:moveTo>
                  <a:cubicBezTo>
                    <a:pt x="1302" y="1502"/>
                    <a:pt x="1168" y="2970"/>
                    <a:pt x="1035" y="4471"/>
                  </a:cubicBezTo>
                  <a:cubicBezTo>
                    <a:pt x="568" y="9574"/>
                    <a:pt x="234" y="14745"/>
                    <a:pt x="1" y="19882"/>
                  </a:cubicBezTo>
                  <a:cubicBezTo>
                    <a:pt x="134" y="19748"/>
                    <a:pt x="267" y="19615"/>
                    <a:pt x="401" y="19481"/>
                  </a:cubicBezTo>
                  <a:cubicBezTo>
                    <a:pt x="501" y="17980"/>
                    <a:pt x="568" y="16446"/>
                    <a:pt x="668" y="14911"/>
                  </a:cubicBezTo>
                  <a:cubicBezTo>
                    <a:pt x="935" y="10108"/>
                    <a:pt x="1335" y="5271"/>
                    <a:pt x="1835" y="468"/>
                  </a:cubicBezTo>
                  <a:cubicBezTo>
                    <a:pt x="1702" y="301"/>
                    <a:pt x="1602" y="168"/>
                    <a:pt x="1468" y="1"/>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3446676" y="1403461"/>
              <a:ext cx="60892" cy="465224"/>
            </a:xfrm>
            <a:custGeom>
              <a:avLst/>
              <a:gdLst/>
              <a:ahLst/>
              <a:cxnLst/>
              <a:rect l="l" t="t" r="r" b="b"/>
              <a:pathLst>
                <a:path w="3637" h="27787" extrusionOk="0">
                  <a:moveTo>
                    <a:pt x="3236" y="0"/>
                  </a:moveTo>
                  <a:cubicBezTo>
                    <a:pt x="3003" y="2102"/>
                    <a:pt x="2769" y="4203"/>
                    <a:pt x="2502" y="6271"/>
                  </a:cubicBezTo>
                  <a:cubicBezTo>
                    <a:pt x="1702" y="13310"/>
                    <a:pt x="868" y="20348"/>
                    <a:pt x="67" y="27386"/>
                  </a:cubicBezTo>
                  <a:cubicBezTo>
                    <a:pt x="34" y="27520"/>
                    <a:pt x="34" y="27653"/>
                    <a:pt x="0" y="27787"/>
                  </a:cubicBezTo>
                  <a:lnTo>
                    <a:pt x="434" y="27787"/>
                  </a:lnTo>
                  <a:cubicBezTo>
                    <a:pt x="801" y="24551"/>
                    <a:pt x="1168" y="21349"/>
                    <a:pt x="1568" y="18113"/>
                  </a:cubicBezTo>
                  <a:cubicBezTo>
                    <a:pt x="2269" y="12109"/>
                    <a:pt x="2936" y="6138"/>
                    <a:pt x="3636" y="134"/>
                  </a:cubicBezTo>
                  <a:cubicBezTo>
                    <a:pt x="3503" y="100"/>
                    <a:pt x="3370" y="34"/>
                    <a:pt x="3236" y="0"/>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3299794" y="1401217"/>
              <a:ext cx="75408" cy="431170"/>
            </a:xfrm>
            <a:custGeom>
              <a:avLst/>
              <a:gdLst/>
              <a:ahLst/>
              <a:cxnLst/>
              <a:rect l="l" t="t" r="r" b="b"/>
              <a:pathLst>
                <a:path w="4504" h="25753" extrusionOk="0">
                  <a:moveTo>
                    <a:pt x="4504" y="1"/>
                  </a:moveTo>
                  <a:cubicBezTo>
                    <a:pt x="4370" y="68"/>
                    <a:pt x="4204" y="101"/>
                    <a:pt x="4070" y="134"/>
                  </a:cubicBezTo>
                  <a:cubicBezTo>
                    <a:pt x="3570" y="2870"/>
                    <a:pt x="3103" y="5605"/>
                    <a:pt x="2636" y="8340"/>
                  </a:cubicBezTo>
                  <a:cubicBezTo>
                    <a:pt x="1702" y="14044"/>
                    <a:pt x="834" y="19748"/>
                    <a:pt x="1" y="25486"/>
                  </a:cubicBezTo>
                  <a:cubicBezTo>
                    <a:pt x="134" y="25586"/>
                    <a:pt x="267" y="25652"/>
                    <a:pt x="401" y="25753"/>
                  </a:cubicBezTo>
                  <a:cubicBezTo>
                    <a:pt x="701" y="23618"/>
                    <a:pt x="1001" y="21483"/>
                    <a:pt x="1335" y="19381"/>
                  </a:cubicBezTo>
                  <a:cubicBezTo>
                    <a:pt x="2302" y="12910"/>
                    <a:pt x="3370" y="6439"/>
                    <a:pt x="4504" y="1"/>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3230547" y="1425243"/>
              <a:ext cx="86023" cy="337328"/>
            </a:xfrm>
            <a:custGeom>
              <a:avLst/>
              <a:gdLst/>
              <a:ahLst/>
              <a:cxnLst/>
              <a:rect l="l" t="t" r="r" b="b"/>
              <a:pathLst>
                <a:path w="5138" h="20148" extrusionOk="0">
                  <a:moveTo>
                    <a:pt x="5137" y="0"/>
                  </a:moveTo>
                  <a:lnTo>
                    <a:pt x="5137" y="0"/>
                  </a:lnTo>
                  <a:cubicBezTo>
                    <a:pt x="4970" y="100"/>
                    <a:pt x="4804" y="200"/>
                    <a:pt x="4637" y="300"/>
                  </a:cubicBezTo>
                  <a:lnTo>
                    <a:pt x="4237" y="1935"/>
                  </a:lnTo>
                  <a:cubicBezTo>
                    <a:pt x="3069" y="6805"/>
                    <a:pt x="1902" y="11675"/>
                    <a:pt x="734" y="16545"/>
                  </a:cubicBezTo>
                  <a:cubicBezTo>
                    <a:pt x="501" y="17579"/>
                    <a:pt x="234" y="18613"/>
                    <a:pt x="0" y="19648"/>
                  </a:cubicBezTo>
                  <a:cubicBezTo>
                    <a:pt x="100" y="19814"/>
                    <a:pt x="200" y="19981"/>
                    <a:pt x="300" y="20148"/>
                  </a:cubicBezTo>
                  <a:cubicBezTo>
                    <a:pt x="1101" y="16812"/>
                    <a:pt x="1902" y="13476"/>
                    <a:pt x="2702" y="10174"/>
                  </a:cubicBezTo>
                  <a:cubicBezTo>
                    <a:pt x="3503" y="6772"/>
                    <a:pt x="4303" y="3403"/>
                    <a:pt x="5137" y="0"/>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3196476" y="1479974"/>
              <a:ext cx="54748" cy="179848"/>
            </a:xfrm>
            <a:custGeom>
              <a:avLst/>
              <a:gdLst/>
              <a:ahLst/>
              <a:cxnLst/>
              <a:rect l="l" t="t" r="r" b="b"/>
              <a:pathLst>
                <a:path w="3270" h="10742" extrusionOk="0">
                  <a:moveTo>
                    <a:pt x="3269" y="0"/>
                  </a:moveTo>
                  <a:lnTo>
                    <a:pt x="3269" y="0"/>
                  </a:lnTo>
                  <a:cubicBezTo>
                    <a:pt x="3036" y="267"/>
                    <a:pt x="2802" y="567"/>
                    <a:pt x="2569" y="901"/>
                  </a:cubicBezTo>
                  <a:cubicBezTo>
                    <a:pt x="1735" y="3803"/>
                    <a:pt x="868" y="6705"/>
                    <a:pt x="0" y="9607"/>
                  </a:cubicBezTo>
                  <a:cubicBezTo>
                    <a:pt x="34" y="10007"/>
                    <a:pt x="67" y="10374"/>
                    <a:pt x="101" y="10741"/>
                  </a:cubicBezTo>
                  <a:cubicBezTo>
                    <a:pt x="534" y="9340"/>
                    <a:pt x="934" y="7906"/>
                    <a:pt x="1368" y="6505"/>
                  </a:cubicBezTo>
                  <a:cubicBezTo>
                    <a:pt x="2002" y="4337"/>
                    <a:pt x="2636" y="2168"/>
                    <a:pt x="3269" y="0"/>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3369041" y="1393968"/>
              <a:ext cx="63688" cy="468020"/>
            </a:xfrm>
            <a:custGeom>
              <a:avLst/>
              <a:gdLst/>
              <a:ahLst/>
              <a:cxnLst/>
              <a:rect l="l" t="t" r="r" b="b"/>
              <a:pathLst>
                <a:path w="3804" h="27954" extrusionOk="0">
                  <a:moveTo>
                    <a:pt x="3370" y="0"/>
                  </a:moveTo>
                  <a:cubicBezTo>
                    <a:pt x="3170" y="1668"/>
                    <a:pt x="2970" y="3336"/>
                    <a:pt x="2769" y="5004"/>
                  </a:cubicBezTo>
                  <a:lnTo>
                    <a:pt x="434" y="24251"/>
                  </a:lnTo>
                  <a:cubicBezTo>
                    <a:pt x="268" y="25452"/>
                    <a:pt x="134" y="26653"/>
                    <a:pt x="1" y="27853"/>
                  </a:cubicBezTo>
                  <a:cubicBezTo>
                    <a:pt x="134" y="27887"/>
                    <a:pt x="268" y="27920"/>
                    <a:pt x="401" y="27953"/>
                  </a:cubicBezTo>
                  <a:cubicBezTo>
                    <a:pt x="868" y="23951"/>
                    <a:pt x="1368" y="19948"/>
                    <a:pt x="1869" y="15912"/>
                  </a:cubicBezTo>
                  <a:cubicBezTo>
                    <a:pt x="2503" y="10608"/>
                    <a:pt x="3136" y="5304"/>
                    <a:pt x="3804" y="0"/>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3170224" y="1324202"/>
              <a:ext cx="542859" cy="475420"/>
            </a:xfrm>
            <a:custGeom>
              <a:avLst/>
              <a:gdLst/>
              <a:ahLst/>
              <a:cxnLst/>
              <a:rect l="l" t="t" r="r" b="b"/>
              <a:pathLst>
                <a:path w="32424" h="28396" extrusionOk="0">
                  <a:moveTo>
                    <a:pt x="16222" y="1"/>
                  </a:moveTo>
                  <a:cubicBezTo>
                    <a:pt x="11317" y="1"/>
                    <a:pt x="6554" y="2539"/>
                    <a:pt x="3937" y="7103"/>
                  </a:cubicBezTo>
                  <a:cubicBezTo>
                    <a:pt x="1" y="13907"/>
                    <a:pt x="2336" y="22580"/>
                    <a:pt x="9107" y="26483"/>
                  </a:cubicBezTo>
                  <a:cubicBezTo>
                    <a:pt x="11349" y="27780"/>
                    <a:pt x="13793" y="28396"/>
                    <a:pt x="16204" y="28396"/>
                  </a:cubicBezTo>
                  <a:cubicBezTo>
                    <a:pt x="21112" y="28396"/>
                    <a:pt x="25882" y="25843"/>
                    <a:pt x="28521" y="21279"/>
                  </a:cubicBezTo>
                  <a:cubicBezTo>
                    <a:pt x="32424" y="14508"/>
                    <a:pt x="30089" y="5835"/>
                    <a:pt x="23317" y="1899"/>
                  </a:cubicBezTo>
                  <a:cubicBezTo>
                    <a:pt x="21076" y="613"/>
                    <a:pt x="18632" y="1"/>
                    <a:pt x="162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3222728" y="1348930"/>
              <a:ext cx="438419" cy="426231"/>
            </a:xfrm>
            <a:custGeom>
              <a:avLst/>
              <a:gdLst/>
              <a:ahLst/>
              <a:cxnLst/>
              <a:rect l="l" t="t" r="r" b="b"/>
              <a:pathLst>
                <a:path w="26186" h="25458" extrusionOk="0">
                  <a:moveTo>
                    <a:pt x="13013" y="1"/>
                  </a:moveTo>
                  <a:cubicBezTo>
                    <a:pt x="6326" y="1"/>
                    <a:pt x="721" y="5271"/>
                    <a:pt x="367" y="12064"/>
                  </a:cubicBezTo>
                  <a:cubicBezTo>
                    <a:pt x="0" y="19069"/>
                    <a:pt x="5404" y="25073"/>
                    <a:pt x="12409" y="25440"/>
                  </a:cubicBezTo>
                  <a:cubicBezTo>
                    <a:pt x="12637" y="25452"/>
                    <a:pt x="12863" y="25458"/>
                    <a:pt x="13089" y="25458"/>
                  </a:cubicBezTo>
                  <a:cubicBezTo>
                    <a:pt x="19828" y="25458"/>
                    <a:pt x="25431" y="20209"/>
                    <a:pt x="25819" y="13398"/>
                  </a:cubicBezTo>
                  <a:cubicBezTo>
                    <a:pt x="26186" y="6359"/>
                    <a:pt x="20782" y="389"/>
                    <a:pt x="13743" y="22"/>
                  </a:cubicBezTo>
                  <a:cubicBezTo>
                    <a:pt x="13499" y="8"/>
                    <a:pt x="13255" y="1"/>
                    <a:pt x="130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3231652" y="1362542"/>
              <a:ext cx="420555" cy="399057"/>
            </a:xfrm>
            <a:custGeom>
              <a:avLst/>
              <a:gdLst/>
              <a:ahLst/>
              <a:cxnLst/>
              <a:rect l="l" t="t" r="r" b="b"/>
              <a:pathLst>
                <a:path w="25119" h="23835" extrusionOk="0">
                  <a:moveTo>
                    <a:pt x="12534" y="405"/>
                  </a:moveTo>
                  <a:cubicBezTo>
                    <a:pt x="12956" y="405"/>
                    <a:pt x="13382" y="429"/>
                    <a:pt x="13811" y="476"/>
                  </a:cubicBezTo>
                  <a:cubicBezTo>
                    <a:pt x="20115" y="1177"/>
                    <a:pt x="24685" y="6881"/>
                    <a:pt x="23985" y="13185"/>
                  </a:cubicBezTo>
                  <a:cubicBezTo>
                    <a:pt x="23330" y="19048"/>
                    <a:pt x="18331" y="23424"/>
                    <a:pt x="12532" y="23424"/>
                  </a:cubicBezTo>
                  <a:cubicBezTo>
                    <a:pt x="12128" y="23424"/>
                    <a:pt x="11720" y="23403"/>
                    <a:pt x="11309" y="23359"/>
                  </a:cubicBezTo>
                  <a:cubicBezTo>
                    <a:pt x="5005" y="22659"/>
                    <a:pt x="435" y="16955"/>
                    <a:pt x="1135" y="10650"/>
                  </a:cubicBezTo>
                  <a:cubicBezTo>
                    <a:pt x="1757" y="4774"/>
                    <a:pt x="6754" y="405"/>
                    <a:pt x="12534" y="405"/>
                  </a:cubicBezTo>
                  <a:close/>
                  <a:moveTo>
                    <a:pt x="12509" y="1"/>
                  </a:moveTo>
                  <a:cubicBezTo>
                    <a:pt x="6524" y="1"/>
                    <a:pt x="1385" y="4528"/>
                    <a:pt x="701" y="10617"/>
                  </a:cubicBezTo>
                  <a:cubicBezTo>
                    <a:pt x="1" y="17155"/>
                    <a:pt x="4704" y="23059"/>
                    <a:pt x="11242" y="23759"/>
                  </a:cubicBezTo>
                  <a:cubicBezTo>
                    <a:pt x="11691" y="23810"/>
                    <a:pt x="12137" y="23834"/>
                    <a:pt x="12578" y="23834"/>
                  </a:cubicBezTo>
                  <a:cubicBezTo>
                    <a:pt x="18567" y="23834"/>
                    <a:pt x="23733" y="19308"/>
                    <a:pt x="24385" y="13219"/>
                  </a:cubicBezTo>
                  <a:cubicBezTo>
                    <a:pt x="25119" y="6681"/>
                    <a:pt x="20382" y="776"/>
                    <a:pt x="13844" y="76"/>
                  </a:cubicBezTo>
                  <a:cubicBezTo>
                    <a:pt x="13395" y="25"/>
                    <a:pt x="12950" y="1"/>
                    <a:pt x="12509" y="1"/>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3342805" y="1409002"/>
              <a:ext cx="199386" cy="288791"/>
            </a:xfrm>
            <a:custGeom>
              <a:avLst/>
              <a:gdLst/>
              <a:ahLst/>
              <a:cxnLst/>
              <a:rect l="l" t="t" r="r" b="b"/>
              <a:pathLst>
                <a:path w="11909" h="17249" extrusionOk="0">
                  <a:moveTo>
                    <a:pt x="7588" y="1"/>
                  </a:moveTo>
                  <a:cubicBezTo>
                    <a:pt x="6466" y="1"/>
                    <a:pt x="5364" y="347"/>
                    <a:pt x="4503" y="1304"/>
                  </a:cubicBezTo>
                  <a:cubicBezTo>
                    <a:pt x="2869" y="3038"/>
                    <a:pt x="2935" y="5106"/>
                    <a:pt x="3102" y="6674"/>
                  </a:cubicBezTo>
                  <a:lnTo>
                    <a:pt x="1067" y="6441"/>
                  </a:lnTo>
                  <a:lnTo>
                    <a:pt x="767" y="9043"/>
                  </a:lnTo>
                  <a:lnTo>
                    <a:pt x="3202" y="9309"/>
                  </a:lnTo>
                  <a:cubicBezTo>
                    <a:pt x="2869" y="11011"/>
                    <a:pt x="1801" y="13479"/>
                    <a:pt x="267" y="13579"/>
                  </a:cubicBezTo>
                  <a:lnTo>
                    <a:pt x="0" y="16148"/>
                  </a:lnTo>
                  <a:lnTo>
                    <a:pt x="9774" y="17248"/>
                  </a:lnTo>
                  <a:lnTo>
                    <a:pt x="10041" y="14647"/>
                  </a:lnTo>
                  <a:lnTo>
                    <a:pt x="4336" y="14013"/>
                  </a:lnTo>
                  <a:cubicBezTo>
                    <a:pt x="5204" y="12712"/>
                    <a:pt x="5637" y="11011"/>
                    <a:pt x="5838" y="9610"/>
                  </a:cubicBezTo>
                  <a:lnTo>
                    <a:pt x="8539" y="9877"/>
                  </a:lnTo>
                  <a:lnTo>
                    <a:pt x="8806" y="7308"/>
                  </a:lnTo>
                  <a:lnTo>
                    <a:pt x="5771" y="6974"/>
                  </a:lnTo>
                  <a:cubicBezTo>
                    <a:pt x="5604" y="5573"/>
                    <a:pt x="5404" y="4172"/>
                    <a:pt x="6405" y="3038"/>
                  </a:cubicBezTo>
                  <a:cubicBezTo>
                    <a:pt x="6701" y="2715"/>
                    <a:pt x="7124" y="2596"/>
                    <a:pt x="7587" y="2596"/>
                  </a:cubicBezTo>
                  <a:cubicBezTo>
                    <a:pt x="8892" y="2596"/>
                    <a:pt x="10516" y="3547"/>
                    <a:pt x="10541" y="3572"/>
                  </a:cubicBezTo>
                  <a:lnTo>
                    <a:pt x="11909" y="1370"/>
                  </a:lnTo>
                  <a:cubicBezTo>
                    <a:pt x="10865" y="721"/>
                    <a:pt x="9205" y="1"/>
                    <a:pt x="75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3561161" y="937115"/>
              <a:ext cx="450156" cy="387053"/>
            </a:xfrm>
            <a:custGeom>
              <a:avLst/>
              <a:gdLst/>
              <a:ahLst/>
              <a:cxnLst/>
              <a:rect l="l" t="t" r="r" b="b"/>
              <a:pathLst>
                <a:path w="26887" h="23118" extrusionOk="0">
                  <a:moveTo>
                    <a:pt x="3703" y="1"/>
                  </a:moveTo>
                  <a:lnTo>
                    <a:pt x="1" y="6239"/>
                  </a:lnTo>
                  <a:lnTo>
                    <a:pt x="21649" y="23118"/>
                  </a:lnTo>
                  <a:lnTo>
                    <a:pt x="26887" y="15345"/>
                  </a:lnTo>
                  <a:lnTo>
                    <a:pt x="37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3568427" y="91585"/>
              <a:ext cx="1086823" cy="1166115"/>
            </a:xfrm>
            <a:custGeom>
              <a:avLst/>
              <a:gdLst/>
              <a:ahLst/>
              <a:cxnLst/>
              <a:rect l="l" t="t" r="r" b="b"/>
              <a:pathLst>
                <a:path w="64914" h="69650" extrusionOk="0">
                  <a:moveTo>
                    <a:pt x="28454" y="0"/>
                  </a:moveTo>
                  <a:cubicBezTo>
                    <a:pt x="18180" y="15645"/>
                    <a:pt x="7672" y="33157"/>
                    <a:pt x="0" y="51470"/>
                  </a:cubicBezTo>
                  <a:lnTo>
                    <a:pt x="26653" y="69650"/>
                  </a:lnTo>
                  <a:cubicBezTo>
                    <a:pt x="41230" y="56074"/>
                    <a:pt x="52638" y="38494"/>
                    <a:pt x="64913" y="19914"/>
                  </a:cubicBezTo>
                  <a:cubicBezTo>
                    <a:pt x="64913" y="19914"/>
                    <a:pt x="52805" y="2902"/>
                    <a:pt x="284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4015218" y="928309"/>
              <a:ext cx="118403" cy="103854"/>
            </a:xfrm>
            <a:custGeom>
              <a:avLst/>
              <a:gdLst/>
              <a:ahLst/>
              <a:cxnLst/>
              <a:rect l="l" t="t" r="r" b="b"/>
              <a:pathLst>
                <a:path w="7072" h="6203" extrusionOk="0">
                  <a:moveTo>
                    <a:pt x="3526" y="1"/>
                  </a:moveTo>
                  <a:cubicBezTo>
                    <a:pt x="2382" y="1"/>
                    <a:pt x="1280" y="636"/>
                    <a:pt x="734" y="1728"/>
                  </a:cubicBezTo>
                  <a:cubicBezTo>
                    <a:pt x="0" y="3262"/>
                    <a:pt x="634" y="5130"/>
                    <a:pt x="2168" y="5897"/>
                  </a:cubicBezTo>
                  <a:cubicBezTo>
                    <a:pt x="2601" y="6104"/>
                    <a:pt x="3057" y="6202"/>
                    <a:pt x="3507" y="6202"/>
                  </a:cubicBezTo>
                  <a:cubicBezTo>
                    <a:pt x="4652" y="6202"/>
                    <a:pt x="5754" y="5565"/>
                    <a:pt x="6305" y="4463"/>
                  </a:cubicBezTo>
                  <a:cubicBezTo>
                    <a:pt x="7072" y="2929"/>
                    <a:pt x="6438" y="1061"/>
                    <a:pt x="4904" y="327"/>
                  </a:cubicBezTo>
                  <a:cubicBezTo>
                    <a:pt x="4461" y="105"/>
                    <a:pt x="3990" y="1"/>
                    <a:pt x="35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4140870" y="806909"/>
              <a:ext cx="118420" cy="103854"/>
            </a:xfrm>
            <a:custGeom>
              <a:avLst/>
              <a:gdLst/>
              <a:ahLst/>
              <a:cxnLst/>
              <a:rect l="l" t="t" r="r" b="b"/>
              <a:pathLst>
                <a:path w="7073" h="6203" extrusionOk="0">
                  <a:moveTo>
                    <a:pt x="3560" y="1"/>
                  </a:moveTo>
                  <a:cubicBezTo>
                    <a:pt x="2407" y="1"/>
                    <a:pt x="1295" y="638"/>
                    <a:pt x="768" y="1740"/>
                  </a:cubicBezTo>
                  <a:cubicBezTo>
                    <a:pt x="0" y="3275"/>
                    <a:pt x="634" y="5143"/>
                    <a:pt x="2169" y="5877"/>
                  </a:cubicBezTo>
                  <a:cubicBezTo>
                    <a:pt x="2612" y="6098"/>
                    <a:pt x="3082" y="6203"/>
                    <a:pt x="3546" y="6203"/>
                  </a:cubicBezTo>
                  <a:cubicBezTo>
                    <a:pt x="4687" y="6203"/>
                    <a:pt x="5783" y="5567"/>
                    <a:pt x="6305" y="4476"/>
                  </a:cubicBezTo>
                  <a:cubicBezTo>
                    <a:pt x="7072" y="2941"/>
                    <a:pt x="6438" y="1073"/>
                    <a:pt x="4904" y="306"/>
                  </a:cubicBezTo>
                  <a:cubicBezTo>
                    <a:pt x="4471" y="99"/>
                    <a:pt x="4012" y="1"/>
                    <a:pt x="35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3"/>
          <p:cNvGrpSpPr/>
          <p:nvPr/>
        </p:nvGrpSpPr>
        <p:grpSpPr>
          <a:xfrm rot="-3599698">
            <a:off x="7744292" y="4008015"/>
            <a:ext cx="1298817" cy="700162"/>
            <a:chOff x="2453275" y="4015150"/>
            <a:chExt cx="2014600" cy="1086025"/>
          </a:xfrm>
        </p:grpSpPr>
        <p:sp>
          <p:nvSpPr>
            <p:cNvPr id="227" name="Google Shape;227;p3"/>
            <p:cNvSpPr/>
            <p:nvPr/>
          </p:nvSpPr>
          <p:spPr>
            <a:xfrm>
              <a:off x="2463900" y="4015150"/>
              <a:ext cx="2003975" cy="999600"/>
            </a:xfrm>
            <a:custGeom>
              <a:avLst/>
              <a:gdLst/>
              <a:ahLst/>
              <a:cxnLst/>
              <a:rect l="l" t="t" r="r" b="b"/>
              <a:pathLst>
                <a:path w="80159" h="39984" extrusionOk="0">
                  <a:moveTo>
                    <a:pt x="1" y="1"/>
                  </a:moveTo>
                  <a:lnTo>
                    <a:pt x="1" y="1"/>
                  </a:lnTo>
                  <a:cubicBezTo>
                    <a:pt x="1313" y="29698"/>
                    <a:pt x="29735" y="36060"/>
                    <a:pt x="47314" y="36060"/>
                  </a:cubicBezTo>
                  <a:cubicBezTo>
                    <a:pt x="52087" y="36060"/>
                    <a:pt x="56061" y="35591"/>
                    <a:pt x="58476" y="34993"/>
                  </a:cubicBezTo>
                  <a:lnTo>
                    <a:pt x="58476" y="34993"/>
                  </a:lnTo>
                  <a:cubicBezTo>
                    <a:pt x="58443" y="36394"/>
                    <a:pt x="58376" y="37795"/>
                    <a:pt x="58243" y="39196"/>
                  </a:cubicBezTo>
                  <a:cubicBezTo>
                    <a:pt x="58196" y="39663"/>
                    <a:pt x="58559" y="39984"/>
                    <a:pt x="58941" y="39984"/>
                  </a:cubicBezTo>
                  <a:cubicBezTo>
                    <a:pt x="59104" y="39984"/>
                    <a:pt x="59271" y="39926"/>
                    <a:pt x="59410" y="39796"/>
                  </a:cubicBezTo>
                  <a:cubicBezTo>
                    <a:pt x="65514" y="33992"/>
                    <a:pt x="71319" y="27854"/>
                    <a:pt x="76656" y="21383"/>
                  </a:cubicBezTo>
                  <a:lnTo>
                    <a:pt x="79524" y="21616"/>
                  </a:lnTo>
                  <a:lnTo>
                    <a:pt x="80125" y="16946"/>
                  </a:lnTo>
                  <a:cubicBezTo>
                    <a:pt x="80158" y="16579"/>
                    <a:pt x="79925" y="16179"/>
                    <a:pt x="79491" y="16146"/>
                  </a:cubicBezTo>
                  <a:cubicBezTo>
                    <a:pt x="70084" y="15078"/>
                    <a:pt x="60277" y="12843"/>
                    <a:pt x="51037" y="10709"/>
                  </a:cubicBezTo>
                  <a:cubicBezTo>
                    <a:pt x="50991" y="10701"/>
                    <a:pt x="50946" y="10697"/>
                    <a:pt x="50902" y="10697"/>
                  </a:cubicBezTo>
                  <a:cubicBezTo>
                    <a:pt x="50570" y="10697"/>
                    <a:pt x="50325" y="10910"/>
                    <a:pt x="50237" y="11176"/>
                  </a:cubicBezTo>
                  <a:lnTo>
                    <a:pt x="50203" y="11176"/>
                  </a:lnTo>
                  <a:cubicBezTo>
                    <a:pt x="50203" y="11276"/>
                    <a:pt x="50170" y="11342"/>
                    <a:pt x="50170" y="11442"/>
                  </a:cubicBezTo>
                  <a:lnTo>
                    <a:pt x="49803" y="14178"/>
                  </a:lnTo>
                  <a:lnTo>
                    <a:pt x="52338" y="14912"/>
                  </a:lnTo>
                  <a:cubicBezTo>
                    <a:pt x="52438" y="15112"/>
                    <a:pt x="52572" y="15312"/>
                    <a:pt x="52672" y="15479"/>
                  </a:cubicBezTo>
                  <a:cubicBezTo>
                    <a:pt x="45422" y="17178"/>
                    <a:pt x="38828" y="17936"/>
                    <a:pt x="32945" y="17936"/>
                  </a:cubicBezTo>
                  <a:cubicBezTo>
                    <a:pt x="13657" y="17936"/>
                    <a:pt x="2020" y="979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 name="Google Shape;228;p3"/>
            <p:cNvGrpSpPr/>
            <p:nvPr/>
          </p:nvGrpSpPr>
          <p:grpSpPr>
            <a:xfrm>
              <a:off x="2453275" y="4015150"/>
              <a:ext cx="2014600" cy="1086025"/>
              <a:chOff x="1994300" y="3375350"/>
              <a:chExt cx="2014600" cy="1086025"/>
            </a:xfrm>
          </p:grpSpPr>
          <p:sp>
            <p:nvSpPr>
              <p:cNvPr id="229" name="Google Shape;229;p3"/>
              <p:cNvSpPr/>
              <p:nvPr/>
            </p:nvSpPr>
            <p:spPr>
              <a:xfrm>
                <a:off x="2004925" y="3375350"/>
                <a:ext cx="2003975" cy="999600"/>
              </a:xfrm>
              <a:custGeom>
                <a:avLst/>
                <a:gdLst/>
                <a:ahLst/>
                <a:cxnLst/>
                <a:rect l="l" t="t" r="r" b="b"/>
                <a:pathLst>
                  <a:path w="80159" h="39984" extrusionOk="0">
                    <a:moveTo>
                      <a:pt x="1" y="1"/>
                    </a:moveTo>
                    <a:lnTo>
                      <a:pt x="1" y="1"/>
                    </a:lnTo>
                    <a:cubicBezTo>
                      <a:pt x="1313" y="29698"/>
                      <a:pt x="29735" y="36060"/>
                      <a:pt x="47314" y="36060"/>
                    </a:cubicBezTo>
                    <a:cubicBezTo>
                      <a:pt x="52087" y="36060"/>
                      <a:pt x="56061" y="35591"/>
                      <a:pt x="58476" y="34993"/>
                    </a:cubicBezTo>
                    <a:lnTo>
                      <a:pt x="58476" y="34993"/>
                    </a:lnTo>
                    <a:cubicBezTo>
                      <a:pt x="58443" y="36394"/>
                      <a:pt x="58376" y="37795"/>
                      <a:pt x="58243" y="39196"/>
                    </a:cubicBezTo>
                    <a:cubicBezTo>
                      <a:pt x="58196" y="39663"/>
                      <a:pt x="58559" y="39984"/>
                      <a:pt x="58941" y="39984"/>
                    </a:cubicBezTo>
                    <a:cubicBezTo>
                      <a:pt x="59104" y="39984"/>
                      <a:pt x="59271" y="39926"/>
                      <a:pt x="59410" y="39796"/>
                    </a:cubicBezTo>
                    <a:cubicBezTo>
                      <a:pt x="65514" y="33992"/>
                      <a:pt x="71319" y="27854"/>
                      <a:pt x="76656" y="21383"/>
                    </a:cubicBezTo>
                    <a:lnTo>
                      <a:pt x="79524" y="21616"/>
                    </a:lnTo>
                    <a:lnTo>
                      <a:pt x="80125" y="16946"/>
                    </a:lnTo>
                    <a:cubicBezTo>
                      <a:pt x="80158" y="16579"/>
                      <a:pt x="79925" y="16179"/>
                      <a:pt x="79491" y="16146"/>
                    </a:cubicBezTo>
                    <a:cubicBezTo>
                      <a:pt x="70084" y="15078"/>
                      <a:pt x="60277" y="12843"/>
                      <a:pt x="51037" y="10709"/>
                    </a:cubicBezTo>
                    <a:cubicBezTo>
                      <a:pt x="50991" y="10701"/>
                      <a:pt x="50946" y="10697"/>
                      <a:pt x="50902" y="10697"/>
                    </a:cubicBezTo>
                    <a:cubicBezTo>
                      <a:pt x="50570" y="10697"/>
                      <a:pt x="50325" y="10910"/>
                      <a:pt x="50237" y="11176"/>
                    </a:cubicBezTo>
                    <a:lnTo>
                      <a:pt x="50203" y="11176"/>
                    </a:lnTo>
                    <a:cubicBezTo>
                      <a:pt x="50203" y="11276"/>
                      <a:pt x="50170" y="11342"/>
                      <a:pt x="50170" y="11442"/>
                    </a:cubicBezTo>
                    <a:lnTo>
                      <a:pt x="49803" y="14178"/>
                    </a:lnTo>
                    <a:lnTo>
                      <a:pt x="52338" y="14912"/>
                    </a:lnTo>
                    <a:cubicBezTo>
                      <a:pt x="52438" y="15112"/>
                      <a:pt x="52572" y="15312"/>
                      <a:pt x="52672" y="15479"/>
                    </a:cubicBezTo>
                    <a:cubicBezTo>
                      <a:pt x="45422" y="17178"/>
                      <a:pt x="38828" y="17936"/>
                      <a:pt x="32945" y="17936"/>
                    </a:cubicBezTo>
                    <a:cubicBezTo>
                      <a:pt x="13657" y="17936"/>
                      <a:pt x="2020" y="9791"/>
                      <a:pt x="1" y="1"/>
                    </a:cubicBezTo>
                    <a:close/>
                  </a:path>
                </a:pathLst>
              </a:custGeom>
              <a:solidFill>
                <a:srgbClr val="00000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1994300" y="3375350"/>
                <a:ext cx="2003750" cy="1086025"/>
              </a:xfrm>
              <a:custGeom>
                <a:avLst/>
                <a:gdLst/>
                <a:ahLst/>
                <a:cxnLst/>
                <a:rect l="l" t="t" r="r" b="b"/>
                <a:pathLst>
                  <a:path w="80150" h="43441" extrusionOk="0">
                    <a:moveTo>
                      <a:pt x="426" y="1"/>
                    </a:moveTo>
                    <a:lnTo>
                      <a:pt x="426" y="1"/>
                    </a:lnTo>
                    <a:cubicBezTo>
                      <a:pt x="0" y="32153"/>
                      <a:pt x="33036" y="38956"/>
                      <a:pt x="49993" y="38956"/>
                    </a:cubicBezTo>
                    <a:cubicBezTo>
                      <a:pt x="52969" y="38956"/>
                      <a:pt x="55449" y="38747"/>
                      <a:pt x="57166" y="38428"/>
                    </a:cubicBezTo>
                    <a:lnTo>
                      <a:pt x="57166" y="38428"/>
                    </a:lnTo>
                    <a:cubicBezTo>
                      <a:pt x="57066" y="39829"/>
                      <a:pt x="56900" y="41230"/>
                      <a:pt x="56666" y="42631"/>
                    </a:cubicBezTo>
                    <a:cubicBezTo>
                      <a:pt x="56594" y="43088"/>
                      <a:pt x="56971" y="43440"/>
                      <a:pt x="57375" y="43440"/>
                    </a:cubicBezTo>
                    <a:cubicBezTo>
                      <a:pt x="57532" y="43440"/>
                      <a:pt x="57693" y="43387"/>
                      <a:pt x="57834" y="43265"/>
                    </a:cubicBezTo>
                    <a:cubicBezTo>
                      <a:pt x="65639" y="36727"/>
                      <a:pt x="73044" y="29655"/>
                      <a:pt x="79783" y="22017"/>
                    </a:cubicBezTo>
                    <a:cubicBezTo>
                      <a:pt x="80150" y="21616"/>
                      <a:pt x="79916" y="20949"/>
                      <a:pt x="79382" y="20849"/>
                    </a:cubicBezTo>
                    <a:cubicBezTo>
                      <a:pt x="69976" y="19215"/>
                      <a:pt x="60235" y="16413"/>
                      <a:pt x="51095" y="13744"/>
                    </a:cubicBezTo>
                    <a:cubicBezTo>
                      <a:pt x="51028" y="13726"/>
                      <a:pt x="50962" y="13718"/>
                      <a:pt x="50898" y="13718"/>
                    </a:cubicBezTo>
                    <a:cubicBezTo>
                      <a:pt x="50358" y="13718"/>
                      <a:pt x="49967" y="14305"/>
                      <a:pt x="50295" y="14811"/>
                    </a:cubicBezTo>
                    <a:cubicBezTo>
                      <a:pt x="50995" y="15846"/>
                      <a:pt x="51796" y="17280"/>
                      <a:pt x="52463" y="18614"/>
                    </a:cubicBezTo>
                    <a:cubicBezTo>
                      <a:pt x="46770" y="19588"/>
                      <a:pt x="41474" y="20034"/>
                      <a:pt x="36611" y="20034"/>
                    </a:cubicBezTo>
                    <a:cubicBezTo>
                      <a:pt x="14493" y="20034"/>
                      <a:pt x="1328" y="10802"/>
                      <a:pt x="4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rgbClr val="FFFFFF"/>
        </a:solidFill>
        <a:effectLst/>
      </p:bgPr>
    </p:bg>
    <p:spTree>
      <p:nvGrpSpPr>
        <p:cNvPr id="1" name="Shape 593"/>
        <p:cNvGrpSpPr/>
        <p:nvPr/>
      </p:nvGrpSpPr>
      <p:grpSpPr>
        <a:xfrm>
          <a:off x="0" y="0"/>
          <a:ext cx="0" cy="0"/>
          <a:chOff x="0" y="0"/>
          <a:chExt cx="0" cy="0"/>
        </a:xfrm>
      </p:grpSpPr>
      <p:sp>
        <p:nvSpPr>
          <p:cNvPr id="594" name="Google Shape;594;p9"/>
          <p:cNvSpPr/>
          <p:nvPr/>
        </p:nvSpPr>
        <p:spPr>
          <a:xfrm>
            <a:off x="801621" y="514644"/>
            <a:ext cx="7540759" cy="4114212"/>
          </a:xfrm>
          <a:custGeom>
            <a:avLst/>
            <a:gdLst/>
            <a:ahLst/>
            <a:cxnLst/>
            <a:rect l="l" t="t" r="r" b="b"/>
            <a:pathLst>
              <a:path w="248911" h="135805" extrusionOk="0">
                <a:moveTo>
                  <a:pt x="81138" y="1685"/>
                </a:moveTo>
                <a:cubicBezTo>
                  <a:pt x="80757" y="1685"/>
                  <a:pt x="80386" y="1735"/>
                  <a:pt x="80245" y="1748"/>
                </a:cubicBezTo>
                <a:cubicBezTo>
                  <a:pt x="76659" y="2021"/>
                  <a:pt x="73041" y="2264"/>
                  <a:pt x="69455" y="2538"/>
                </a:cubicBezTo>
                <a:cubicBezTo>
                  <a:pt x="68816" y="2599"/>
                  <a:pt x="68148" y="2629"/>
                  <a:pt x="67631" y="2994"/>
                </a:cubicBezTo>
                <a:cubicBezTo>
                  <a:pt x="67297" y="3176"/>
                  <a:pt x="67053" y="3480"/>
                  <a:pt x="66719" y="3632"/>
                </a:cubicBezTo>
                <a:cubicBezTo>
                  <a:pt x="66111" y="3936"/>
                  <a:pt x="65351" y="3723"/>
                  <a:pt x="64713" y="3936"/>
                </a:cubicBezTo>
                <a:cubicBezTo>
                  <a:pt x="64561" y="3997"/>
                  <a:pt x="64439" y="4058"/>
                  <a:pt x="64348" y="4179"/>
                </a:cubicBezTo>
                <a:cubicBezTo>
                  <a:pt x="64075" y="4544"/>
                  <a:pt x="64439" y="5030"/>
                  <a:pt x="64835" y="5213"/>
                </a:cubicBezTo>
                <a:cubicBezTo>
                  <a:pt x="65260" y="5365"/>
                  <a:pt x="65746" y="5395"/>
                  <a:pt x="66050" y="5729"/>
                </a:cubicBezTo>
                <a:cubicBezTo>
                  <a:pt x="65807" y="5760"/>
                  <a:pt x="65716" y="6125"/>
                  <a:pt x="65868" y="6337"/>
                </a:cubicBezTo>
                <a:cubicBezTo>
                  <a:pt x="65997" y="6488"/>
                  <a:pt x="66188" y="6547"/>
                  <a:pt x="66374" y="6547"/>
                </a:cubicBezTo>
                <a:cubicBezTo>
                  <a:pt x="66451" y="6547"/>
                  <a:pt x="66527" y="6537"/>
                  <a:pt x="66598" y="6520"/>
                </a:cubicBezTo>
                <a:cubicBezTo>
                  <a:pt x="66871" y="6459"/>
                  <a:pt x="67084" y="6307"/>
                  <a:pt x="67357" y="6185"/>
                </a:cubicBezTo>
                <a:cubicBezTo>
                  <a:pt x="67717" y="6038"/>
                  <a:pt x="68091" y="5988"/>
                  <a:pt x="68474" y="5988"/>
                </a:cubicBezTo>
                <a:cubicBezTo>
                  <a:pt x="69257" y="5988"/>
                  <a:pt x="70077" y="6195"/>
                  <a:pt x="70890" y="6195"/>
                </a:cubicBezTo>
                <a:cubicBezTo>
                  <a:pt x="70990" y="6195"/>
                  <a:pt x="71089" y="6192"/>
                  <a:pt x="71187" y="6185"/>
                </a:cubicBezTo>
                <a:cubicBezTo>
                  <a:pt x="72889" y="6033"/>
                  <a:pt x="74227" y="4666"/>
                  <a:pt x="75777" y="3936"/>
                </a:cubicBezTo>
                <a:cubicBezTo>
                  <a:pt x="77206" y="3237"/>
                  <a:pt x="78817" y="3115"/>
                  <a:pt x="80336" y="2811"/>
                </a:cubicBezTo>
                <a:cubicBezTo>
                  <a:pt x="80701" y="2751"/>
                  <a:pt x="82130" y="2660"/>
                  <a:pt x="82191" y="2204"/>
                </a:cubicBezTo>
                <a:cubicBezTo>
                  <a:pt x="82208" y="1780"/>
                  <a:pt x="81663" y="1685"/>
                  <a:pt x="81138" y="1685"/>
                </a:cubicBezTo>
                <a:close/>
                <a:moveTo>
                  <a:pt x="44201" y="7566"/>
                </a:moveTo>
                <a:cubicBezTo>
                  <a:pt x="43403" y="7566"/>
                  <a:pt x="42615" y="7895"/>
                  <a:pt x="42068" y="8465"/>
                </a:cubicBezTo>
                <a:cubicBezTo>
                  <a:pt x="41855" y="8708"/>
                  <a:pt x="41673" y="8951"/>
                  <a:pt x="41430" y="9103"/>
                </a:cubicBezTo>
                <a:cubicBezTo>
                  <a:pt x="41096" y="9286"/>
                  <a:pt x="40670" y="9286"/>
                  <a:pt x="40336" y="9407"/>
                </a:cubicBezTo>
                <a:cubicBezTo>
                  <a:pt x="39971" y="9529"/>
                  <a:pt x="39667" y="9954"/>
                  <a:pt x="39880" y="10258"/>
                </a:cubicBezTo>
                <a:cubicBezTo>
                  <a:pt x="40000" y="10427"/>
                  <a:pt x="40197" y="10481"/>
                  <a:pt x="40395" y="10481"/>
                </a:cubicBezTo>
                <a:cubicBezTo>
                  <a:pt x="40446" y="10481"/>
                  <a:pt x="40498" y="10477"/>
                  <a:pt x="40548" y="10471"/>
                </a:cubicBezTo>
                <a:cubicBezTo>
                  <a:pt x="41308" y="10441"/>
                  <a:pt x="42038" y="10228"/>
                  <a:pt x="42676" y="9894"/>
                </a:cubicBezTo>
                <a:cubicBezTo>
                  <a:pt x="42899" y="9782"/>
                  <a:pt x="43139" y="9654"/>
                  <a:pt x="43359" y="9654"/>
                </a:cubicBezTo>
                <a:cubicBezTo>
                  <a:pt x="43438" y="9654"/>
                  <a:pt x="43515" y="9671"/>
                  <a:pt x="43588" y="9711"/>
                </a:cubicBezTo>
                <a:cubicBezTo>
                  <a:pt x="43922" y="9863"/>
                  <a:pt x="43953" y="10289"/>
                  <a:pt x="43862" y="10654"/>
                </a:cubicBezTo>
                <a:cubicBezTo>
                  <a:pt x="43770" y="10988"/>
                  <a:pt x="43588" y="11322"/>
                  <a:pt x="43649" y="11657"/>
                </a:cubicBezTo>
                <a:cubicBezTo>
                  <a:pt x="43710" y="12052"/>
                  <a:pt x="44074" y="12356"/>
                  <a:pt x="44439" y="12447"/>
                </a:cubicBezTo>
                <a:cubicBezTo>
                  <a:pt x="44593" y="12498"/>
                  <a:pt x="44758" y="12517"/>
                  <a:pt x="44925" y="12517"/>
                </a:cubicBezTo>
                <a:cubicBezTo>
                  <a:pt x="45153" y="12517"/>
                  <a:pt x="45384" y="12482"/>
                  <a:pt x="45594" y="12447"/>
                </a:cubicBezTo>
                <a:cubicBezTo>
                  <a:pt x="46640" y="12313"/>
                  <a:pt x="47783" y="11985"/>
                  <a:pt x="48880" y="11985"/>
                </a:cubicBezTo>
                <a:cubicBezTo>
                  <a:pt x="49283" y="11985"/>
                  <a:pt x="49679" y="12029"/>
                  <a:pt x="50062" y="12143"/>
                </a:cubicBezTo>
                <a:cubicBezTo>
                  <a:pt x="50491" y="12250"/>
                  <a:pt x="50826" y="12523"/>
                  <a:pt x="51254" y="12523"/>
                </a:cubicBezTo>
                <a:cubicBezTo>
                  <a:pt x="51311" y="12523"/>
                  <a:pt x="51369" y="12518"/>
                  <a:pt x="51430" y="12508"/>
                </a:cubicBezTo>
                <a:cubicBezTo>
                  <a:pt x="52038" y="12386"/>
                  <a:pt x="52433" y="11778"/>
                  <a:pt x="52099" y="11201"/>
                </a:cubicBezTo>
                <a:cubicBezTo>
                  <a:pt x="52038" y="11079"/>
                  <a:pt x="51916" y="10958"/>
                  <a:pt x="51856" y="10836"/>
                </a:cubicBezTo>
                <a:cubicBezTo>
                  <a:pt x="51582" y="10137"/>
                  <a:pt x="52676" y="9255"/>
                  <a:pt x="52160" y="8678"/>
                </a:cubicBezTo>
                <a:cubicBezTo>
                  <a:pt x="52072" y="8651"/>
                  <a:pt x="51986" y="8639"/>
                  <a:pt x="51901" y="8639"/>
                </a:cubicBezTo>
                <a:cubicBezTo>
                  <a:pt x="51311" y="8639"/>
                  <a:pt x="50799" y="9240"/>
                  <a:pt x="50427" y="9772"/>
                </a:cubicBezTo>
                <a:cubicBezTo>
                  <a:pt x="50366" y="9863"/>
                  <a:pt x="50305" y="9954"/>
                  <a:pt x="50214" y="9985"/>
                </a:cubicBezTo>
                <a:cubicBezTo>
                  <a:pt x="50177" y="10004"/>
                  <a:pt x="50142" y="10011"/>
                  <a:pt x="50109" y="10011"/>
                </a:cubicBezTo>
                <a:cubicBezTo>
                  <a:pt x="50036" y="10011"/>
                  <a:pt x="49973" y="9975"/>
                  <a:pt x="49910" y="9954"/>
                </a:cubicBezTo>
                <a:cubicBezTo>
                  <a:pt x="48907" y="9590"/>
                  <a:pt x="47904" y="9225"/>
                  <a:pt x="46992" y="8708"/>
                </a:cubicBezTo>
                <a:cubicBezTo>
                  <a:pt x="46293" y="8313"/>
                  <a:pt x="45655" y="7827"/>
                  <a:pt x="44865" y="7644"/>
                </a:cubicBezTo>
                <a:cubicBezTo>
                  <a:pt x="44646" y="7591"/>
                  <a:pt x="44423" y="7566"/>
                  <a:pt x="44201" y="7566"/>
                </a:cubicBezTo>
                <a:close/>
                <a:moveTo>
                  <a:pt x="101704" y="1"/>
                </a:moveTo>
                <a:cubicBezTo>
                  <a:pt x="101563" y="1"/>
                  <a:pt x="101421" y="7"/>
                  <a:pt x="101279" y="15"/>
                </a:cubicBezTo>
                <a:cubicBezTo>
                  <a:pt x="99729" y="76"/>
                  <a:pt x="98179" y="197"/>
                  <a:pt x="96628" y="410"/>
                </a:cubicBezTo>
                <a:cubicBezTo>
                  <a:pt x="95838" y="532"/>
                  <a:pt x="95018" y="653"/>
                  <a:pt x="94349" y="1109"/>
                </a:cubicBezTo>
                <a:cubicBezTo>
                  <a:pt x="93954" y="1353"/>
                  <a:pt x="93619" y="1717"/>
                  <a:pt x="93224" y="1930"/>
                </a:cubicBezTo>
                <a:cubicBezTo>
                  <a:pt x="92859" y="2112"/>
                  <a:pt x="92464" y="2173"/>
                  <a:pt x="92069" y="2234"/>
                </a:cubicBezTo>
                <a:cubicBezTo>
                  <a:pt x="88847" y="2660"/>
                  <a:pt x="85443" y="2021"/>
                  <a:pt x="82373" y="3115"/>
                </a:cubicBezTo>
                <a:cubicBezTo>
                  <a:pt x="82160" y="3207"/>
                  <a:pt x="81917" y="3298"/>
                  <a:pt x="81795" y="3541"/>
                </a:cubicBezTo>
                <a:cubicBezTo>
                  <a:pt x="81704" y="3754"/>
                  <a:pt x="81765" y="4058"/>
                  <a:pt x="81643" y="4270"/>
                </a:cubicBezTo>
                <a:cubicBezTo>
                  <a:pt x="81491" y="4514"/>
                  <a:pt x="81157" y="4544"/>
                  <a:pt x="80884" y="4544"/>
                </a:cubicBezTo>
                <a:cubicBezTo>
                  <a:pt x="79394" y="4605"/>
                  <a:pt x="77905" y="4666"/>
                  <a:pt x="76385" y="4726"/>
                </a:cubicBezTo>
                <a:cubicBezTo>
                  <a:pt x="76993" y="5973"/>
                  <a:pt x="78665" y="6125"/>
                  <a:pt x="80032" y="6155"/>
                </a:cubicBezTo>
                <a:cubicBezTo>
                  <a:pt x="82525" y="6246"/>
                  <a:pt x="85412" y="8495"/>
                  <a:pt x="84014" y="11292"/>
                </a:cubicBezTo>
                <a:cubicBezTo>
                  <a:pt x="83589" y="12173"/>
                  <a:pt x="82738" y="12781"/>
                  <a:pt x="82343" y="13663"/>
                </a:cubicBezTo>
                <a:cubicBezTo>
                  <a:pt x="81887" y="14696"/>
                  <a:pt x="82099" y="15912"/>
                  <a:pt x="82373" y="17006"/>
                </a:cubicBezTo>
                <a:cubicBezTo>
                  <a:pt x="82555" y="17766"/>
                  <a:pt x="82798" y="18556"/>
                  <a:pt x="83254" y="19195"/>
                </a:cubicBezTo>
                <a:cubicBezTo>
                  <a:pt x="83710" y="19863"/>
                  <a:pt x="84409" y="20380"/>
                  <a:pt x="85200" y="20380"/>
                </a:cubicBezTo>
                <a:cubicBezTo>
                  <a:pt x="85220" y="20381"/>
                  <a:pt x="85240" y="20381"/>
                  <a:pt x="85260" y="20381"/>
                </a:cubicBezTo>
                <a:cubicBezTo>
                  <a:pt x="86237" y="20381"/>
                  <a:pt x="87065" y="19664"/>
                  <a:pt x="87601" y="18830"/>
                </a:cubicBezTo>
                <a:cubicBezTo>
                  <a:pt x="88148" y="18009"/>
                  <a:pt x="88482" y="17037"/>
                  <a:pt x="89060" y="16246"/>
                </a:cubicBezTo>
                <a:cubicBezTo>
                  <a:pt x="89273" y="15942"/>
                  <a:pt x="89516" y="15699"/>
                  <a:pt x="89850" y="15608"/>
                </a:cubicBezTo>
                <a:cubicBezTo>
                  <a:pt x="89914" y="15594"/>
                  <a:pt x="89979" y="15588"/>
                  <a:pt x="90045" y="15588"/>
                </a:cubicBezTo>
                <a:cubicBezTo>
                  <a:pt x="90263" y="15588"/>
                  <a:pt x="90491" y="15653"/>
                  <a:pt x="90701" y="15699"/>
                </a:cubicBezTo>
                <a:cubicBezTo>
                  <a:pt x="90886" y="15734"/>
                  <a:pt x="91069" y="15750"/>
                  <a:pt x="91251" y="15750"/>
                </a:cubicBezTo>
                <a:cubicBezTo>
                  <a:pt x="92659" y="15750"/>
                  <a:pt x="93999" y="14788"/>
                  <a:pt x="95291" y="14088"/>
                </a:cubicBezTo>
                <a:cubicBezTo>
                  <a:pt x="97571" y="12872"/>
                  <a:pt x="100215" y="12416"/>
                  <a:pt x="102768" y="11991"/>
                </a:cubicBezTo>
                <a:cubicBezTo>
                  <a:pt x="102434" y="11353"/>
                  <a:pt x="102951" y="10562"/>
                  <a:pt x="103559" y="10167"/>
                </a:cubicBezTo>
                <a:cubicBezTo>
                  <a:pt x="104197" y="9772"/>
                  <a:pt x="104957" y="9529"/>
                  <a:pt x="105382" y="8951"/>
                </a:cubicBezTo>
                <a:cubicBezTo>
                  <a:pt x="104987" y="8283"/>
                  <a:pt x="105200" y="7340"/>
                  <a:pt x="105808" y="6885"/>
                </a:cubicBezTo>
                <a:cubicBezTo>
                  <a:pt x="105990" y="6763"/>
                  <a:pt x="106203" y="6672"/>
                  <a:pt x="106325" y="6489"/>
                </a:cubicBezTo>
                <a:cubicBezTo>
                  <a:pt x="106537" y="6216"/>
                  <a:pt x="106507" y="5821"/>
                  <a:pt x="106568" y="5456"/>
                </a:cubicBezTo>
                <a:cubicBezTo>
                  <a:pt x="106872" y="4058"/>
                  <a:pt x="108787" y="3784"/>
                  <a:pt x="109729" y="2690"/>
                </a:cubicBezTo>
                <a:cubicBezTo>
                  <a:pt x="109112" y="2009"/>
                  <a:pt x="108198" y="1972"/>
                  <a:pt x="107245" y="1972"/>
                </a:cubicBezTo>
                <a:cubicBezTo>
                  <a:pt x="107126" y="1972"/>
                  <a:pt x="107006" y="1972"/>
                  <a:pt x="106886" y="1972"/>
                </a:cubicBezTo>
                <a:cubicBezTo>
                  <a:pt x="106123" y="1972"/>
                  <a:pt x="105356" y="1948"/>
                  <a:pt x="104714" y="1596"/>
                </a:cubicBezTo>
                <a:cubicBezTo>
                  <a:pt x="104015" y="1231"/>
                  <a:pt x="103528" y="501"/>
                  <a:pt x="102799" y="197"/>
                </a:cubicBezTo>
                <a:cubicBezTo>
                  <a:pt x="102446" y="43"/>
                  <a:pt x="102077" y="1"/>
                  <a:pt x="101704" y="1"/>
                </a:cubicBezTo>
                <a:close/>
                <a:moveTo>
                  <a:pt x="223592" y="68551"/>
                </a:moveTo>
                <a:cubicBezTo>
                  <a:pt x="223461" y="68551"/>
                  <a:pt x="223336" y="68634"/>
                  <a:pt x="223257" y="68739"/>
                </a:cubicBezTo>
                <a:cubicBezTo>
                  <a:pt x="223166" y="68861"/>
                  <a:pt x="223166" y="69074"/>
                  <a:pt x="223227" y="69226"/>
                </a:cubicBezTo>
                <a:cubicBezTo>
                  <a:pt x="223287" y="69378"/>
                  <a:pt x="223409" y="69499"/>
                  <a:pt x="223531" y="69621"/>
                </a:cubicBezTo>
                <a:cubicBezTo>
                  <a:pt x="223652" y="69803"/>
                  <a:pt x="223804" y="69955"/>
                  <a:pt x="223986" y="70077"/>
                </a:cubicBezTo>
                <a:cubicBezTo>
                  <a:pt x="224108" y="70168"/>
                  <a:pt x="224230" y="70229"/>
                  <a:pt x="224321" y="70290"/>
                </a:cubicBezTo>
                <a:cubicBezTo>
                  <a:pt x="224473" y="70381"/>
                  <a:pt x="224564" y="70502"/>
                  <a:pt x="224655" y="70624"/>
                </a:cubicBezTo>
                <a:cubicBezTo>
                  <a:pt x="224716" y="70746"/>
                  <a:pt x="224746" y="70898"/>
                  <a:pt x="224807" y="70989"/>
                </a:cubicBezTo>
                <a:cubicBezTo>
                  <a:pt x="224884" y="71078"/>
                  <a:pt x="224993" y="71114"/>
                  <a:pt x="225105" y="71114"/>
                </a:cubicBezTo>
                <a:cubicBezTo>
                  <a:pt x="225259" y="71114"/>
                  <a:pt x="225418" y="71046"/>
                  <a:pt x="225506" y="70958"/>
                </a:cubicBezTo>
                <a:cubicBezTo>
                  <a:pt x="225689" y="70776"/>
                  <a:pt x="225749" y="70533"/>
                  <a:pt x="225719" y="70290"/>
                </a:cubicBezTo>
                <a:cubicBezTo>
                  <a:pt x="225689" y="70168"/>
                  <a:pt x="225658" y="70047"/>
                  <a:pt x="225628" y="69895"/>
                </a:cubicBezTo>
                <a:cubicBezTo>
                  <a:pt x="225628" y="69834"/>
                  <a:pt x="225628" y="69743"/>
                  <a:pt x="225628" y="69682"/>
                </a:cubicBezTo>
                <a:cubicBezTo>
                  <a:pt x="225567" y="69499"/>
                  <a:pt x="225445" y="69347"/>
                  <a:pt x="225294" y="69287"/>
                </a:cubicBezTo>
                <a:cubicBezTo>
                  <a:pt x="225172" y="69241"/>
                  <a:pt x="225050" y="69241"/>
                  <a:pt x="224929" y="69241"/>
                </a:cubicBezTo>
                <a:cubicBezTo>
                  <a:pt x="224807" y="69241"/>
                  <a:pt x="224686" y="69241"/>
                  <a:pt x="224564" y="69195"/>
                </a:cubicBezTo>
                <a:cubicBezTo>
                  <a:pt x="224351" y="69104"/>
                  <a:pt x="224230" y="68861"/>
                  <a:pt x="224047" y="68709"/>
                </a:cubicBezTo>
                <a:cubicBezTo>
                  <a:pt x="223926" y="68618"/>
                  <a:pt x="223804" y="68557"/>
                  <a:pt x="223652" y="68557"/>
                </a:cubicBezTo>
                <a:cubicBezTo>
                  <a:pt x="223632" y="68553"/>
                  <a:pt x="223612" y="68551"/>
                  <a:pt x="223592" y="68551"/>
                </a:cubicBezTo>
                <a:close/>
                <a:moveTo>
                  <a:pt x="67169" y="8068"/>
                </a:moveTo>
                <a:cubicBezTo>
                  <a:pt x="67141" y="8068"/>
                  <a:pt x="67112" y="8069"/>
                  <a:pt x="67084" y="8070"/>
                </a:cubicBezTo>
                <a:cubicBezTo>
                  <a:pt x="65959" y="8100"/>
                  <a:pt x="65108" y="9012"/>
                  <a:pt x="64348" y="9833"/>
                </a:cubicBezTo>
                <a:cubicBezTo>
                  <a:pt x="64034" y="9408"/>
                  <a:pt x="63506" y="9185"/>
                  <a:pt x="62984" y="9185"/>
                </a:cubicBezTo>
                <a:cubicBezTo>
                  <a:pt x="62647" y="9185"/>
                  <a:pt x="62312" y="9278"/>
                  <a:pt x="62038" y="9468"/>
                </a:cubicBezTo>
                <a:cubicBezTo>
                  <a:pt x="61309" y="9985"/>
                  <a:pt x="61126" y="11079"/>
                  <a:pt x="61582" y="11809"/>
                </a:cubicBezTo>
                <a:cubicBezTo>
                  <a:pt x="61673" y="11930"/>
                  <a:pt x="61795" y="12052"/>
                  <a:pt x="61825" y="12204"/>
                </a:cubicBezTo>
                <a:cubicBezTo>
                  <a:pt x="61886" y="12538"/>
                  <a:pt x="61582" y="12812"/>
                  <a:pt x="61309" y="12994"/>
                </a:cubicBezTo>
                <a:cubicBezTo>
                  <a:pt x="60841" y="13280"/>
                  <a:pt x="60507" y="13366"/>
                  <a:pt x="59983" y="13366"/>
                </a:cubicBezTo>
                <a:cubicBezTo>
                  <a:pt x="59894" y="13366"/>
                  <a:pt x="59799" y="13363"/>
                  <a:pt x="59698" y="13359"/>
                </a:cubicBezTo>
                <a:cubicBezTo>
                  <a:pt x="59728" y="12416"/>
                  <a:pt x="59728" y="11474"/>
                  <a:pt x="59728" y="10562"/>
                </a:cubicBezTo>
                <a:cubicBezTo>
                  <a:pt x="59728" y="10258"/>
                  <a:pt x="59728" y="9954"/>
                  <a:pt x="59546" y="9742"/>
                </a:cubicBezTo>
                <a:cubicBezTo>
                  <a:pt x="59396" y="9534"/>
                  <a:pt x="59184" y="9453"/>
                  <a:pt x="58947" y="9453"/>
                </a:cubicBezTo>
                <a:cubicBezTo>
                  <a:pt x="58562" y="9453"/>
                  <a:pt x="58110" y="9668"/>
                  <a:pt x="57752" y="9894"/>
                </a:cubicBezTo>
                <a:cubicBezTo>
                  <a:pt x="56537" y="10714"/>
                  <a:pt x="55290" y="11535"/>
                  <a:pt x="54044" y="12325"/>
                </a:cubicBezTo>
                <a:cubicBezTo>
                  <a:pt x="53238" y="12854"/>
                  <a:pt x="52328" y="13404"/>
                  <a:pt x="51417" y="13404"/>
                </a:cubicBezTo>
                <a:cubicBezTo>
                  <a:pt x="51229" y="13404"/>
                  <a:pt x="51040" y="13380"/>
                  <a:pt x="50853" y="13328"/>
                </a:cubicBezTo>
                <a:cubicBezTo>
                  <a:pt x="50518" y="13237"/>
                  <a:pt x="50214" y="13055"/>
                  <a:pt x="49880" y="12933"/>
                </a:cubicBezTo>
                <a:cubicBezTo>
                  <a:pt x="49594" y="12842"/>
                  <a:pt x="49306" y="12805"/>
                  <a:pt x="49017" y="12805"/>
                </a:cubicBezTo>
                <a:cubicBezTo>
                  <a:pt x="48049" y="12805"/>
                  <a:pt x="47071" y="13230"/>
                  <a:pt x="46111" y="13511"/>
                </a:cubicBezTo>
                <a:cubicBezTo>
                  <a:pt x="45666" y="13644"/>
                  <a:pt x="45168" y="13729"/>
                  <a:pt x="44683" y="13729"/>
                </a:cubicBezTo>
                <a:cubicBezTo>
                  <a:pt x="43842" y="13729"/>
                  <a:pt x="43039" y="13475"/>
                  <a:pt x="42615" y="12781"/>
                </a:cubicBezTo>
                <a:cubicBezTo>
                  <a:pt x="42463" y="12538"/>
                  <a:pt x="42372" y="12234"/>
                  <a:pt x="42159" y="12082"/>
                </a:cubicBezTo>
                <a:cubicBezTo>
                  <a:pt x="42012" y="11959"/>
                  <a:pt x="41834" y="11916"/>
                  <a:pt x="41643" y="11916"/>
                </a:cubicBezTo>
                <a:cubicBezTo>
                  <a:pt x="41362" y="11916"/>
                  <a:pt x="41051" y="12010"/>
                  <a:pt x="40761" y="12082"/>
                </a:cubicBezTo>
                <a:cubicBezTo>
                  <a:pt x="40511" y="12135"/>
                  <a:pt x="40263" y="12158"/>
                  <a:pt x="40016" y="12158"/>
                </a:cubicBezTo>
                <a:cubicBezTo>
                  <a:pt x="38283" y="12158"/>
                  <a:pt x="36617" y="11011"/>
                  <a:pt x="34834" y="10958"/>
                </a:cubicBezTo>
                <a:cubicBezTo>
                  <a:pt x="34803" y="10957"/>
                  <a:pt x="34772" y="10957"/>
                  <a:pt x="34742" y="10957"/>
                </a:cubicBezTo>
                <a:cubicBezTo>
                  <a:pt x="33259" y="10957"/>
                  <a:pt x="31917" y="11665"/>
                  <a:pt x="30518" y="12082"/>
                </a:cubicBezTo>
                <a:cubicBezTo>
                  <a:pt x="29628" y="12340"/>
                  <a:pt x="28700" y="12467"/>
                  <a:pt x="27771" y="12467"/>
                </a:cubicBezTo>
                <a:cubicBezTo>
                  <a:pt x="26510" y="12467"/>
                  <a:pt x="25247" y="12233"/>
                  <a:pt x="24074" y="11778"/>
                </a:cubicBezTo>
                <a:cubicBezTo>
                  <a:pt x="23223" y="11474"/>
                  <a:pt x="22402" y="11018"/>
                  <a:pt x="21490" y="10806"/>
                </a:cubicBezTo>
                <a:cubicBezTo>
                  <a:pt x="21113" y="10728"/>
                  <a:pt x="20730" y="10694"/>
                  <a:pt x="20344" y="10694"/>
                </a:cubicBezTo>
                <a:cubicBezTo>
                  <a:pt x="19518" y="10694"/>
                  <a:pt x="18681" y="10851"/>
                  <a:pt x="17873" y="11079"/>
                </a:cubicBezTo>
                <a:cubicBezTo>
                  <a:pt x="16353" y="11505"/>
                  <a:pt x="14894" y="12173"/>
                  <a:pt x="13344" y="12386"/>
                </a:cubicBezTo>
                <a:cubicBezTo>
                  <a:pt x="12372" y="12508"/>
                  <a:pt x="11338" y="12447"/>
                  <a:pt x="10457" y="12872"/>
                </a:cubicBezTo>
                <a:cubicBezTo>
                  <a:pt x="9575" y="13298"/>
                  <a:pt x="8937" y="14453"/>
                  <a:pt x="9454" y="15274"/>
                </a:cubicBezTo>
                <a:cubicBezTo>
                  <a:pt x="8415" y="14894"/>
                  <a:pt x="7313" y="14704"/>
                  <a:pt x="6218" y="14704"/>
                </a:cubicBezTo>
                <a:cubicBezTo>
                  <a:pt x="5999" y="14704"/>
                  <a:pt x="5781" y="14711"/>
                  <a:pt x="5563" y="14727"/>
                </a:cubicBezTo>
                <a:cubicBezTo>
                  <a:pt x="4925" y="14787"/>
                  <a:pt x="4134" y="15122"/>
                  <a:pt x="4256" y="15730"/>
                </a:cubicBezTo>
                <a:cubicBezTo>
                  <a:pt x="4349" y="16217"/>
                  <a:pt x="4868" y="16332"/>
                  <a:pt x="5392" y="16332"/>
                </a:cubicBezTo>
                <a:cubicBezTo>
                  <a:pt x="5554" y="16332"/>
                  <a:pt x="5716" y="16321"/>
                  <a:pt x="5867" y="16307"/>
                </a:cubicBezTo>
                <a:cubicBezTo>
                  <a:pt x="5937" y="16297"/>
                  <a:pt x="6009" y="16292"/>
                  <a:pt x="6083" y="16292"/>
                </a:cubicBezTo>
                <a:cubicBezTo>
                  <a:pt x="6685" y="16292"/>
                  <a:pt x="7367" y="16617"/>
                  <a:pt x="7204" y="17158"/>
                </a:cubicBezTo>
                <a:cubicBezTo>
                  <a:pt x="7083" y="17493"/>
                  <a:pt x="6688" y="17614"/>
                  <a:pt x="6353" y="17675"/>
                </a:cubicBezTo>
                <a:cubicBezTo>
                  <a:pt x="5016" y="17888"/>
                  <a:pt x="3618" y="17736"/>
                  <a:pt x="2371" y="18192"/>
                </a:cubicBezTo>
                <a:cubicBezTo>
                  <a:pt x="1095" y="18648"/>
                  <a:pt x="1" y="20076"/>
                  <a:pt x="578" y="21292"/>
                </a:cubicBezTo>
                <a:cubicBezTo>
                  <a:pt x="912" y="22021"/>
                  <a:pt x="1764" y="22417"/>
                  <a:pt x="2554" y="22447"/>
                </a:cubicBezTo>
                <a:cubicBezTo>
                  <a:pt x="2601" y="22449"/>
                  <a:pt x="2648" y="22450"/>
                  <a:pt x="2694" y="22450"/>
                </a:cubicBezTo>
                <a:cubicBezTo>
                  <a:pt x="3465" y="22450"/>
                  <a:pt x="4208" y="22220"/>
                  <a:pt x="4925" y="21991"/>
                </a:cubicBezTo>
                <a:lnTo>
                  <a:pt x="9150" y="20654"/>
                </a:lnTo>
                <a:cubicBezTo>
                  <a:pt x="10454" y="20219"/>
                  <a:pt x="11824" y="19784"/>
                  <a:pt x="13185" y="19784"/>
                </a:cubicBezTo>
                <a:cubicBezTo>
                  <a:pt x="13441" y="19784"/>
                  <a:pt x="13697" y="19799"/>
                  <a:pt x="13952" y="19833"/>
                </a:cubicBezTo>
                <a:cubicBezTo>
                  <a:pt x="15594" y="20076"/>
                  <a:pt x="17205" y="21231"/>
                  <a:pt x="17387" y="22842"/>
                </a:cubicBezTo>
                <a:cubicBezTo>
                  <a:pt x="17478" y="23541"/>
                  <a:pt x="17296" y="24240"/>
                  <a:pt x="17387" y="24939"/>
                </a:cubicBezTo>
                <a:cubicBezTo>
                  <a:pt x="17508" y="25699"/>
                  <a:pt x="17964" y="26368"/>
                  <a:pt x="18177" y="27098"/>
                </a:cubicBezTo>
                <a:cubicBezTo>
                  <a:pt x="18542" y="28283"/>
                  <a:pt x="18755" y="29712"/>
                  <a:pt x="18025" y="30684"/>
                </a:cubicBezTo>
                <a:cubicBezTo>
                  <a:pt x="18633" y="32143"/>
                  <a:pt x="18147" y="33876"/>
                  <a:pt x="17356" y="35244"/>
                </a:cubicBezTo>
                <a:cubicBezTo>
                  <a:pt x="16536" y="36611"/>
                  <a:pt x="15411" y="37797"/>
                  <a:pt x="14530" y="39134"/>
                </a:cubicBezTo>
                <a:cubicBezTo>
                  <a:pt x="13679" y="40472"/>
                  <a:pt x="13101" y="42113"/>
                  <a:pt x="13527" y="43663"/>
                </a:cubicBezTo>
                <a:cubicBezTo>
                  <a:pt x="13983" y="45305"/>
                  <a:pt x="15472" y="46429"/>
                  <a:pt x="16262" y="47949"/>
                </a:cubicBezTo>
                <a:cubicBezTo>
                  <a:pt x="16961" y="49256"/>
                  <a:pt x="17083" y="50745"/>
                  <a:pt x="17387" y="52204"/>
                </a:cubicBezTo>
                <a:cubicBezTo>
                  <a:pt x="17691" y="53633"/>
                  <a:pt x="18268" y="55153"/>
                  <a:pt x="19515" y="55913"/>
                </a:cubicBezTo>
                <a:cubicBezTo>
                  <a:pt x="18815" y="53815"/>
                  <a:pt x="18177" y="51688"/>
                  <a:pt x="17660" y="49499"/>
                </a:cubicBezTo>
                <a:cubicBezTo>
                  <a:pt x="17569" y="49165"/>
                  <a:pt x="17478" y="48800"/>
                  <a:pt x="17660" y="48466"/>
                </a:cubicBezTo>
                <a:cubicBezTo>
                  <a:pt x="17752" y="48314"/>
                  <a:pt x="18040" y="48230"/>
                  <a:pt x="18299" y="48230"/>
                </a:cubicBezTo>
                <a:cubicBezTo>
                  <a:pt x="18557" y="48230"/>
                  <a:pt x="18785" y="48314"/>
                  <a:pt x="18755" y="48496"/>
                </a:cubicBezTo>
                <a:cubicBezTo>
                  <a:pt x="18481" y="51110"/>
                  <a:pt x="19423" y="53846"/>
                  <a:pt x="21278" y="55730"/>
                </a:cubicBezTo>
                <a:cubicBezTo>
                  <a:pt x="22129" y="56612"/>
                  <a:pt x="23284" y="57615"/>
                  <a:pt x="22980" y="58800"/>
                </a:cubicBezTo>
                <a:cubicBezTo>
                  <a:pt x="22919" y="59074"/>
                  <a:pt x="22767" y="59317"/>
                  <a:pt x="22706" y="59560"/>
                </a:cubicBezTo>
                <a:cubicBezTo>
                  <a:pt x="22524" y="60381"/>
                  <a:pt x="23162" y="61171"/>
                  <a:pt x="23800" y="61688"/>
                </a:cubicBezTo>
                <a:cubicBezTo>
                  <a:pt x="25520" y="63139"/>
                  <a:pt x="27787" y="63949"/>
                  <a:pt x="30033" y="63949"/>
                </a:cubicBezTo>
                <a:cubicBezTo>
                  <a:pt x="30327" y="63949"/>
                  <a:pt x="30621" y="63935"/>
                  <a:pt x="30913" y="63907"/>
                </a:cubicBezTo>
                <a:cubicBezTo>
                  <a:pt x="31096" y="63893"/>
                  <a:pt x="31278" y="63872"/>
                  <a:pt x="31455" y="63872"/>
                </a:cubicBezTo>
                <a:cubicBezTo>
                  <a:pt x="31661" y="63872"/>
                  <a:pt x="31858" y="63900"/>
                  <a:pt x="32038" y="63998"/>
                </a:cubicBezTo>
                <a:cubicBezTo>
                  <a:pt x="32311" y="64119"/>
                  <a:pt x="32463" y="64363"/>
                  <a:pt x="32646" y="64575"/>
                </a:cubicBezTo>
                <a:cubicBezTo>
                  <a:pt x="33284" y="65396"/>
                  <a:pt x="34074" y="66217"/>
                  <a:pt x="35077" y="66429"/>
                </a:cubicBezTo>
                <a:cubicBezTo>
                  <a:pt x="35837" y="66612"/>
                  <a:pt x="36688" y="66490"/>
                  <a:pt x="37296" y="66946"/>
                </a:cubicBezTo>
                <a:cubicBezTo>
                  <a:pt x="37630" y="67220"/>
                  <a:pt x="37813" y="67615"/>
                  <a:pt x="37995" y="68010"/>
                </a:cubicBezTo>
                <a:cubicBezTo>
                  <a:pt x="39181" y="70350"/>
                  <a:pt x="41308" y="72205"/>
                  <a:pt x="43770" y="73086"/>
                </a:cubicBezTo>
                <a:cubicBezTo>
                  <a:pt x="43588" y="72387"/>
                  <a:pt x="44135" y="71566"/>
                  <a:pt x="44865" y="71475"/>
                </a:cubicBezTo>
                <a:cubicBezTo>
                  <a:pt x="44912" y="71469"/>
                  <a:pt x="44958" y="71466"/>
                  <a:pt x="45005" y="71466"/>
                </a:cubicBezTo>
                <a:cubicBezTo>
                  <a:pt x="45383" y="71466"/>
                  <a:pt x="45748" y="71653"/>
                  <a:pt x="45998" y="71936"/>
                </a:cubicBezTo>
                <a:lnTo>
                  <a:pt x="45998" y="71936"/>
                </a:lnTo>
                <a:cubicBezTo>
                  <a:pt x="46088" y="71735"/>
                  <a:pt x="46208" y="71534"/>
                  <a:pt x="46352" y="71334"/>
                </a:cubicBezTo>
                <a:lnTo>
                  <a:pt x="46352" y="71334"/>
                </a:lnTo>
                <a:cubicBezTo>
                  <a:pt x="46129" y="71092"/>
                  <a:pt x="45831" y="70901"/>
                  <a:pt x="45533" y="70806"/>
                </a:cubicBezTo>
                <a:cubicBezTo>
                  <a:pt x="45262" y="70716"/>
                  <a:pt x="44975" y="70686"/>
                  <a:pt x="44682" y="70686"/>
                </a:cubicBezTo>
                <a:cubicBezTo>
                  <a:pt x="44286" y="70686"/>
                  <a:pt x="43881" y="70741"/>
                  <a:pt x="43497" y="70776"/>
                </a:cubicBezTo>
                <a:cubicBezTo>
                  <a:pt x="43402" y="70780"/>
                  <a:pt x="43306" y="70783"/>
                  <a:pt x="43209" y="70783"/>
                </a:cubicBezTo>
                <a:cubicBezTo>
                  <a:pt x="42596" y="70783"/>
                  <a:pt x="41968" y="70684"/>
                  <a:pt x="41521" y="70290"/>
                </a:cubicBezTo>
                <a:cubicBezTo>
                  <a:pt x="41004" y="69803"/>
                  <a:pt x="40883" y="68952"/>
                  <a:pt x="41035" y="68253"/>
                </a:cubicBezTo>
                <a:cubicBezTo>
                  <a:pt x="41187" y="67524"/>
                  <a:pt x="41491" y="66855"/>
                  <a:pt x="41673" y="66125"/>
                </a:cubicBezTo>
                <a:cubicBezTo>
                  <a:pt x="41855" y="65457"/>
                  <a:pt x="41795" y="64575"/>
                  <a:pt x="41187" y="64211"/>
                </a:cubicBezTo>
                <a:cubicBezTo>
                  <a:pt x="40971" y="64081"/>
                  <a:pt x="40709" y="64044"/>
                  <a:pt x="40434" y="64044"/>
                </a:cubicBezTo>
                <a:cubicBezTo>
                  <a:pt x="40322" y="64044"/>
                  <a:pt x="40207" y="64050"/>
                  <a:pt x="40092" y="64059"/>
                </a:cubicBezTo>
                <a:lnTo>
                  <a:pt x="38512" y="64119"/>
                </a:lnTo>
                <a:cubicBezTo>
                  <a:pt x="38056" y="64119"/>
                  <a:pt x="37478" y="64059"/>
                  <a:pt x="37357" y="63633"/>
                </a:cubicBezTo>
                <a:cubicBezTo>
                  <a:pt x="37266" y="63329"/>
                  <a:pt x="37448" y="63025"/>
                  <a:pt x="37600" y="62752"/>
                </a:cubicBezTo>
                <a:cubicBezTo>
                  <a:pt x="38056" y="61961"/>
                  <a:pt x="38299" y="61019"/>
                  <a:pt x="38269" y="60107"/>
                </a:cubicBezTo>
                <a:cubicBezTo>
                  <a:pt x="38238" y="59682"/>
                  <a:pt x="38147" y="59195"/>
                  <a:pt x="37782" y="58983"/>
                </a:cubicBezTo>
                <a:cubicBezTo>
                  <a:pt x="37664" y="58919"/>
                  <a:pt x="37534" y="58890"/>
                  <a:pt x="37402" y="58890"/>
                </a:cubicBezTo>
                <a:cubicBezTo>
                  <a:pt x="37096" y="58890"/>
                  <a:pt x="36779" y="59043"/>
                  <a:pt x="36567" y="59256"/>
                </a:cubicBezTo>
                <a:cubicBezTo>
                  <a:pt x="36232" y="59560"/>
                  <a:pt x="36050" y="59986"/>
                  <a:pt x="35776" y="60320"/>
                </a:cubicBezTo>
                <a:cubicBezTo>
                  <a:pt x="35196" y="61066"/>
                  <a:pt x="34263" y="61487"/>
                  <a:pt x="33333" y="61487"/>
                </a:cubicBezTo>
                <a:cubicBezTo>
                  <a:pt x="32899" y="61487"/>
                  <a:pt x="32465" y="61395"/>
                  <a:pt x="32068" y="61201"/>
                </a:cubicBezTo>
                <a:cubicBezTo>
                  <a:pt x="30822" y="60593"/>
                  <a:pt x="30123" y="59074"/>
                  <a:pt x="30457" y="57736"/>
                </a:cubicBezTo>
                <a:cubicBezTo>
                  <a:pt x="30670" y="56855"/>
                  <a:pt x="31278" y="56095"/>
                  <a:pt x="31399" y="55213"/>
                </a:cubicBezTo>
                <a:cubicBezTo>
                  <a:pt x="31521" y="54545"/>
                  <a:pt x="31369" y="53846"/>
                  <a:pt x="31582" y="53207"/>
                </a:cubicBezTo>
                <a:cubicBezTo>
                  <a:pt x="31946" y="52174"/>
                  <a:pt x="33101" y="51657"/>
                  <a:pt x="34135" y="51292"/>
                </a:cubicBezTo>
                <a:cubicBezTo>
                  <a:pt x="34844" y="51035"/>
                  <a:pt x="35614" y="50777"/>
                  <a:pt x="36348" y="50777"/>
                </a:cubicBezTo>
                <a:cubicBezTo>
                  <a:pt x="36652" y="50777"/>
                  <a:pt x="36950" y="50821"/>
                  <a:pt x="37235" y="50928"/>
                </a:cubicBezTo>
                <a:cubicBezTo>
                  <a:pt x="37418" y="50988"/>
                  <a:pt x="37600" y="51080"/>
                  <a:pt x="37782" y="51110"/>
                </a:cubicBezTo>
                <a:cubicBezTo>
                  <a:pt x="37802" y="51111"/>
                  <a:pt x="37821" y="51112"/>
                  <a:pt x="37841" y="51112"/>
                </a:cubicBezTo>
                <a:cubicBezTo>
                  <a:pt x="38272" y="51112"/>
                  <a:pt x="38649" y="50794"/>
                  <a:pt x="38998" y="50533"/>
                </a:cubicBezTo>
                <a:cubicBezTo>
                  <a:pt x="39571" y="50132"/>
                  <a:pt x="40276" y="49874"/>
                  <a:pt x="40962" y="49874"/>
                </a:cubicBezTo>
                <a:cubicBezTo>
                  <a:pt x="41368" y="49874"/>
                  <a:pt x="41767" y="49964"/>
                  <a:pt x="42129" y="50168"/>
                </a:cubicBezTo>
                <a:cubicBezTo>
                  <a:pt x="42403" y="50320"/>
                  <a:pt x="42646" y="50533"/>
                  <a:pt x="42919" y="50593"/>
                </a:cubicBezTo>
                <a:cubicBezTo>
                  <a:pt x="43284" y="50685"/>
                  <a:pt x="43740" y="50563"/>
                  <a:pt x="43983" y="50837"/>
                </a:cubicBezTo>
                <a:cubicBezTo>
                  <a:pt x="44226" y="51049"/>
                  <a:pt x="44166" y="51384"/>
                  <a:pt x="44135" y="51688"/>
                </a:cubicBezTo>
                <a:cubicBezTo>
                  <a:pt x="43922" y="52964"/>
                  <a:pt x="43922" y="54514"/>
                  <a:pt x="45017" y="55183"/>
                </a:cubicBezTo>
                <a:cubicBezTo>
                  <a:pt x="45169" y="55270"/>
                  <a:pt x="45337" y="55342"/>
                  <a:pt x="45498" y="55342"/>
                </a:cubicBezTo>
                <a:cubicBezTo>
                  <a:pt x="45562" y="55342"/>
                  <a:pt x="45625" y="55331"/>
                  <a:pt x="45685" y="55305"/>
                </a:cubicBezTo>
                <a:cubicBezTo>
                  <a:pt x="46080" y="55153"/>
                  <a:pt x="46111" y="54636"/>
                  <a:pt x="46080" y="54210"/>
                </a:cubicBezTo>
                <a:cubicBezTo>
                  <a:pt x="45898" y="52417"/>
                  <a:pt x="45533" y="50411"/>
                  <a:pt x="46567" y="48922"/>
                </a:cubicBezTo>
                <a:cubicBezTo>
                  <a:pt x="46962" y="48344"/>
                  <a:pt x="47539" y="47919"/>
                  <a:pt x="48117" y="47493"/>
                </a:cubicBezTo>
                <a:cubicBezTo>
                  <a:pt x="48907" y="46885"/>
                  <a:pt x="49728" y="46308"/>
                  <a:pt x="50549" y="45700"/>
                </a:cubicBezTo>
                <a:cubicBezTo>
                  <a:pt x="51673" y="44879"/>
                  <a:pt x="52919" y="43694"/>
                  <a:pt x="52616" y="42326"/>
                </a:cubicBezTo>
                <a:cubicBezTo>
                  <a:pt x="53223" y="41049"/>
                  <a:pt x="54378" y="40289"/>
                  <a:pt x="55746" y="39894"/>
                </a:cubicBezTo>
                <a:cubicBezTo>
                  <a:pt x="56780" y="39560"/>
                  <a:pt x="58148" y="39408"/>
                  <a:pt x="58482" y="38374"/>
                </a:cubicBezTo>
                <a:cubicBezTo>
                  <a:pt x="58634" y="37949"/>
                  <a:pt x="58512" y="37462"/>
                  <a:pt x="58664" y="37007"/>
                </a:cubicBezTo>
                <a:cubicBezTo>
                  <a:pt x="58816" y="36581"/>
                  <a:pt x="59151" y="36277"/>
                  <a:pt x="59546" y="36003"/>
                </a:cubicBezTo>
                <a:cubicBezTo>
                  <a:pt x="60518" y="35304"/>
                  <a:pt x="61704" y="34879"/>
                  <a:pt x="62889" y="34757"/>
                </a:cubicBezTo>
                <a:cubicBezTo>
                  <a:pt x="63102" y="35000"/>
                  <a:pt x="63254" y="35274"/>
                  <a:pt x="63345" y="35578"/>
                </a:cubicBezTo>
                <a:cubicBezTo>
                  <a:pt x="65017" y="35517"/>
                  <a:pt x="66628" y="34879"/>
                  <a:pt x="67935" y="33845"/>
                </a:cubicBezTo>
                <a:cubicBezTo>
                  <a:pt x="67601" y="33481"/>
                  <a:pt x="67053" y="33541"/>
                  <a:pt x="66598" y="33420"/>
                </a:cubicBezTo>
                <a:cubicBezTo>
                  <a:pt x="65807" y="33177"/>
                  <a:pt x="65382" y="32174"/>
                  <a:pt x="65716" y="31444"/>
                </a:cubicBezTo>
                <a:cubicBezTo>
                  <a:pt x="65324" y="31357"/>
                  <a:pt x="64921" y="31315"/>
                  <a:pt x="64518" y="31315"/>
                </a:cubicBezTo>
                <a:cubicBezTo>
                  <a:pt x="63516" y="31315"/>
                  <a:pt x="62510" y="31575"/>
                  <a:pt x="61643" y="32052"/>
                </a:cubicBezTo>
                <a:cubicBezTo>
                  <a:pt x="62676" y="30745"/>
                  <a:pt x="64227" y="29894"/>
                  <a:pt x="65868" y="29681"/>
                </a:cubicBezTo>
                <a:cubicBezTo>
                  <a:pt x="66208" y="29636"/>
                  <a:pt x="66549" y="29620"/>
                  <a:pt x="66889" y="29620"/>
                </a:cubicBezTo>
                <a:cubicBezTo>
                  <a:pt x="67819" y="29620"/>
                  <a:pt x="68750" y="29743"/>
                  <a:pt x="69680" y="29743"/>
                </a:cubicBezTo>
                <a:cubicBezTo>
                  <a:pt x="70020" y="29743"/>
                  <a:pt x="70361" y="29726"/>
                  <a:pt x="70701" y="29681"/>
                </a:cubicBezTo>
                <a:cubicBezTo>
                  <a:pt x="72282" y="29499"/>
                  <a:pt x="73984" y="28313"/>
                  <a:pt x="73893" y="26733"/>
                </a:cubicBezTo>
                <a:cubicBezTo>
                  <a:pt x="73801" y="25395"/>
                  <a:pt x="72555" y="24453"/>
                  <a:pt x="71430" y="23754"/>
                </a:cubicBezTo>
                <a:cubicBezTo>
                  <a:pt x="71430" y="22842"/>
                  <a:pt x="71674" y="22021"/>
                  <a:pt x="71674" y="21140"/>
                </a:cubicBezTo>
                <a:cubicBezTo>
                  <a:pt x="71674" y="20988"/>
                  <a:pt x="71674" y="20806"/>
                  <a:pt x="71582" y="20684"/>
                </a:cubicBezTo>
                <a:cubicBezTo>
                  <a:pt x="71495" y="20559"/>
                  <a:pt x="71360" y="20511"/>
                  <a:pt x="71211" y="20511"/>
                </a:cubicBezTo>
                <a:cubicBezTo>
                  <a:pt x="70999" y="20511"/>
                  <a:pt x="70758" y="20607"/>
                  <a:pt x="70579" y="20714"/>
                </a:cubicBezTo>
                <a:cubicBezTo>
                  <a:pt x="70154" y="20988"/>
                  <a:pt x="69698" y="21231"/>
                  <a:pt x="69272" y="21474"/>
                </a:cubicBezTo>
                <a:cubicBezTo>
                  <a:pt x="68908" y="21687"/>
                  <a:pt x="68482" y="21900"/>
                  <a:pt x="68026" y="21900"/>
                </a:cubicBezTo>
                <a:cubicBezTo>
                  <a:pt x="67601" y="21870"/>
                  <a:pt x="67145" y="21474"/>
                  <a:pt x="67236" y="21049"/>
                </a:cubicBezTo>
                <a:cubicBezTo>
                  <a:pt x="67266" y="20806"/>
                  <a:pt x="67449" y="20623"/>
                  <a:pt x="67540" y="20411"/>
                </a:cubicBezTo>
                <a:cubicBezTo>
                  <a:pt x="67813" y="19711"/>
                  <a:pt x="67023" y="19073"/>
                  <a:pt x="66324" y="18800"/>
                </a:cubicBezTo>
                <a:cubicBezTo>
                  <a:pt x="65641" y="18515"/>
                  <a:pt x="64878" y="18310"/>
                  <a:pt x="64135" y="18310"/>
                </a:cubicBezTo>
                <a:cubicBezTo>
                  <a:pt x="64084" y="18310"/>
                  <a:pt x="64034" y="18311"/>
                  <a:pt x="63984" y="18313"/>
                </a:cubicBezTo>
                <a:cubicBezTo>
                  <a:pt x="63163" y="18374"/>
                  <a:pt x="62342" y="18739"/>
                  <a:pt x="61886" y="19407"/>
                </a:cubicBezTo>
                <a:cubicBezTo>
                  <a:pt x="61491" y="20046"/>
                  <a:pt x="61400" y="20866"/>
                  <a:pt x="60944" y="21444"/>
                </a:cubicBezTo>
                <a:cubicBezTo>
                  <a:pt x="60762" y="21657"/>
                  <a:pt x="60518" y="21870"/>
                  <a:pt x="60488" y="22143"/>
                </a:cubicBezTo>
                <a:cubicBezTo>
                  <a:pt x="60458" y="22356"/>
                  <a:pt x="60579" y="22569"/>
                  <a:pt x="60670" y="22781"/>
                </a:cubicBezTo>
                <a:cubicBezTo>
                  <a:pt x="60853" y="23389"/>
                  <a:pt x="60640" y="24058"/>
                  <a:pt x="60214" y="24544"/>
                </a:cubicBezTo>
                <a:cubicBezTo>
                  <a:pt x="59789" y="25031"/>
                  <a:pt x="59181" y="25274"/>
                  <a:pt x="58543" y="25426"/>
                </a:cubicBezTo>
                <a:cubicBezTo>
                  <a:pt x="58117" y="25517"/>
                  <a:pt x="57631" y="25578"/>
                  <a:pt x="57296" y="25851"/>
                </a:cubicBezTo>
                <a:cubicBezTo>
                  <a:pt x="56506" y="26550"/>
                  <a:pt x="56932" y="28009"/>
                  <a:pt x="56141" y="28678"/>
                </a:cubicBezTo>
                <a:cubicBezTo>
                  <a:pt x="55947" y="28840"/>
                  <a:pt x="55717" y="28912"/>
                  <a:pt x="55482" y="28912"/>
                </a:cubicBezTo>
                <a:cubicBezTo>
                  <a:pt x="54836" y="28912"/>
                  <a:pt x="54147" y="28374"/>
                  <a:pt x="54014" y="27705"/>
                </a:cubicBezTo>
                <a:cubicBezTo>
                  <a:pt x="53801" y="26763"/>
                  <a:pt x="54287" y="25851"/>
                  <a:pt x="54926" y="25152"/>
                </a:cubicBezTo>
                <a:cubicBezTo>
                  <a:pt x="53801" y="24271"/>
                  <a:pt x="52251" y="23876"/>
                  <a:pt x="50853" y="23754"/>
                </a:cubicBezTo>
                <a:cubicBezTo>
                  <a:pt x="50275" y="23724"/>
                  <a:pt x="49485" y="23602"/>
                  <a:pt x="49363" y="23025"/>
                </a:cubicBezTo>
                <a:cubicBezTo>
                  <a:pt x="49333" y="22842"/>
                  <a:pt x="49363" y="22660"/>
                  <a:pt x="49242" y="22538"/>
                </a:cubicBezTo>
                <a:cubicBezTo>
                  <a:pt x="49181" y="22447"/>
                  <a:pt x="49059" y="22417"/>
                  <a:pt x="48938" y="22386"/>
                </a:cubicBezTo>
                <a:cubicBezTo>
                  <a:pt x="48451" y="22113"/>
                  <a:pt x="48482" y="21322"/>
                  <a:pt x="48907" y="20927"/>
                </a:cubicBezTo>
                <a:cubicBezTo>
                  <a:pt x="49302" y="20532"/>
                  <a:pt x="49910" y="20411"/>
                  <a:pt x="50457" y="20289"/>
                </a:cubicBezTo>
                <a:cubicBezTo>
                  <a:pt x="52251" y="19894"/>
                  <a:pt x="53953" y="19104"/>
                  <a:pt x="55382" y="17979"/>
                </a:cubicBezTo>
                <a:cubicBezTo>
                  <a:pt x="56537" y="17067"/>
                  <a:pt x="57631" y="15912"/>
                  <a:pt x="59090" y="15669"/>
                </a:cubicBezTo>
                <a:cubicBezTo>
                  <a:pt x="59546" y="15608"/>
                  <a:pt x="60002" y="15608"/>
                  <a:pt x="60458" y="15547"/>
                </a:cubicBezTo>
                <a:cubicBezTo>
                  <a:pt x="61704" y="15334"/>
                  <a:pt x="62768" y="14423"/>
                  <a:pt x="63497" y="13389"/>
                </a:cubicBezTo>
                <a:cubicBezTo>
                  <a:pt x="63740" y="13024"/>
                  <a:pt x="63984" y="12629"/>
                  <a:pt x="64348" y="12356"/>
                </a:cubicBezTo>
                <a:cubicBezTo>
                  <a:pt x="64734" y="12047"/>
                  <a:pt x="65195" y="11935"/>
                  <a:pt x="65684" y="11935"/>
                </a:cubicBezTo>
                <a:cubicBezTo>
                  <a:pt x="66353" y="11935"/>
                  <a:pt x="67073" y="12145"/>
                  <a:pt x="67722" y="12356"/>
                </a:cubicBezTo>
                <a:cubicBezTo>
                  <a:pt x="68178" y="12538"/>
                  <a:pt x="68725" y="12751"/>
                  <a:pt x="68938" y="13176"/>
                </a:cubicBezTo>
                <a:cubicBezTo>
                  <a:pt x="69272" y="13845"/>
                  <a:pt x="68756" y="14666"/>
                  <a:pt x="68087" y="14970"/>
                </a:cubicBezTo>
                <a:cubicBezTo>
                  <a:pt x="67418" y="15274"/>
                  <a:pt x="66658" y="15243"/>
                  <a:pt x="65929" y="15334"/>
                </a:cubicBezTo>
                <a:cubicBezTo>
                  <a:pt x="65199" y="15426"/>
                  <a:pt x="64409" y="15669"/>
                  <a:pt x="64075" y="16338"/>
                </a:cubicBezTo>
                <a:cubicBezTo>
                  <a:pt x="64420" y="16545"/>
                  <a:pt x="64806" y="16604"/>
                  <a:pt x="65211" y="16604"/>
                </a:cubicBezTo>
                <a:cubicBezTo>
                  <a:pt x="65770" y="16604"/>
                  <a:pt x="66364" y="16491"/>
                  <a:pt x="66933" y="16491"/>
                </a:cubicBezTo>
                <a:cubicBezTo>
                  <a:pt x="67226" y="16491"/>
                  <a:pt x="67511" y="16521"/>
                  <a:pt x="67783" y="16611"/>
                </a:cubicBezTo>
                <a:cubicBezTo>
                  <a:pt x="68543" y="16854"/>
                  <a:pt x="69090" y="17523"/>
                  <a:pt x="69637" y="18100"/>
                </a:cubicBezTo>
                <a:cubicBezTo>
                  <a:pt x="70144" y="18635"/>
                  <a:pt x="70807" y="19144"/>
                  <a:pt x="71554" y="19144"/>
                </a:cubicBezTo>
                <a:cubicBezTo>
                  <a:pt x="71613" y="19144"/>
                  <a:pt x="71674" y="19141"/>
                  <a:pt x="71734" y="19134"/>
                </a:cubicBezTo>
                <a:cubicBezTo>
                  <a:pt x="71734" y="18587"/>
                  <a:pt x="71765" y="18040"/>
                  <a:pt x="71795" y="17493"/>
                </a:cubicBezTo>
                <a:lnTo>
                  <a:pt x="72768" y="17401"/>
                </a:lnTo>
                <a:cubicBezTo>
                  <a:pt x="72950" y="16641"/>
                  <a:pt x="72677" y="15790"/>
                  <a:pt x="72069" y="15304"/>
                </a:cubicBezTo>
                <a:cubicBezTo>
                  <a:pt x="72126" y="15016"/>
                  <a:pt x="72458" y="14755"/>
                  <a:pt x="72751" y="14755"/>
                </a:cubicBezTo>
                <a:cubicBezTo>
                  <a:pt x="72767" y="14755"/>
                  <a:pt x="72783" y="14755"/>
                  <a:pt x="72798" y="14757"/>
                </a:cubicBezTo>
                <a:cubicBezTo>
                  <a:pt x="73072" y="14787"/>
                  <a:pt x="73345" y="14939"/>
                  <a:pt x="73619" y="15061"/>
                </a:cubicBezTo>
                <a:cubicBezTo>
                  <a:pt x="73953" y="15207"/>
                  <a:pt x="74330" y="15325"/>
                  <a:pt x="74702" y="15325"/>
                </a:cubicBezTo>
                <a:cubicBezTo>
                  <a:pt x="74870" y="15325"/>
                  <a:pt x="75038" y="15300"/>
                  <a:pt x="75200" y="15243"/>
                </a:cubicBezTo>
                <a:cubicBezTo>
                  <a:pt x="75716" y="15061"/>
                  <a:pt x="76111" y="14483"/>
                  <a:pt x="75899" y="13967"/>
                </a:cubicBezTo>
                <a:cubicBezTo>
                  <a:pt x="75200" y="13815"/>
                  <a:pt x="74348" y="13511"/>
                  <a:pt x="74288" y="12781"/>
                </a:cubicBezTo>
                <a:cubicBezTo>
                  <a:pt x="74227" y="12416"/>
                  <a:pt x="74440" y="12052"/>
                  <a:pt x="74348" y="11687"/>
                </a:cubicBezTo>
                <a:cubicBezTo>
                  <a:pt x="74227" y="11322"/>
                  <a:pt x="73862" y="11109"/>
                  <a:pt x="73528" y="10927"/>
                </a:cubicBezTo>
                <a:cubicBezTo>
                  <a:pt x="72008" y="10167"/>
                  <a:pt x="70519" y="9407"/>
                  <a:pt x="68999" y="8647"/>
                </a:cubicBezTo>
                <a:cubicBezTo>
                  <a:pt x="68417" y="8386"/>
                  <a:pt x="67807" y="8068"/>
                  <a:pt x="67169" y="8068"/>
                </a:cubicBezTo>
                <a:close/>
                <a:moveTo>
                  <a:pt x="222297" y="61301"/>
                </a:moveTo>
                <a:cubicBezTo>
                  <a:pt x="222139" y="61301"/>
                  <a:pt x="221970" y="61362"/>
                  <a:pt x="221798" y="61505"/>
                </a:cubicBezTo>
                <a:cubicBezTo>
                  <a:pt x="221403" y="61870"/>
                  <a:pt x="221707" y="62934"/>
                  <a:pt x="221555" y="63481"/>
                </a:cubicBezTo>
                <a:cubicBezTo>
                  <a:pt x="221342" y="64241"/>
                  <a:pt x="220856" y="64970"/>
                  <a:pt x="221372" y="65548"/>
                </a:cubicBezTo>
                <a:cubicBezTo>
                  <a:pt x="221859" y="66034"/>
                  <a:pt x="221707" y="66916"/>
                  <a:pt x="222224" y="67311"/>
                </a:cubicBezTo>
                <a:cubicBezTo>
                  <a:pt x="222284" y="67341"/>
                  <a:pt x="222345" y="67372"/>
                  <a:pt x="222406" y="67402"/>
                </a:cubicBezTo>
                <a:cubicBezTo>
                  <a:pt x="222649" y="67402"/>
                  <a:pt x="222710" y="67037"/>
                  <a:pt x="222862" y="66825"/>
                </a:cubicBezTo>
                <a:cubicBezTo>
                  <a:pt x="222961" y="66709"/>
                  <a:pt x="223113" y="66656"/>
                  <a:pt x="223271" y="66656"/>
                </a:cubicBezTo>
                <a:cubicBezTo>
                  <a:pt x="223404" y="66656"/>
                  <a:pt x="223541" y="66694"/>
                  <a:pt x="223652" y="66764"/>
                </a:cubicBezTo>
                <a:cubicBezTo>
                  <a:pt x="223926" y="66916"/>
                  <a:pt x="224078" y="67159"/>
                  <a:pt x="224260" y="67402"/>
                </a:cubicBezTo>
                <a:cubicBezTo>
                  <a:pt x="224594" y="67919"/>
                  <a:pt x="224990" y="68375"/>
                  <a:pt x="225445" y="68739"/>
                </a:cubicBezTo>
                <a:cubicBezTo>
                  <a:pt x="225597" y="68891"/>
                  <a:pt x="225780" y="69013"/>
                  <a:pt x="225871" y="69195"/>
                </a:cubicBezTo>
                <a:cubicBezTo>
                  <a:pt x="226023" y="69408"/>
                  <a:pt x="226053" y="69682"/>
                  <a:pt x="226145" y="69925"/>
                </a:cubicBezTo>
                <a:cubicBezTo>
                  <a:pt x="226236" y="70198"/>
                  <a:pt x="226388" y="70442"/>
                  <a:pt x="226479" y="70715"/>
                </a:cubicBezTo>
                <a:cubicBezTo>
                  <a:pt x="226540" y="70989"/>
                  <a:pt x="226509" y="71354"/>
                  <a:pt x="226297" y="71505"/>
                </a:cubicBezTo>
                <a:cubicBezTo>
                  <a:pt x="226114" y="71657"/>
                  <a:pt x="225871" y="71657"/>
                  <a:pt x="225658" y="71688"/>
                </a:cubicBezTo>
                <a:cubicBezTo>
                  <a:pt x="225081" y="71749"/>
                  <a:pt x="224534" y="72053"/>
                  <a:pt x="224169" y="72509"/>
                </a:cubicBezTo>
                <a:cubicBezTo>
                  <a:pt x="223986" y="72752"/>
                  <a:pt x="223865" y="73086"/>
                  <a:pt x="224047" y="73329"/>
                </a:cubicBezTo>
                <a:cubicBezTo>
                  <a:pt x="224199" y="73086"/>
                  <a:pt x="224351" y="72873"/>
                  <a:pt x="224594" y="72721"/>
                </a:cubicBezTo>
                <a:cubicBezTo>
                  <a:pt x="224718" y="72633"/>
                  <a:pt x="224873" y="72586"/>
                  <a:pt x="225029" y="72586"/>
                </a:cubicBezTo>
                <a:cubicBezTo>
                  <a:pt x="225141" y="72586"/>
                  <a:pt x="225253" y="72610"/>
                  <a:pt x="225354" y="72661"/>
                </a:cubicBezTo>
                <a:cubicBezTo>
                  <a:pt x="225841" y="72904"/>
                  <a:pt x="225719" y="73633"/>
                  <a:pt x="225962" y="74150"/>
                </a:cubicBezTo>
                <a:cubicBezTo>
                  <a:pt x="226106" y="74494"/>
                  <a:pt x="226520" y="74730"/>
                  <a:pt x="226898" y="74730"/>
                </a:cubicBezTo>
                <a:cubicBezTo>
                  <a:pt x="226920" y="74730"/>
                  <a:pt x="226943" y="74729"/>
                  <a:pt x="226965" y="74727"/>
                </a:cubicBezTo>
                <a:cubicBezTo>
                  <a:pt x="226752" y="74332"/>
                  <a:pt x="226904" y="73816"/>
                  <a:pt x="227269" y="73572"/>
                </a:cubicBezTo>
                <a:cubicBezTo>
                  <a:pt x="227360" y="73512"/>
                  <a:pt x="227482" y="73451"/>
                  <a:pt x="227512" y="73360"/>
                </a:cubicBezTo>
                <a:cubicBezTo>
                  <a:pt x="227573" y="73268"/>
                  <a:pt x="227573" y="73177"/>
                  <a:pt x="227573" y="73116"/>
                </a:cubicBezTo>
                <a:cubicBezTo>
                  <a:pt x="227512" y="72478"/>
                  <a:pt x="227482" y="71870"/>
                  <a:pt x="227452" y="71262"/>
                </a:cubicBezTo>
                <a:cubicBezTo>
                  <a:pt x="227452" y="71080"/>
                  <a:pt x="227452" y="70898"/>
                  <a:pt x="227360" y="70746"/>
                </a:cubicBezTo>
                <a:cubicBezTo>
                  <a:pt x="227208" y="70472"/>
                  <a:pt x="226874" y="70350"/>
                  <a:pt x="226692" y="70107"/>
                </a:cubicBezTo>
                <a:cubicBezTo>
                  <a:pt x="226327" y="69560"/>
                  <a:pt x="226813" y="68709"/>
                  <a:pt x="226418" y="68162"/>
                </a:cubicBezTo>
                <a:cubicBezTo>
                  <a:pt x="226023" y="67584"/>
                  <a:pt x="224959" y="67797"/>
                  <a:pt x="224655" y="67159"/>
                </a:cubicBezTo>
                <a:cubicBezTo>
                  <a:pt x="224473" y="66794"/>
                  <a:pt x="224625" y="66308"/>
                  <a:pt x="224321" y="66034"/>
                </a:cubicBezTo>
                <a:cubicBezTo>
                  <a:pt x="224203" y="65928"/>
                  <a:pt x="224053" y="65904"/>
                  <a:pt x="223892" y="65904"/>
                </a:cubicBezTo>
                <a:cubicBezTo>
                  <a:pt x="223762" y="65904"/>
                  <a:pt x="223624" y="65920"/>
                  <a:pt x="223491" y="65920"/>
                </a:cubicBezTo>
                <a:cubicBezTo>
                  <a:pt x="223366" y="65920"/>
                  <a:pt x="223244" y="65906"/>
                  <a:pt x="223135" y="65852"/>
                </a:cubicBezTo>
                <a:cubicBezTo>
                  <a:pt x="222801" y="65730"/>
                  <a:pt x="222679" y="65305"/>
                  <a:pt x="222740" y="64940"/>
                </a:cubicBezTo>
                <a:cubicBezTo>
                  <a:pt x="222801" y="64575"/>
                  <a:pt x="223014" y="64271"/>
                  <a:pt x="223135" y="63937"/>
                </a:cubicBezTo>
                <a:cubicBezTo>
                  <a:pt x="223318" y="63451"/>
                  <a:pt x="223379" y="62934"/>
                  <a:pt x="223287" y="62448"/>
                </a:cubicBezTo>
                <a:cubicBezTo>
                  <a:pt x="223218" y="61937"/>
                  <a:pt x="222811" y="61301"/>
                  <a:pt x="222297" y="61301"/>
                </a:cubicBezTo>
                <a:close/>
                <a:moveTo>
                  <a:pt x="219458" y="73420"/>
                </a:moveTo>
                <a:cubicBezTo>
                  <a:pt x="219397" y="73420"/>
                  <a:pt x="219366" y="73512"/>
                  <a:pt x="219306" y="73542"/>
                </a:cubicBezTo>
                <a:cubicBezTo>
                  <a:pt x="218576" y="74667"/>
                  <a:pt x="217634" y="75639"/>
                  <a:pt x="216692" y="76582"/>
                </a:cubicBezTo>
                <a:cubicBezTo>
                  <a:pt x="216327" y="76916"/>
                  <a:pt x="215962" y="77281"/>
                  <a:pt x="215506" y="77433"/>
                </a:cubicBezTo>
                <a:cubicBezTo>
                  <a:pt x="215141" y="77524"/>
                  <a:pt x="214685" y="77554"/>
                  <a:pt x="214533" y="77919"/>
                </a:cubicBezTo>
                <a:cubicBezTo>
                  <a:pt x="214442" y="78101"/>
                  <a:pt x="214503" y="78314"/>
                  <a:pt x="214442" y="78496"/>
                </a:cubicBezTo>
                <a:cubicBezTo>
                  <a:pt x="214351" y="78770"/>
                  <a:pt x="214047" y="78922"/>
                  <a:pt x="213774" y="78952"/>
                </a:cubicBezTo>
                <a:cubicBezTo>
                  <a:pt x="213746" y="78955"/>
                  <a:pt x="213720" y="78955"/>
                  <a:pt x="213694" y="78955"/>
                </a:cubicBezTo>
                <a:cubicBezTo>
                  <a:pt x="213476" y="78955"/>
                  <a:pt x="213314" y="78887"/>
                  <a:pt x="213161" y="78887"/>
                </a:cubicBezTo>
                <a:cubicBezTo>
                  <a:pt x="213072" y="78887"/>
                  <a:pt x="212986" y="78910"/>
                  <a:pt x="212892" y="78983"/>
                </a:cubicBezTo>
                <a:cubicBezTo>
                  <a:pt x="212679" y="79165"/>
                  <a:pt x="212406" y="79803"/>
                  <a:pt x="212315" y="80047"/>
                </a:cubicBezTo>
                <a:cubicBezTo>
                  <a:pt x="212193" y="80472"/>
                  <a:pt x="212315" y="80989"/>
                  <a:pt x="212649" y="81293"/>
                </a:cubicBezTo>
                <a:cubicBezTo>
                  <a:pt x="212862" y="81536"/>
                  <a:pt x="213196" y="81658"/>
                  <a:pt x="213348" y="81962"/>
                </a:cubicBezTo>
                <a:cubicBezTo>
                  <a:pt x="213530" y="82357"/>
                  <a:pt x="213287" y="82873"/>
                  <a:pt x="213439" y="83299"/>
                </a:cubicBezTo>
                <a:cubicBezTo>
                  <a:pt x="213591" y="83755"/>
                  <a:pt x="214169" y="83937"/>
                  <a:pt x="214655" y="83937"/>
                </a:cubicBezTo>
                <a:cubicBezTo>
                  <a:pt x="214973" y="83937"/>
                  <a:pt x="215291" y="83891"/>
                  <a:pt x="215595" y="83891"/>
                </a:cubicBezTo>
                <a:cubicBezTo>
                  <a:pt x="215785" y="83891"/>
                  <a:pt x="215969" y="83909"/>
                  <a:pt x="216144" y="83968"/>
                </a:cubicBezTo>
                <a:cubicBezTo>
                  <a:pt x="216479" y="84059"/>
                  <a:pt x="216752" y="84302"/>
                  <a:pt x="217087" y="84363"/>
                </a:cubicBezTo>
                <a:cubicBezTo>
                  <a:pt x="217211" y="84398"/>
                  <a:pt x="217336" y="84413"/>
                  <a:pt x="217460" y="84413"/>
                </a:cubicBezTo>
                <a:cubicBezTo>
                  <a:pt x="217759" y="84413"/>
                  <a:pt x="218053" y="84327"/>
                  <a:pt x="218333" y="84241"/>
                </a:cubicBezTo>
                <a:cubicBezTo>
                  <a:pt x="218454" y="84211"/>
                  <a:pt x="218576" y="84150"/>
                  <a:pt x="218667" y="84059"/>
                </a:cubicBezTo>
                <a:cubicBezTo>
                  <a:pt x="218728" y="83968"/>
                  <a:pt x="218728" y="83846"/>
                  <a:pt x="218728" y="83725"/>
                </a:cubicBezTo>
                <a:cubicBezTo>
                  <a:pt x="218698" y="83299"/>
                  <a:pt x="218667" y="82904"/>
                  <a:pt x="218667" y="82478"/>
                </a:cubicBezTo>
                <a:cubicBezTo>
                  <a:pt x="218667" y="82357"/>
                  <a:pt x="218667" y="82205"/>
                  <a:pt x="218728" y="82114"/>
                </a:cubicBezTo>
                <a:cubicBezTo>
                  <a:pt x="218850" y="81901"/>
                  <a:pt x="219093" y="81870"/>
                  <a:pt x="219275" y="81779"/>
                </a:cubicBezTo>
                <a:cubicBezTo>
                  <a:pt x="219640" y="81536"/>
                  <a:pt x="219731" y="81019"/>
                  <a:pt x="219822" y="80594"/>
                </a:cubicBezTo>
                <a:cubicBezTo>
                  <a:pt x="219913" y="80138"/>
                  <a:pt x="220187" y="79621"/>
                  <a:pt x="220643" y="79621"/>
                </a:cubicBezTo>
                <a:cubicBezTo>
                  <a:pt x="220704" y="79621"/>
                  <a:pt x="220765" y="79635"/>
                  <a:pt x="220825" y="79635"/>
                </a:cubicBezTo>
                <a:cubicBezTo>
                  <a:pt x="220856" y="79635"/>
                  <a:pt x="220886" y="79631"/>
                  <a:pt x="220917" y="79621"/>
                </a:cubicBezTo>
                <a:cubicBezTo>
                  <a:pt x="221069" y="79530"/>
                  <a:pt x="221008" y="79317"/>
                  <a:pt x="220917" y="79165"/>
                </a:cubicBezTo>
                <a:cubicBezTo>
                  <a:pt x="220613" y="78648"/>
                  <a:pt x="220005" y="78223"/>
                  <a:pt x="220005" y="77615"/>
                </a:cubicBezTo>
                <a:cubicBezTo>
                  <a:pt x="220005" y="76764"/>
                  <a:pt x="221160" y="76217"/>
                  <a:pt x="221129" y="75366"/>
                </a:cubicBezTo>
                <a:cubicBezTo>
                  <a:pt x="221099" y="75062"/>
                  <a:pt x="220947" y="74788"/>
                  <a:pt x="220765" y="74545"/>
                </a:cubicBezTo>
                <a:cubicBezTo>
                  <a:pt x="220430" y="74150"/>
                  <a:pt x="220065" y="73785"/>
                  <a:pt x="219640" y="73481"/>
                </a:cubicBezTo>
                <a:cubicBezTo>
                  <a:pt x="219579" y="73451"/>
                  <a:pt x="219518" y="73420"/>
                  <a:pt x="219458" y="73420"/>
                </a:cubicBezTo>
                <a:close/>
                <a:moveTo>
                  <a:pt x="222905" y="78885"/>
                </a:moveTo>
                <a:cubicBezTo>
                  <a:pt x="222799" y="78885"/>
                  <a:pt x="222694" y="78905"/>
                  <a:pt x="222588" y="78952"/>
                </a:cubicBezTo>
                <a:cubicBezTo>
                  <a:pt x="222041" y="79165"/>
                  <a:pt x="221980" y="79895"/>
                  <a:pt x="222041" y="80472"/>
                </a:cubicBezTo>
                <a:cubicBezTo>
                  <a:pt x="222102" y="81080"/>
                  <a:pt x="222193" y="81749"/>
                  <a:pt x="221768" y="82144"/>
                </a:cubicBezTo>
                <a:cubicBezTo>
                  <a:pt x="221524" y="82387"/>
                  <a:pt x="221129" y="82539"/>
                  <a:pt x="221160" y="82843"/>
                </a:cubicBezTo>
                <a:cubicBezTo>
                  <a:pt x="221160" y="83056"/>
                  <a:pt x="221372" y="83208"/>
                  <a:pt x="221433" y="83421"/>
                </a:cubicBezTo>
                <a:cubicBezTo>
                  <a:pt x="221464" y="83542"/>
                  <a:pt x="221464" y="83664"/>
                  <a:pt x="221433" y="83785"/>
                </a:cubicBezTo>
                <a:cubicBezTo>
                  <a:pt x="221372" y="84180"/>
                  <a:pt x="221372" y="84606"/>
                  <a:pt x="221372" y="85001"/>
                </a:cubicBezTo>
                <a:cubicBezTo>
                  <a:pt x="221372" y="85305"/>
                  <a:pt x="221433" y="85670"/>
                  <a:pt x="221676" y="85822"/>
                </a:cubicBezTo>
                <a:cubicBezTo>
                  <a:pt x="221760" y="85872"/>
                  <a:pt x="221851" y="85895"/>
                  <a:pt x="221941" y="85895"/>
                </a:cubicBezTo>
                <a:cubicBezTo>
                  <a:pt x="222179" y="85895"/>
                  <a:pt x="222417" y="85738"/>
                  <a:pt x="222527" y="85518"/>
                </a:cubicBezTo>
                <a:cubicBezTo>
                  <a:pt x="222710" y="85214"/>
                  <a:pt x="222679" y="84849"/>
                  <a:pt x="222619" y="84515"/>
                </a:cubicBezTo>
                <a:cubicBezTo>
                  <a:pt x="222588" y="84180"/>
                  <a:pt x="222527" y="83846"/>
                  <a:pt x="222588" y="83512"/>
                </a:cubicBezTo>
                <a:cubicBezTo>
                  <a:pt x="222619" y="83421"/>
                  <a:pt x="222649" y="83329"/>
                  <a:pt x="222710" y="83299"/>
                </a:cubicBezTo>
                <a:cubicBezTo>
                  <a:pt x="222747" y="83268"/>
                  <a:pt x="222785" y="83255"/>
                  <a:pt x="222823" y="83255"/>
                </a:cubicBezTo>
                <a:cubicBezTo>
                  <a:pt x="222973" y="83255"/>
                  <a:pt x="223123" y="83464"/>
                  <a:pt x="223196" y="83633"/>
                </a:cubicBezTo>
                <a:cubicBezTo>
                  <a:pt x="223439" y="84302"/>
                  <a:pt x="223713" y="84971"/>
                  <a:pt x="224230" y="85427"/>
                </a:cubicBezTo>
                <a:cubicBezTo>
                  <a:pt x="224321" y="85518"/>
                  <a:pt x="224412" y="85579"/>
                  <a:pt x="224534" y="85579"/>
                </a:cubicBezTo>
                <a:cubicBezTo>
                  <a:pt x="224544" y="85580"/>
                  <a:pt x="224555" y="85580"/>
                  <a:pt x="224565" y="85580"/>
                </a:cubicBezTo>
                <a:cubicBezTo>
                  <a:pt x="224876" y="85580"/>
                  <a:pt x="224988" y="85142"/>
                  <a:pt x="224929" y="84819"/>
                </a:cubicBezTo>
                <a:cubicBezTo>
                  <a:pt x="224868" y="84241"/>
                  <a:pt x="224655" y="83664"/>
                  <a:pt x="224351" y="83147"/>
                </a:cubicBezTo>
                <a:cubicBezTo>
                  <a:pt x="224138" y="82813"/>
                  <a:pt x="223865" y="82357"/>
                  <a:pt x="224108" y="82022"/>
                </a:cubicBezTo>
                <a:cubicBezTo>
                  <a:pt x="224230" y="81840"/>
                  <a:pt x="224473" y="81779"/>
                  <a:pt x="224655" y="81627"/>
                </a:cubicBezTo>
                <a:cubicBezTo>
                  <a:pt x="224807" y="81475"/>
                  <a:pt x="224868" y="81141"/>
                  <a:pt x="224655" y="81080"/>
                </a:cubicBezTo>
                <a:cubicBezTo>
                  <a:pt x="224625" y="81065"/>
                  <a:pt x="224587" y="81057"/>
                  <a:pt x="224549" y="81057"/>
                </a:cubicBezTo>
                <a:cubicBezTo>
                  <a:pt x="224511" y="81057"/>
                  <a:pt x="224473" y="81065"/>
                  <a:pt x="224442" y="81080"/>
                </a:cubicBezTo>
                <a:cubicBezTo>
                  <a:pt x="223983" y="81190"/>
                  <a:pt x="223568" y="81468"/>
                  <a:pt x="223210" y="81468"/>
                </a:cubicBezTo>
                <a:cubicBezTo>
                  <a:pt x="222977" y="81468"/>
                  <a:pt x="222768" y="81349"/>
                  <a:pt x="222588" y="80989"/>
                </a:cubicBezTo>
                <a:cubicBezTo>
                  <a:pt x="222436" y="80685"/>
                  <a:pt x="222436" y="80259"/>
                  <a:pt x="222649" y="80016"/>
                </a:cubicBezTo>
                <a:cubicBezTo>
                  <a:pt x="222806" y="79859"/>
                  <a:pt x="223012" y="79799"/>
                  <a:pt x="223225" y="79799"/>
                </a:cubicBezTo>
                <a:cubicBezTo>
                  <a:pt x="223423" y="79799"/>
                  <a:pt x="223628" y="79852"/>
                  <a:pt x="223804" y="79925"/>
                </a:cubicBezTo>
                <a:cubicBezTo>
                  <a:pt x="224169" y="80107"/>
                  <a:pt x="224503" y="80351"/>
                  <a:pt x="224898" y="80472"/>
                </a:cubicBezTo>
                <a:cubicBezTo>
                  <a:pt x="225044" y="80515"/>
                  <a:pt x="225191" y="80534"/>
                  <a:pt x="225338" y="80534"/>
                </a:cubicBezTo>
                <a:cubicBezTo>
                  <a:pt x="225923" y="80534"/>
                  <a:pt x="226497" y="80223"/>
                  <a:pt x="226935" y="79834"/>
                </a:cubicBezTo>
                <a:cubicBezTo>
                  <a:pt x="227117" y="79652"/>
                  <a:pt x="227269" y="79439"/>
                  <a:pt x="227208" y="79226"/>
                </a:cubicBezTo>
                <a:cubicBezTo>
                  <a:pt x="227168" y="79006"/>
                  <a:pt x="226944" y="78917"/>
                  <a:pt x="226700" y="78917"/>
                </a:cubicBezTo>
                <a:cubicBezTo>
                  <a:pt x="226573" y="78917"/>
                  <a:pt x="226441" y="78941"/>
                  <a:pt x="226327" y="78983"/>
                </a:cubicBezTo>
                <a:cubicBezTo>
                  <a:pt x="225785" y="79145"/>
                  <a:pt x="225243" y="79453"/>
                  <a:pt x="224679" y="79453"/>
                </a:cubicBezTo>
                <a:cubicBezTo>
                  <a:pt x="224611" y="79453"/>
                  <a:pt x="224542" y="79449"/>
                  <a:pt x="224473" y="79439"/>
                </a:cubicBezTo>
                <a:cubicBezTo>
                  <a:pt x="223920" y="79338"/>
                  <a:pt x="223409" y="78885"/>
                  <a:pt x="222905" y="78885"/>
                </a:cubicBezTo>
                <a:close/>
                <a:moveTo>
                  <a:pt x="200290" y="75025"/>
                </a:moveTo>
                <a:cubicBezTo>
                  <a:pt x="200266" y="75025"/>
                  <a:pt x="200242" y="75027"/>
                  <a:pt x="200217" y="75031"/>
                </a:cubicBezTo>
                <a:cubicBezTo>
                  <a:pt x="199488" y="75153"/>
                  <a:pt x="200521" y="75822"/>
                  <a:pt x="200643" y="75943"/>
                </a:cubicBezTo>
                <a:cubicBezTo>
                  <a:pt x="201068" y="76278"/>
                  <a:pt x="201433" y="76642"/>
                  <a:pt x="201798" y="77007"/>
                </a:cubicBezTo>
                <a:cubicBezTo>
                  <a:pt x="202497" y="77797"/>
                  <a:pt x="203135" y="78618"/>
                  <a:pt x="203743" y="79469"/>
                </a:cubicBezTo>
                <a:cubicBezTo>
                  <a:pt x="204381" y="80351"/>
                  <a:pt x="205020" y="81262"/>
                  <a:pt x="205080" y="82326"/>
                </a:cubicBezTo>
                <a:cubicBezTo>
                  <a:pt x="205111" y="82661"/>
                  <a:pt x="205050" y="83025"/>
                  <a:pt x="205202" y="83329"/>
                </a:cubicBezTo>
                <a:cubicBezTo>
                  <a:pt x="205293" y="83633"/>
                  <a:pt x="205536" y="83846"/>
                  <a:pt x="205779" y="84059"/>
                </a:cubicBezTo>
                <a:cubicBezTo>
                  <a:pt x="206387" y="84606"/>
                  <a:pt x="206995" y="85123"/>
                  <a:pt x="207634" y="85670"/>
                </a:cubicBezTo>
                <a:cubicBezTo>
                  <a:pt x="207900" y="85910"/>
                  <a:pt x="208236" y="86173"/>
                  <a:pt x="208602" y="86173"/>
                </a:cubicBezTo>
                <a:cubicBezTo>
                  <a:pt x="208654" y="86173"/>
                  <a:pt x="208706" y="86167"/>
                  <a:pt x="208758" y="86156"/>
                </a:cubicBezTo>
                <a:cubicBezTo>
                  <a:pt x="209275" y="86035"/>
                  <a:pt x="209457" y="85396"/>
                  <a:pt x="209518" y="84849"/>
                </a:cubicBezTo>
                <a:cubicBezTo>
                  <a:pt x="209549" y="84302"/>
                  <a:pt x="209640" y="83664"/>
                  <a:pt x="210096" y="83421"/>
                </a:cubicBezTo>
                <a:cubicBezTo>
                  <a:pt x="209944" y="83117"/>
                  <a:pt x="209457" y="83238"/>
                  <a:pt x="209123" y="83056"/>
                </a:cubicBezTo>
                <a:cubicBezTo>
                  <a:pt x="208697" y="82843"/>
                  <a:pt x="208697" y="82174"/>
                  <a:pt x="208333" y="81870"/>
                </a:cubicBezTo>
                <a:cubicBezTo>
                  <a:pt x="208181" y="81718"/>
                  <a:pt x="207968" y="81658"/>
                  <a:pt x="207786" y="81536"/>
                </a:cubicBezTo>
                <a:cubicBezTo>
                  <a:pt x="207603" y="81414"/>
                  <a:pt x="207421" y="81232"/>
                  <a:pt x="207451" y="81019"/>
                </a:cubicBezTo>
                <a:cubicBezTo>
                  <a:pt x="207451" y="80898"/>
                  <a:pt x="207542" y="80807"/>
                  <a:pt x="207542" y="80685"/>
                </a:cubicBezTo>
                <a:cubicBezTo>
                  <a:pt x="207573" y="80503"/>
                  <a:pt x="207451" y="80351"/>
                  <a:pt x="207330" y="80199"/>
                </a:cubicBezTo>
                <a:cubicBezTo>
                  <a:pt x="206418" y="79104"/>
                  <a:pt x="204776" y="78709"/>
                  <a:pt x="203956" y="77524"/>
                </a:cubicBezTo>
                <a:cubicBezTo>
                  <a:pt x="203743" y="77220"/>
                  <a:pt x="203621" y="76916"/>
                  <a:pt x="203378" y="76642"/>
                </a:cubicBezTo>
                <a:cubicBezTo>
                  <a:pt x="203135" y="76399"/>
                  <a:pt x="202801" y="76247"/>
                  <a:pt x="202497" y="76065"/>
                </a:cubicBezTo>
                <a:cubicBezTo>
                  <a:pt x="201889" y="75761"/>
                  <a:pt x="201281" y="75457"/>
                  <a:pt x="200673" y="75153"/>
                </a:cubicBezTo>
                <a:cubicBezTo>
                  <a:pt x="200568" y="75100"/>
                  <a:pt x="200440" y="75025"/>
                  <a:pt x="200290" y="75025"/>
                </a:cubicBezTo>
                <a:close/>
                <a:moveTo>
                  <a:pt x="210316" y="86506"/>
                </a:moveTo>
                <a:cubicBezTo>
                  <a:pt x="210168" y="86506"/>
                  <a:pt x="210032" y="86535"/>
                  <a:pt x="209944" y="86612"/>
                </a:cubicBezTo>
                <a:cubicBezTo>
                  <a:pt x="209701" y="86886"/>
                  <a:pt x="210126" y="86946"/>
                  <a:pt x="210369" y="87098"/>
                </a:cubicBezTo>
                <a:cubicBezTo>
                  <a:pt x="210886" y="87494"/>
                  <a:pt x="211251" y="88071"/>
                  <a:pt x="211828" y="88405"/>
                </a:cubicBezTo>
                <a:cubicBezTo>
                  <a:pt x="212831" y="89044"/>
                  <a:pt x="214138" y="88679"/>
                  <a:pt x="215293" y="88922"/>
                </a:cubicBezTo>
                <a:cubicBezTo>
                  <a:pt x="215871" y="89044"/>
                  <a:pt x="216448" y="89348"/>
                  <a:pt x="217056" y="89378"/>
                </a:cubicBezTo>
                <a:cubicBezTo>
                  <a:pt x="217086" y="89379"/>
                  <a:pt x="217115" y="89380"/>
                  <a:pt x="217144" y="89380"/>
                </a:cubicBezTo>
                <a:cubicBezTo>
                  <a:pt x="217876" y="89380"/>
                  <a:pt x="218609" y="89042"/>
                  <a:pt x="219366" y="89042"/>
                </a:cubicBezTo>
                <a:cubicBezTo>
                  <a:pt x="219397" y="89042"/>
                  <a:pt x="219427" y="89043"/>
                  <a:pt x="219458" y="89044"/>
                </a:cubicBezTo>
                <a:cubicBezTo>
                  <a:pt x="220082" y="89066"/>
                  <a:pt x="220707" y="89318"/>
                  <a:pt x="221308" y="89318"/>
                </a:cubicBezTo>
                <a:cubicBezTo>
                  <a:pt x="221525" y="89318"/>
                  <a:pt x="221740" y="89285"/>
                  <a:pt x="221950" y="89196"/>
                </a:cubicBezTo>
                <a:cubicBezTo>
                  <a:pt x="221920" y="89105"/>
                  <a:pt x="221920" y="89013"/>
                  <a:pt x="221920" y="88922"/>
                </a:cubicBezTo>
                <a:cubicBezTo>
                  <a:pt x="221204" y="88543"/>
                  <a:pt x="220372" y="88354"/>
                  <a:pt x="219545" y="88354"/>
                </a:cubicBezTo>
                <a:cubicBezTo>
                  <a:pt x="219177" y="88354"/>
                  <a:pt x="218810" y="88391"/>
                  <a:pt x="218454" y="88466"/>
                </a:cubicBezTo>
                <a:cubicBezTo>
                  <a:pt x="218272" y="88527"/>
                  <a:pt x="218090" y="88588"/>
                  <a:pt x="217907" y="88588"/>
                </a:cubicBezTo>
                <a:cubicBezTo>
                  <a:pt x="217725" y="88588"/>
                  <a:pt x="217543" y="88527"/>
                  <a:pt x="217360" y="88466"/>
                </a:cubicBezTo>
                <a:cubicBezTo>
                  <a:pt x="216965" y="88345"/>
                  <a:pt x="216570" y="88223"/>
                  <a:pt x="216205" y="88101"/>
                </a:cubicBezTo>
                <a:cubicBezTo>
                  <a:pt x="216084" y="87706"/>
                  <a:pt x="216965" y="87676"/>
                  <a:pt x="216965" y="87281"/>
                </a:cubicBezTo>
                <a:cubicBezTo>
                  <a:pt x="216677" y="87152"/>
                  <a:pt x="216363" y="87123"/>
                  <a:pt x="216044" y="87123"/>
                </a:cubicBezTo>
                <a:cubicBezTo>
                  <a:pt x="215792" y="87123"/>
                  <a:pt x="215538" y="87141"/>
                  <a:pt x="215290" y="87141"/>
                </a:cubicBezTo>
                <a:cubicBezTo>
                  <a:pt x="214893" y="87141"/>
                  <a:pt x="214514" y="87095"/>
                  <a:pt x="214199" y="86855"/>
                </a:cubicBezTo>
                <a:cubicBezTo>
                  <a:pt x="214114" y="86792"/>
                  <a:pt x="214014" y="86713"/>
                  <a:pt x="213920" y="86713"/>
                </a:cubicBezTo>
                <a:cubicBezTo>
                  <a:pt x="213880" y="86713"/>
                  <a:pt x="213841" y="86727"/>
                  <a:pt x="213804" y="86764"/>
                </a:cubicBezTo>
                <a:cubicBezTo>
                  <a:pt x="213682" y="86886"/>
                  <a:pt x="213926" y="87098"/>
                  <a:pt x="213865" y="87281"/>
                </a:cubicBezTo>
                <a:cubicBezTo>
                  <a:pt x="213834" y="87433"/>
                  <a:pt x="213652" y="87463"/>
                  <a:pt x="213470" y="87463"/>
                </a:cubicBezTo>
                <a:cubicBezTo>
                  <a:pt x="213353" y="87468"/>
                  <a:pt x="213234" y="87472"/>
                  <a:pt x="213113" y="87472"/>
                </a:cubicBezTo>
                <a:cubicBezTo>
                  <a:pt x="212543" y="87472"/>
                  <a:pt x="211946" y="87394"/>
                  <a:pt x="211494" y="87068"/>
                </a:cubicBezTo>
                <a:cubicBezTo>
                  <a:pt x="211311" y="86946"/>
                  <a:pt x="211190" y="86794"/>
                  <a:pt x="211008" y="86673"/>
                </a:cubicBezTo>
                <a:cubicBezTo>
                  <a:pt x="210872" y="86595"/>
                  <a:pt x="210576" y="86506"/>
                  <a:pt x="210316" y="86506"/>
                </a:cubicBezTo>
                <a:close/>
                <a:moveTo>
                  <a:pt x="227375" y="88277"/>
                </a:moveTo>
                <a:cubicBezTo>
                  <a:pt x="226805" y="88277"/>
                  <a:pt x="226221" y="88348"/>
                  <a:pt x="225658" y="88527"/>
                </a:cubicBezTo>
                <a:cubicBezTo>
                  <a:pt x="225385" y="88588"/>
                  <a:pt x="225142" y="88679"/>
                  <a:pt x="224868" y="88709"/>
                </a:cubicBezTo>
                <a:cubicBezTo>
                  <a:pt x="224762" y="88723"/>
                  <a:pt x="224657" y="88727"/>
                  <a:pt x="224554" y="88727"/>
                </a:cubicBezTo>
                <a:cubicBezTo>
                  <a:pt x="224323" y="88727"/>
                  <a:pt x="224097" y="88704"/>
                  <a:pt x="223874" y="88704"/>
                </a:cubicBezTo>
                <a:cubicBezTo>
                  <a:pt x="223739" y="88704"/>
                  <a:pt x="223604" y="88713"/>
                  <a:pt x="223470" y="88740"/>
                </a:cubicBezTo>
                <a:cubicBezTo>
                  <a:pt x="223348" y="88770"/>
                  <a:pt x="223257" y="88831"/>
                  <a:pt x="223166" y="88922"/>
                </a:cubicBezTo>
                <a:cubicBezTo>
                  <a:pt x="222988" y="89165"/>
                  <a:pt x="223371" y="89227"/>
                  <a:pt x="223804" y="89227"/>
                </a:cubicBezTo>
                <a:cubicBezTo>
                  <a:pt x="224184" y="89227"/>
                  <a:pt x="224602" y="89180"/>
                  <a:pt x="224716" y="89165"/>
                </a:cubicBezTo>
                <a:cubicBezTo>
                  <a:pt x="224898" y="89165"/>
                  <a:pt x="225081" y="89165"/>
                  <a:pt x="225263" y="89226"/>
                </a:cubicBezTo>
                <a:cubicBezTo>
                  <a:pt x="225445" y="89287"/>
                  <a:pt x="225628" y="89408"/>
                  <a:pt x="225658" y="89591"/>
                </a:cubicBezTo>
                <a:cubicBezTo>
                  <a:pt x="225719" y="89743"/>
                  <a:pt x="225689" y="89925"/>
                  <a:pt x="225810" y="89986"/>
                </a:cubicBezTo>
                <a:cubicBezTo>
                  <a:pt x="225837" y="89995"/>
                  <a:pt x="225861" y="89999"/>
                  <a:pt x="225883" y="89999"/>
                </a:cubicBezTo>
                <a:cubicBezTo>
                  <a:pt x="225937" y="89999"/>
                  <a:pt x="225980" y="89977"/>
                  <a:pt x="226023" y="89956"/>
                </a:cubicBezTo>
                <a:cubicBezTo>
                  <a:pt x="226449" y="89804"/>
                  <a:pt x="226601" y="89257"/>
                  <a:pt x="226996" y="89013"/>
                </a:cubicBezTo>
                <a:cubicBezTo>
                  <a:pt x="227269" y="88861"/>
                  <a:pt x="227604" y="88861"/>
                  <a:pt x="227908" y="88740"/>
                </a:cubicBezTo>
                <a:cubicBezTo>
                  <a:pt x="227968" y="88740"/>
                  <a:pt x="228060" y="88679"/>
                  <a:pt x="228090" y="88618"/>
                </a:cubicBezTo>
                <a:cubicBezTo>
                  <a:pt x="228120" y="88527"/>
                  <a:pt x="228060" y="88405"/>
                  <a:pt x="227999" y="88345"/>
                </a:cubicBezTo>
                <a:cubicBezTo>
                  <a:pt x="227908" y="88314"/>
                  <a:pt x="227816" y="88284"/>
                  <a:pt x="227695" y="88284"/>
                </a:cubicBezTo>
                <a:cubicBezTo>
                  <a:pt x="227589" y="88279"/>
                  <a:pt x="227482" y="88277"/>
                  <a:pt x="227375" y="88277"/>
                </a:cubicBezTo>
                <a:close/>
                <a:moveTo>
                  <a:pt x="233324" y="80821"/>
                </a:moveTo>
                <a:cubicBezTo>
                  <a:pt x="233044" y="80821"/>
                  <a:pt x="232755" y="80859"/>
                  <a:pt x="232467" y="80898"/>
                </a:cubicBezTo>
                <a:cubicBezTo>
                  <a:pt x="232133" y="80959"/>
                  <a:pt x="231677" y="81080"/>
                  <a:pt x="231646" y="81445"/>
                </a:cubicBezTo>
                <a:cubicBezTo>
                  <a:pt x="231616" y="81718"/>
                  <a:pt x="231889" y="81962"/>
                  <a:pt x="232163" y="82083"/>
                </a:cubicBezTo>
                <a:cubicBezTo>
                  <a:pt x="232984" y="82448"/>
                  <a:pt x="233531" y="82539"/>
                  <a:pt x="233774" y="83451"/>
                </a:cubicBezTo>
                <a:cubicBezTo>
                  <a:pt x="233987" y="84241"/>
                  <a:pt x="234595" y="84424"/>
                  <a:pt x="235385" y="84576"/>
                </a:cubicBezTo>
                <a:cubicBezTo>
                  <a:pt x="236084" y="84697"/>
                  <a:pt x="236813" y="84880"/>
                  <a:pt x="237452" y="85275"/>
                </a:cubicBezTo>
                <a:cubicBezTo>
                  <a:pt x="238060" y="85670"/>
                  <a:pt x="238546" y="86339"/>
                  <a:pt x="238576" y="87068"/>
                </a:cubicBezTo>
                <a:cubicBezTo>
                  <a:pt x="238576" y="87311"/>
                  <a:pt x="238516" y="87585"/>
                  <a:pt x="238333" y="87767"/>
                </a:cubicBezTo>
                <a:cubicBezTo>
                  <a:pt x="238242" y="87858"/>
                  <a:pt x="238121" y="87919"/>
                  <a:pt x="238090" y="88071"/>
                </a:cubicBezTo>
                <a:cubicBezTo>
                  <a:pt x="238029" y="88223"/>
                  <a:pt x="238181" y="88405"/>
                  <a:pt x="238364" y="88466"/>
                </a:cubicBezTo>
                <a:cubicBezTo>
                  <a:pt x="238516" y="88497"/>
                  <a:pt x="238698" y="88497"/>
                  <a:pt x="238880" y="88527"/>
                </a:cubicBezTo>
                <a:cubicBezTo>
                  <a:pt x="239336" y="88649"/>
                  <a:pt x="239640" y="89105"/>
                  <a:pt x="240005" y="89408"/>
                </a:cubicBezTo>
                <a:cubicBezTo>
                  <a:pt x="240522" y="89773"/>
                  <a:pt x="241160" y="89864"/>
                  <a:pt x="241768" y="89925"/>
                </a:cubicBezTo>
                <a:cubicBezTo>
                  <a:pt x="241890" y="89940"/>
                  <a:pt x="242019" y="89956"/>
                  <a:pt x="242144" y="89956"/>
                </a:cubicBezTo>
                <a:cubicBezTo>
                  <a:pt x="242270" y="89956"/>
                  <a:pt x="242391" y="89940"/>
                  <a:pt x="242497" y="89895"/>
                </a:cubicBezTo>
                <a:cubicBezTo>
                  <a:pt x="242649" y="89834"/>
                  <a:pt x="242801" y="89712"/>
                  <a:pt x="242923" y="89560"/>
                </a:cubicBezTo>
                <a:cubicBezTo>
                  <a:pt x="243349" y="89074"/>
                  <a:pt x="243683" y="88497"/>
                  <a:pt x="243896" y="87858"/>
                </a:cubicBezTo>
                <a:cubicBezTo>
                  <a:pt x="243920" y="87857"/>
                  <a:pt x="243943" y="87856"/>
                  <a:pt x="243967" y="87856"/>
                </a:cubicBezTo>
                <a:cubicBezTo>
                  <a:pt x="244457" y="87856"/>
                  <a:pt x="244914" y="88150"/>
                  <a:pt x="245233" y="88527"/>
                </a:cubicBezTo>
                <a:cubicBezTo>
                  <a:pt x="245598" y="88922"/>
                  <a:pt x="245871" y="89378"/>
                  <a:pt x="246236" y="89743"/>
                </a:cubicBezTo>
                <a:cubicBezTo>
                  <a:pt x="246874" y="90442"/>
                  <a:pt x="247817" y="90807"/>
                  <a:pt x="248759" y="90807"/>
                </a:cubicBezTo>
                <a:cubicBezTo>
                  <a:pt x="248911" y="90503"/>
                  <a:pt x="248850" y="90138"/>
                  <a:pt x="248698" y="89834"/>
                </a:cubicBezTo>
                <a:cubicBezTo>
                  <a:pt x="248516" y="89560"/>
                  <a:pt x="248273" y="89348"/>
                  <a:pt x="247999" y="89135"/>
                </a:cubicBezTo>
                <a:cubicBezTo>
                  <a:pt x="247543" y="88740"/>
                  <a:pt x="247118" y="88375"/>
                  <a:pt x="246662" y="88010"/>
                </a:cubicBezTo>
                <a:cubicBezTo>
                  <a:pt x="246388" y="87767"/>
                  <a:pt x="246115" y="87402"/>
                  <a:pt x="246327" y="87159"/>
                </a:cubicBezTo>
                <a:cubicBezTo>
                  <a:pt x="246388" y="87068"/>
                  <a:pt x="246510" y="87038"/>
                  <a:pt x="246571" y="86946"/>
                </a:cubicBezTo>
                <a:cubicBezTo>
                  <a:pt x="246844" y="86703"/>
                  <a:pt x="246631" y="86217"/>
                  <a:pt x="246297" y="86035"/>
                </a:cubicBezTo>
                <a:cubicBezTo>
                  <a:pt x="245963" y="85883"/>
                  <a:pt x="245567" y="85883"/>
                  <a:pt x="245203" y="85791"/>
                </a:cubicBezTo>
                <a:cubicBezTo>
                  <a:pt x="245081" y="85761"/>
                  <a:pt x="244929" y="85700"/>
                  <a:pt x="244838" y="85579"/>
                </a:cubicBezTo>
                <a:cubicBezTo>
                  <a:pt x="244747" y="85457"/>
                  <a:pt x="244747" y="85275"/>
                  <a:pt x="244716" y="85123"/>
                </a:cubicBezTo>
                <a:cubicBezTo>
                  <a:pt x="244595" y="84515"/>
                  <a:pt x="244017" y="84150"/>
                  <a:pt x="243470" y="83846"/>
                </a:cubicBezTo>
                <a:cubicBezTo>
                  <a:pt x="242619" y="83360"/>
                  <a:pt x="241768" y="82873"/>
                  <a:pt x="240947" y="82418"/>
                </a:cubicBezTo>
                <a:cubicBezTo>
                  <a:pt x="240522" y="82174"/>
                  <a:pt x="240066" y="81901"/>
                  <a:pt x="239610" y="81810"/>
                </a:cubicBezTo>
                <a:cubicBezTo>
                  <a:pt x="239415" y="81761"/>
                  <a:pt x="239211" y="81732"/>
                  <a:pt x="239011" y="81732"/>
                </a:cubicBezTo>
                <a:cubicBezTo>
                  <a:pt x="238710" y="81732"/>
                  <a:pt x="238418" y="81797"/>
                  <a:pt x="238181" y="81962"/>
                </a:cubicBezTo>
                <a:cubicBezTo>
                  <a:pt x="237877" y="82174"/>
                  <a:pt x="237665" y="82448"/>
                  <a:pt x="237452" y="82721"/>
                </a:cubicBezTo>
                <a:cubicBezTo>
                  <a:pt x="237087" y="83086"/>
                  <a:pt x="236662" y="83390"/>
                  <a:pt x="236145" y="83421"/>
                </a:cubicBezTo>
                <a:cubicBezTo>
                  <a:pt x="236127" y="83421"/>
                  <a:pt x="236109" y="83422"/>
                  <a:pt x="236092" y="83422"/>
                </a:cubicBezTo>
                <a:cubicBezTo>
                  <a:pt x="235443" y="83422"/>
                  <a:pt x="234836" y="82886"/>
                  <a:pt x="234777" y="82235"/>
                </a:cubicBezTo>
                <a:cubicBezTo>
                  <a:pt x="234747" y="82083"/>
                  <a:pt x="234777" y="81901"/>
                  <a:pt x="234747" y="81749"/>
                </a:cubicBezTo>
                <a:cubicBezTo>
                  <a:pt x="234655" y="81293"/>
                  <a:pt x="234230" y="80989"/>
                  <a:pt x="233804" y="80867"/>
                </a:cubicBezTo>
                <a:cubicBezTo>
                  <a:pt x="233648" y="80834"/>
                  <a:pt x="233487" y="80821"/>
                  <a:pt x="233324" y="80821"/>
                </a:cubicBezTo>
                <a:close/>
                <a:moveTo>
                  <a:pt x="159176" y="92983"/>
                </a:moveTo>
                <a:cubicBezTo>
                  <a:pt x="159157" y="92983"/>
                  <a:pt x="159138" y="92987"/>
                  <a:pt x="159122" y="92995"/>
                </a:cubicBezTo>
                <a:cubicBezTo>
                  <a:pt x="159061" y="92995"/>
                  <a:pt x="159000" y="93026"/>
                  <a:pt x="158940" y="93056"/>
                </a:cubicBezTo>
                <a:cubicBezTo>
                  <a:pt x="158210" y="93633"/>
                  <a:pt x="157906" y="94606"/>
                  <a:pt x="157298" y="95336"/>
                </a:cubicBezTo>
                <a:cubicBezTo>
                  <a:pt x="156782" y="95944"/>
                  <a:pt x="156052" y="96339"/>
                  <a:pt x="155383" y="96795"/>
                </a:cubicBezTo>
                <a:cubicBezTo>
                  <a:pt x="154715" y="97281"/>
                  <a:pt x="154076" y="97858"/>
                  <a:pt x="153864" y="98649"/>
                </a:cubicBezTo>
                <a:cubicBezTo>
                  <a:pt x="153499" y="99986"/>
                  <a:pt x="154532" y="101567"/>
                  <a:pt x="153803" y="102752"/>
                </a:cubicBezTo>
                <a:cubicBezTo>
                  <a:pt x="153499" y="103269"/>
                  <a:pt x="152952" y="103603"/>
                  <a:pt x="152861" y="104181"/>
                </a:cubicBezTo>
                <a:cubicBezTo>
                  <a:pt x="152739" y="104910"/>
                  <a:pt x="153833" y="106248"/>
                  <a:pt x="154593" y="106278"/>
                </a:cubicBezTo>
                <a:cubicBezTo>
                  <a:pt x="154927" y="106278"/>
                  <a:pt x="155231" y="105913"/>
                  <a:pt x="155505" y="105792"/>
                </a:cubicBezTo>
                <a:cubicBezTo>
                  <a:pt x="155900" y="105579"/>
                  <a:pt x="156386" y="105549"/>
                  <a:pt x="156660" y="105153"/>
                </a:cubicBezTo>
                <a:cubicBezTo>
                  <a:pt x="156812" y="104971"/>
                  <a:pt x="156903" y="104728"/>
                  <a:pt x="156964" y="104515"/>
                </a:cubicBezTo>
                <a:cubicBezTo>
                  <a:pt x="157420" y="102995"/>
                  <a:pt x="157876" y="101445"/>
                  <a:pt x="158332" y="99925"/>
                </a:cubicBezTo>
                <a:cubicBezTo>
                  <a:pt x="158666" y="98710"/>
                  <a:pt x="159031" y="97494"/>
                  <a:pt x="159122" y="96247"/>
                </a:cubicBezTo>
                <a:cubicBezTo>
                  <a:pt x="159152" y="95761"/>
                  <a:pt x="159152" y="95244"/>
                  <a:pt x="159304" y="94789"/>
                </a:cubicBezTo>
                <a:cubicBezTo>
                  <a:pt x="159396" y="94485"/>
                  <a:pt x="159517" y="94211"/>
                  <a:pt x="159578" y="93907"/>
                </a:cubicBezTo>
                <a:cubicBezTo>
                  <a:pt x="159639" y="93603"/>
                  <a:pt x="159578" y="93238"/>
                  <a:pt x="159335" y="93056"/>
                </a:cubicBezTo>
                <a:cubicBezTo>
                  <a:pt x="159290" y="93011"/>
                  <a:pt x="159230" y="92983"/>
                  <a:pt x="159176" y="92983"/>
                </a:cubicBezTo>
                <a:close/>
                <a:moveTo>
                  <a:pt x="178136" y="5776"/>
                </a:moveTo>
                <a:cubicBezTo>
                  <a:pt x="177325" y="5776"/>
                  <a:pt x="176516" y="5841"/>
                  <a:pt x="175718" y="5973"/>
                </a:cubicBezTo>
                <a:cubicBezTo>
                  <a:pt x="173986" y="6216"/>
                  <a:pt x="172192" y="6854"/>
                  <a:pt x="171189" y="8283"/>
                </a:cubicBezTo>
                <a:cubicBezTo>
                  <a:pt x="170885" y="8708"/>
                  <a:pt x="170672" y="9195"/>
                  <a:pt x="170247" y="9499"/>
                </a:cubicBezTo>
                <a:cubicBezTo>
                  <a:pt x="169609" y="9985"/>
                  <a:pt x="168727" y="9894"/>
                  <a:pt x="167937" y="10046"/>
                </a:cubicBezTo>
                <a:cubicBezTo>
                  <a:pt x="167147" y="10167"/>
                  <a:pt x="166265" y="10836"/>
                  <a:pt x="166478" y="11596"/>
                </a:cubicBezTo>
                <a:cubicBezTo>
                  <a:pt x="166569" y="11839"/>
                  <a:pt x="166721" y="12052"/>
                  <a:pt x="166873" y="12265"/>
                </a:cubicBezTo>
                <a:cubicBezTo>
                  <a:pt x="167238" y="12933"/>
                  <a:pt x="167207" y="13784"/>
                  <a:pt x="166751" y="14392"/>
                </a:cubicBezTo>
                <a:cubicBezTo>
                  <a:pt x="166455" y="14816"/>
                  <a:pt x="165952" y="15033"/>
                  <a:pt x="165437" y="15033"/>
                </a:cubicBezTo>
                <a:cubicBezTo>
                  <a:pt x="165213" y="15033"/>
                  <a:pt x="164988" y="14992"/>
                  <a:pt x="164776" y="14909"/>
                </a:cubicBezTo>
                <a:cubicBezTo>
                  <a:pt x="164441" y="14787"/>
                  <a:pt x="164502" y="14271"/>
                  <a:pt x="164593" y="13936"/>
                </a:cubicBezTo>
                <a:cubicBezTo>
                  <a:pt x="164988" y="12234"/>
                  <a:pt x="164289" y="10350"/>
                  <a:pt x="162861" y="9347"/>
                </a:cubicBezTo>
                <a:cubicBezTo>
                  <a:pt x="162475" y="9078"/>
                  <a:pt x="161979" y="8893"/>
                  <a:pt x="161525" y="8893"/>
                </a:cubicBezTo>
                <a:cubicBezTo>
                  <a:pt x="161155" y="8893"/>
                  <a:pt x="160813" y="9016"/>
                  <a:pt x="160581" y="9316"/>
                </a:cubicBezTo>
                <a:cubicBezTo>
                  <a:pt x="160064" y="9985"/>
                  <a:pt x="160520" y="10927"/>
                  <a:pt x="161007" y="11596"/>
                </a:cubicBezTo>
                <a:cubicBezTo>
                  <a:pt x="161493" y="12265"/>
                  <a:pt x="161797" y="13328"/>
                  <a:pt x="161493" y="14088"/>
                </a:cubicBezTo>
                <a:cubicBezTo>
                  <a:pt x="159659" y="13054"/>
                  <a:pt x="157549" y="12521"/>
                  <a:pt x="155446" y="12521"/>
                </a:cubicBezTo>
                <a:cubicBezTo>
                  <a:pt x="154272" y="12521"/>
                  <a:pt x="153100" y="12687"/>
                  <a:pt x="151979" y="13024"/>
                </a:cubicBezTo>
                <a:cubicBezTo>
                  <a:pt x="148757" y="13997"/>
                  <a:pt x="146386" y="16581"/>
                  <a:pt x="143134" y="17523"/>
                </a:cubicBezTo>
                <a:cubicBezTo>
                  <a:pt x="142830" y="17067"/>
                  <a:pt x="142313" y="16793"/>
                  <a:pt x="141948" y="16398"/>
                </a:cubicBezTo>
                <a:cubicBezTo>
                  <a:pt x="141584" y="15973"/>
                  <a:pt x="141401" y="15304"/>
                  <a:pt x="141766" y="14909"/>
                </a:cubicBezTo>
                <a:cubicBezTo>
                  <a:pt x="142222" y="14453"/>
                  <a:pt x="143286" y="14575"/>
                  <a:pt x="143347" y="13906"/>
                </a:cubicBezTo>
                <a:cubicBezTo>
                  <a:pt x="143347" y="13541"/>
                  <a:pt x="142952" y="13298"/>
                  <a:pt x="142617" y="13146"/>
                </a:cubicBezTo>
                <a:cubicBezTo>
                  <a:pt x="140429" y="12113"/>
                  <a:pt x="138149" y="11201"/>
                  <a:pt x="135778" y="10866"/>
                </a:cubicBezTo>
                <a:cubicBezTo>
                  <a:pt x="135168" y="10781"/>
                  <a:pt x="134548" y="10736"/>
                  <a:pt x="133930" y="10736"/>
                </a:cubicBezTo>
                <a:cubicBezTo>
                  <a:pt x="132113" y="10736"/>
                  <a:pt x="130306" y="11130"/>
                  <a:pt x="128787" y="12082"/>
                </a:cubicBezTo>
                <a:cubicBezTo>
                  <a:pt x="126629" y="13420"/>
                  <a:pt x="125140" y="15790"/>
                  <a:pt x="123833" y="17948"/>
                </a:cubicBezTo>
                <a:cubicBezTo>
                  <a:pt x="123634" y="17903"/>
                  <a:pt x="123430" y="17881"/>
                  <a:pt x="123226" y="17881"/>
                </a:cubicBezTo>
                <a:cubicBezTo>
                  <a:pt x="122336" y="17881"/>
                  <a:pt x="121440" y="18301"/>
                  <a:pt x="120945" y="19043"/>
                </a:cubicBezTo>
                <a:cubicBezTo>
                  <a:pt x="120337" y="19955"/>
                  <a:pt x="120428" y="21292"/>
                  <a:pt x="121188" y="22052"/>
                </a:cubicBezTo>
                <a:cubicBezTo>
                  <a:pt x="121401" y="22234"/>
                  <a:pt x="121644" y="22417"/>
                  <a:pt x="121948" y="22477"/>
                </a:cubicBezTo>
                <a:cubicBezTo>
                  <a:pt x="122047" y="22502"/>
                  <a:pt x="122147" y="22513"/>
                  <a:pt x="122247" y="22513"/>
                </a:cubicBezTo>
                <a:cubicBezTo>
                  <a:pt x="122762" y="22513"/>
                  <a:pt x="123288" y="22220"/>
                  <a:pt x="123772" y="21991"/>
                </a:cubicBezTo>
                <a:cubicBezTo>
                  <a:pt x="124114" y="21811"/>
                  <a:pt x="124509" y="21674"/>
                  <a:pt x="124882" y="21674"/>
                </a:cubicBezTo>
                <a:cubicBezTo>
                  <a:pt x="125139" y="21674"/>
                  <a:pt x="125385" y="21739"/>
                  <a:pt x="125596" y="21900"/>
                </a:cubicBezTo>
                <a:cubicBezTo>
                  <a:pt x="125839" y="22082"/>
                  <a:pt x="125960" y="22386"/>
                  <a:pt x="126143" y="22599"/>
                </a:cubicBezTo>
                <a:cubicBezTo>
                  <a:pt x="126551" y="23161"/>
                  <a:pt x="127238" y="23486"/>
                  <a:pt x="127916" y="23486"/>
                </a:cubicBezTo>
                <a:cubicBezTo>
                  <a:pt x="128045" y="23486"/>
                  <a:pt x="128174" y="23474"/>
                  <a:pt x="128301" y="23450"/>
                </a:cubicBezTo>
                <a:cubicBezTo>
                  <a:pt x="129091" y="23268"/>
                  <a:pt x="129760" y="22629"/>
                  <a:pt x="129973" y="21839"/>
                </a:cubicBezTo>
                <a:cubicBezTo>
                  <a:pt x="130246" y="20775"/>
                  <a:pt x="129669" y="19651"/>
                  <a:pt x="129699" y="18556"/>
                </a:cubicBezTo>
                <a:cubicBezTo>
                  <a:pt x="129729" y="17584"/>
                  <a:pt x="130246" y="16672"/>
                  <a:pt x="131036" y="16125"/>
                </a:cubicBezTo>
                <a:cubicBezTo>
                  <a:pt x="131548" y="15802"/>
                  <a:pt x="132143" y="15634"/>
                  <a:pt x="132740" y="15634"/>
                </a:cubicBezTo>
                <a:cubicBezTo>
                  <a:pt x="133099" y="15634"/>
                  <a:pt x="133459" y="15695"/>
                  <a:pt x="133802" y="15821"/>
                </a:cubicBezTo>
                <a:cubicBezTo>
                  <a:pt x="134198" y="16277"/>
                  <a:pt x="133863" y="16976"/>
                  <a:pt x="133498" y="17462"/>
                </a:cubicBezTo>
                <a:cubicBezTo>
                  <a:pt x="133103" y="17918"/>
                  <a:pt x="132647" y="18435"/>
                  <a:pt x="132769" y="19043"/>
                </a:cubicBezTo>
                <a:cubicBezTo>
                  <a:pt x="132913" y="19591"/>
                  <a:pt x="133579" y="19866"/>
                  <a:pt x="134166" y="19866"/>
                </a:cubicBezTo>
                <a:cubicBezTo>
                  <a:pt x="134197" y="19866"/>
                  <a:pt x="134228" y="19865"/>
                  <a:pt x="134258" y="19863"/>
                </a:cubicBezTo>
                <a:cubicBezTo>
                  <a:pt x="134866" y="19803"/>
                  <a:pt x="135474" y="19559"/>
                  <a:pt x="136082" y="19559"/>
                </a:cubicBezTo>
                <a:cubicBezTo>
                  <a:pt x="136690" y="19559"/>
                  <a:pt x="137359" y="20107"/>
                  <a:pt x="137420" y="20714"/>
                </a:cubicBezTo>
                <a:cubicBezTo>
                  <a:pt x="137394" y="20714"/>
                  <a:pt x="137368" y="20714"/>
                  <a:pt x="137342" y="20714"/>
                </a:cubicBezTo>
                <a:cubicBezTo>
                  <a:pt x="135606" y="20714"/>
                  <a:pt x="133912" y="21710"/>
                  <a:pt x="133103" y="23237"/>
                </a:cubicBezTo>
                <a:cubicBezTo>
                  <a:pt x="132830" y="23815"/>
                  <a:pt x="132617" y="24453"/>
                  <a:pt x="132222" y="24939"/>
                </a:cubicBezTo>
                <a:cubicBezTo>
                  <a:pt x="131675" y="25547"/>
                  <a:pt x="130824" y="25821"/>
                  <a:pt x="130033" y="26034"/>
                </a:cubicBezTo>
                <a:cubicBezTo>
                  <a:pt x="129405" y="26221"/>
                  <a:pt x="128682" y="26373"/>
                  <a:pt x="128007" y="26373"/>
                </a:cubicBezTo>
                <a:cubicBezTo>
                  <a:pt x="127149" y="26373"/>
                  <a:pt x="126369" y="26127"/>
                  <a:pt x="125960" y="25395"/>
                </a:cubicBezTo>
                <a:cubicBezTo>
                  <a:pt x="125748" y="25000"/>
                  <a:pt x="125656" y="24484"/>
                  <a:pt x="125292" y="24210"/>
                </a:cubicBezTo>
                <a:cubicBezTo>
                  <a:pt x="125158" y="24112"/>
                  <a:pt x="125002" y="24069"/>
                  <a:pt x="124840" y="24069"/>
                </a:cubicBezTo>
                <a:cubicBezTo>
                  <a:pt x="124448" y="24069"/>
                  <a:pt x="124026" y="24322"/>
                  <a:pt x="123833" y="24666"/>
                </a:cubicBezTo>
                <a:cubicBezTo>
                  <a:pt x="123529" y="25183"/>
                  <a:pt x="123559" y="25791"/>
                  <a:pt x="123681" y="26368"/>
                </a:cubicBezTo>
                <a:cubicBezTo>
                  <a:pt x="123474" y="26354"/>
                  <a:pt x="123267" y="26347"/>
                  <a:pt x="123059" y="26347"/>
                </a:cubicBezTo>
                <a:cubicBezTo>
                  <a:pt x="121893" y="26347"/>
                  <a:pt x="120722" y="26563"/>
                  <a:pt x="119638" y="26976"/>
                </a:cubicBezTo>
                <a:cubicBezTo>
                  <a:pt x="120064" y="27797"/>
                  <a:pt x="119608" y="28921"/>
                  <a:pt x="118726" y="29225"/>
                </a:cubicBezTo>
                <a:cubicBezTo>
                  <a:pt x="118422" y="29316"/>
                  <a:pt x="118088" y="29316"/>
                  <a:pt x="117845" y="29529"/>
                </a:cubicBezTo>
                <a:cubicBezTo>
                  <a:pt x="117571" y="29712"/>
                  <a:pt x="117510" y="30076"/>
                  <a:pt x="117328" y="30350"/>
                </a:cubicBezTo>
                <a:cubicBezTo>
                  <a:pt x="116926" y="30969"/>
                  <a:pt x="116221" y="31063"/>
                  <a:pt x="115444" y="31063"/>
                </a:cubicBezTo>
                <a:cubicBezTo>
                  <a:pt x="115106" y="31063"/>
                  <a:pt x="114754" y="31045"/>
                  <a:pt x="114408" y="31045"/>
                </a:cubicBezTo>
                <a:cubicBezTo>
                  <a:pt x="114106" y="31045"/>
                  <a:pt x="113809" y="31059"/>
                  <a:pt x="113529" y="31110"/>
                </a:cubicBezTo>
                <a:cubicBezTo>
                  <a:pt x="113225" y="31171"/>
                  <a:pt x="112951" y="31566"/>
                  <a:pt x="113133" y="31839"/>
                </a:cubicBezTo>
                <a:cubicBezTo>
                  <a:pt x="114775" y="32508"/>
                  <a:pt x="115808" y="34453"/>
                  <a:pt x="115413" y="36186"/>
                </a:cubicBezTo>
                <a:cubicBezTo>
                  <a:pt x="115383" y="36368"/>
                  <a:pt x="115291" y="36581"/>
                  <a:pt x="115139" y="36733"/>
                </a:cubicBezTo>
                <a:cubicBezTo>
                  <a:pt x="114988" y="36855"/>
                  <a:pt x="114775" y="36855"/>
                  <a:pt x="114592" y="36855"/>
                </a:cubicBezTo>
                <a:cubicBezTo>
                  <a:pt x="114563" y="36855"/>
                  <a:pt x="114534" y="36856"/>
                  <a:pt x="114505" y="36856"/>
                </a:cubicBezTo>
                <a:cubicBezTo>
                  <a:pt x="113506" y="36856"/>
                  <a:pt x="112589" y="36357"/>
                  <a:pt x="111644" y="35973"/>
                </a:cubicBezTo>
                <a:cubicBezTo>
                  <a:pt x="111086" y="35764"/>
                  <a:pt x="110477" y="35604"/>
                  <a:pt x="109894" y="35604"/>
                </a:cubicBezTo>
                <a:cubicBezTo>
                  <a:pt x="109460" y="35604"/>
                  <a:pt x="109041" y="35692"/>
                  <a:pt x="108665" y="35912"/>
                </a:cubicBezTo>
                <a:cubicBezTo>
                  <a:pt x="109030" y="37280"/>
                  <a:pt x="108969" y="38769"/>
                  <a:pt x="108483" y="40107"/>
                </a:cubicBezTo>
                <a:cubicBezTo>
                  <a:pt x="108270" y="40715"/>
                  <a:pt x="107936" y="41353"/>
                  <a:pt x="108118" y="41991"/>
                </a:cubicBezTo>
                <a:cubicBezTo>
                  <a:pt x="108331" y="42812"/>
                  <a:pt x="109273" y="43207"/>
                  <a:pt x="110124" y="43329"/>
                </a:cubicBezTo>
                <a:cubicBezTo>
                  <a:pt x="110410" y="43372"/>
                  <a:pt x="110705" y="43394"/>
                  <a:pt x="111002" y="43394"/>
                </a:cubicBezTo>
                <a:cubicBezTo>
                  <a:pt x="112598" y="43394"/>
                  <a:pt x="114251" y="42758"/>
                  <a:pt x="114866" y="41323"/>
                </a:cubicBezTo>
                <a:cubicBezTo>
                  <a:pt x="115018" y="40958"/>
                  <a:pt x="115109" y="40532"/>
                  <a:pt x="115383" y="40228"/>
                </a:cubicBezTo>
                <a:cubicBezTo>
                  <a:pt x="115778" y="39712"/>
                  <a:pt x="116538" y="39621"/>
                  <a:pt x="117024" y="39195"/>
                </a:cubicBezTo>
                <a:cubicBezTo>
                  <a:pt x="117541" y="38800"/>
                  <a:pt x="117754" y="38162"/>
                  <a:pt x="118088" y="37584"/>
                </a:cubicBezTo>
                <a:cubicBezTo>
                  <a:pt x="118384" y="37022"/>
                  <a:pt x="118881" y="36489"/>
                  <a:pt x="119496" y="36489"/>
                </a:cubicBezTo>
                <a:cubicBezTo>
                  <a:pt x="119513" y="36489"/>
                  <a:pt x="119530" y="36489"/>
                  <a:pt x="119547" y="36490"/>
                </a:cubicBezTo>
                <a:cubicBezTo>
                  <a:pt x="119942" y="36490"/>
                  <a:pt x="120307" y="36763"/>
                  <a:pt x="120732" y="36824"/>
                </a:cubicBezTo>
                <a:cubicBezTo>
                  <a:pt x="120835" y="36844"/>
                  <a:pt x="120938" y="36853"/>
                  <a:pt x="121041" y="36853"/>
                </a:cubicBezTo>
                <a:cubicBezTo>
                  <a:pt x="122014" y="36853"/>
                  <a:pt x="122984" y="36042"/>
                  <a:pt x="123922" y="36042"/>
                </a:cubicBezTo>
                <a:cubicBezTo>
                  <a:pt x="124086" y="36042"/>
                  <a:pt x="124249" y="36067"/>
                  <a:pt x="124410" y="36125"/>
                </a:cubicBezTo>
                <a:cubicBezTo>
                  <a:pt x="125048" y="37189"/>
                  <a:pt x="126052" y="37949"/>
                  <a:pt x="126903" y="38800"/>
                </a:cubicBezTo>
                <a:cubicBezTo>
                  <a:pt x="127784" y="39651"/>
                  <a:pt x="128574" y="40745"/>
                  <a:pt x="128544" y="41961"/>
                </a:cubicBezTo>
                <a:cubicBezTo>
                  <a:pt x="128544" y="42174"/>
                  <a:pt x="128514" y="42387"/>
                  <a:pt x="128635" y="42569"/>
                </a:cubicBezTo>
                <a:cubicBezTo>
                  <a:pt x="128720" y="42671"/>
                  <a:pt x="128826" y="42713"/>
                  <a:pt x="128941" y="42713"/>
                </a:cubicBezTo>
                <a:cubicBezTo>
                  <a:pt x="129238" y="42713"/>
                  <a:pt x="129593" y="42428"/>
                  <a:pt x="129790" y="42143"/>
                </a:cubicBezTo>
                <a:cubicBezTo>
                  <a:pt x="130185" y="41566"/>
                  <a:pt x="130611" y="40958"/>
                  <a:pt x="130611" y="40259"/>
                </a:cubicBezTo>
                <a:cubicBezTo>
                  <a:pt x="130580" y="39104"/>
                  <a:pt x="129365" y="38374"/>
                  <a:pt x="128422" y="37675"/>
                </a:cubicBezTo>
                <a:cubicBezTo>
                  <a:pt x="127784" y="37219"/>
                  <a:pt x="127176" y="36672"/>
                  <a:pt x="126659" y="36064"/>
                </a:cubicBezTo>
                <a:cubicBezTo>
                  <a:pt x="126477" y="35882"/>
                  <a:pt x="126325" y="35639"/>
                  <a:pt x="126295" y="35396"/>
                </a:cubicBezTo>
                <a:cubicBezTo>
                  <a:pt x="126266" y="35135"/>
                  <a:pt x="126458" y="34846"/>
                  <a:pt x="126713" y="34846"/>
                </a:cubicBezTo>
                <a:cubicBezTo>
                  <a:pt x="126725" y="34846"/>
                  <a:pt x="126738" y="34847"/>
                  <a:pt x="126751" y="34848"/>
                </a:cubicBezTo>
                <a:cubicBezTo>
                  <a:pt x="126842" y="34848"/>
                  <a:pt x="126963" y="34909"/>
                  <a:pt x="127055" y="35000"/>
                </a:cubicBezTo>
                <a:cubicBezTo>
                  <a:pt x="128058" y="35669"/>
                  <a:pt x="129091" y="36368"/>
                  <a:pt x="130094" y="37037"/>
                </a:cubicBezTo>
                <a:cubicBezTo>
                  <a:pt x="130884" y="37584"/>
                  <a:pt x="131736" y="38192"/>
                  <a:pt x="132131" y="39073"/>
                </a:cubicBezTo>
                <a:cubicBezTo>
                  <a:pt x="132283" y="39408"/>
                  <a:pt x="132343" y="39773"/>
                  <a:pt x="132435" y="40107"/>
                </a:cubicBezTo>
                <a:cubicBezTo>
                  <a:pt x="132769" y="41080"/>
                  <a:pt x="133438" y="41900"/>
                  <a:pt x="134076" y="42721"/>
                </a:cubicBezTo>
                <a:cubicBezTo>
                  <a:pt x="134198" y="42873"/>
                  <a:pt x="134350" y="43025"/>
                  <a:pt x="134532" y="43116"/>
                </a:cubicBezTo>
                <a:cubicBezTo>
                  <a:pt x="134614" y="43152"/>
                  <a:pt x="134697" y="43169"/>
                  <a:pt x="134779" y="43169"/>
                </a:cubicBezTo>
                <a:cubicBezTo>
                  <a:pt x="135246" y="43169"/>
                  <a:pt x="135678" y="42630"/>
                  <a:pt x="135626" y="42113"/>
                </a:cubicBezTo>
                <a:cubicBezTo>
                  <a:pt x="135565" y="41505"/>
                  <a:pt x="135079" y="41049"/>
                  <a:pt x="134593" y="40684"/>
                </a:cubicBezTo>
                <a:cubicBezTo>
                  <a:pt x="134228" y="40411"/>
                  <a:pt x="133802" y="39833"/>
                  <a:pt x="134167" y="39529"/>
                </a:cubicBezTo>
                <a:cubicBezTo>
                  <a:pt x="134319" y="39408"/>
                  <a:pt x="134502" y="39408"/>
                  <a:pt x="134684" y="39408"/>
                </a:cubicBezTo>
                <a:cubicBezTo>
                  <a:pt x="135383" y="39408"/>
                  <a:pt x="136113" y="39529"/>
                  <a:pt x="136812" y="39529"/>
                </a:cubicBezTo>
                <a:cubicBezTo>
                  <a:pt x="137328" y="41231"/>
                  <a:pt x="138453" y="42690"/>
                  <a:pt x="139942" y="43602"/>
                </a:cubicBezTo>
                <a:cubicBezTo>
                  <a:pt x="140155" y="43724"/>
                  <a:pt x="140368" y="43846"/>
                  <a:pt x="140611" y="43876"/>
                </a:cubicBezTo>
                <a:cubicBezTo>
                  <a:pt x="141037" y="43876"/>
                  <a:pt x="141401" y="43602"/>
                  <a:pt x="141797" y="43542"/>
                </a:cubicBezTo>
                <a:cubicBezTo>
                  <a:pt x="141845" y="43536"/>
                  <a:pt x="141894" y="43533"/>
                  <a:pt x="141942" y="43533"/>
                </a:cubicBezTo>
                <a:cubicBezTo>
                  <a:pt x="142598" y="43533"/>
                  <a:pt x="143214" y="44036"/>
                  <a:pt x="143870" y="44036"/>
                </a:cubicBezTo>
                <a:cubicBezTo>
                  <a:pt x="143918" y="44036"/>
                  <a:pt x="143967" y="44034"/>
                  <a:pt x="144015" y="44028"/>
                </a:cubicBezTo>
                <a:cubicBezTo>
                  <a:pt x="144415" y="43981"/>
                  <a:pt x="144870" y="43788"/>
                  <a:pt x="145281" y="43788"/>
                </a:cubicBezTo>
                <a:cubicBezTo>
                  <a:pt x="145401" y="43788"/>
                  <a:pt x="145517" y="43804"/>
                  <a:pt x="145626" y="43846"/>
                </a:cubicBezTo>
                <a:cubicBezTo>
                  <a:pt x="146325" y="45213"/>
                  <a:pt x="145991" y="46885"/>
                  <a:pt x="145414" y="48314"/>
                </a:cubicBezTo>
                <a:cubicBezTo>
                  <a:pt x="145353" y="48466"/>
                  <a:pt x="145292" y="48587"/>
                  <a:pt x="145201" y="48678"/>
                </a:cubicBezTo>
                <a:cubicBezTo>
                  <a:pt x="145112" y="48714"/>
                  <a:pt x="145023" y="48729"/>
                  <a:pt x="144934" y="48729"/>
                </a:cubicBezTo>
                <a:cubicBezTo>
                  <a:pt x="144871" y="48729"/>
                  <a:pt x="144808" y="48721"/>
                  <a:pt x="144745" y="48709"/>
                </a:cubicBezTo>
                <a:cubicBezTo>
                  <a:pt x="143875" y="48585"/>
                  <a:pt x="142968" y="48517"/>
                  <a:pt x="142060" y="48517"/>
                </a:cubicBezTo>
                <a:cubicBezTo>
                  <a:pt x="140969" y="48517"/>
                  <a:pt x="139877" y="48615"/>
                  <a:pt x="138848" y="48830"/>
                </a:cubicBezTo>
                <a:cubicBezTo>
                  <a:pt x="137317" y="48022"/>
                  <a:pt x="135676" y="47213"/>
                  <a:pt x="133952" y="47213"/>
                </a:cubicBezTo>
                <a:cubicBezTo>
                  <a:pt x="133862" y="47213"/>
                  <a:pt x="133771" y="47215"/>
                  <a:pt x="133681" y="47219"/>
                </a:cubicBezTo>
                <a:cubicBezTo>
                  <a:pt x="133498" y="47219"/>
                  <a:pt x="133286" y="47250"/>
                  <a:pt x="133103" y="47341"/>
                </a:cubicBezTo>
                <a:cubicBezTo>
                  <a:pt x="132495" y="47736"/>
                  <a:pt x="132921" y="48739"/>
                  <a:pt x="132587" y="49378"/>
                </a:cubicBezTo>
                <a:cubicBezTo>
                  <a:pt x="132439" y="49714"/>
                  <a:pt x="132016" y="49977"/>
                  <a:pt x="131638" y="49977"/>
                </a:cubicBezTo>
                <a:cubicBezTo>
                  <a:pt x="131470" y="49977"/>
                  <a:pt x="131310" y="49925"/>
                  <a:pt x="131188" y="49803"/>
                </a:cubicBezTo>
                <a:cubicBezTo>
                  <a:pt x="130429" y="49043"/>
                  <a:pt x="129608" y="48222"/>
                  <a:pt x="128544" y="47979"/>
                </a:cubicBezTo>
                <a:cubicBezTo>
                  <a:pt x="127936" y="47858"/>
                  <a:pt x="127328" y="47919"/>
                  <a:pt x="126720" y="47827"/>
                </a:cubicBezTo>
                <a:cubicBezTo>
                  <a:pt x="126112" y="47767"/>
                  <a:pt x="125444" y="47554"/>
                  <a:pt x="125140" y="47007"/>
                </a:cubicBezTo>
                <a:cubicBezTo>
                  <a:pt x="124532" y="45973"/>
                  <a:pt x="125565" y="44271"/>
                  <a:pt x="124805" y="43359"/>
                </a:cubicBezTo>
                <a:lnTo>
                  <a:pt x="119851" y="43298"/>
                </a:lnTo>
                <a:cubicBezTo>
                  <a:pt x="118909" y="43298"/>
                  <a:pt x="117936" y="43298"/>
                  <a:pt x="117115" y="43724"/>
                </a:cubicBezTo>
                <a:cubicBezTo>
                  <a:pt x="116173" y="44210"/>
                  <a:pt x="115504" y="45213"/>
                  <a:pt x="114440" y="45396"/>
                </a:cubicBezTo>
                <a:cubicBezTo>
                  <a:pt x="114341" y="45412"/>
                  <a:pt x="114241" y="45418"/>
                  <a:pt x="114140" y="45418"/>
                </a:cubicBezTo>
                <a:cubicBezTo>
                  <a:pt x="113663" y="45418"/>
                  <a:pt x="113170" y="45272"/>
                  <a:pt x="112698" y="45272"/>
                </a:cubicBezTo>
                <a:cubicBezTo>
                  <a:pt x="112504" y="45272"/>
                  <a:pt x="112314" y="45296"/>
                  <a:pt x="112130" y="45365"/>
                </a:cubicBezTo>
                <a:lnTo>
                  <a:pt x="108635" y="46763"/>
                </a:lnTo>
                <a:cubicBezTo>
                  <a:pt x="108270" y="46915"/>
                  <a:pt x="107845" y="47098"/>
                  <a:pt x="107601" y="47402"/>
                </a:cubicBezTo>
                <a:cubicBezTo>
                  <a:pt x="106963" y="48162"/>
                  <a:pt x="107389" y="49378"/>
                  <a:pt x="106902" y="50229"/>
                </a:cubicBezTo>
                <a:cubicBezTo>
                  <a:pt x="106203" y="51505"/>
                  <a:pt x="103954" y="51232"/>
                  <a:pt x="103255" y="52539"/>
                </a:cubicBezTo>
                <a:cubicBezTo>
                  <a:pt x="102951" y="53086"/>
                  <a:pt x="103072" y="53785"/>
                  <a:pt x="102951" y="54423"/>
                </a:cubicBezTo>
                <a:cubicBezTo>
                  <a:pt x="102647" y="56156"/>
                  <a:pt x="100550" y="57280"/>
                  <a:pt x="100215" y="58983"/>
                </a:cubicBezTo>
                <a:cubicBezTo>
                  <a:pt x="100884" y="60745"/>
                  <a:pt x="101553" y="62752"/>
                  <a:pt x="100702" y="64423"/>
                </a:cubicBezTo>
                <a:cubicBezTo>
                  <a:pt x="100398" y="65031"/>
                  <a:pt x="99881" y="65548"/>
                  <a:pt x="99729" y="66217"/>
                </a:cubicBezTo>
                <a:cubicBezTo>
                  <a:pt x="99577" y="66916"/>
                  <a:pt x="99850" y="67645"/>
                  <a:pt x="100276" y="68223"/>
                </a:cubicBezTo>
                <a:cubicBezTo>
                  <a:pt x="100702" y="68770"/>
                  <a:pt x="101461" y="69043"/>
                  <a:pt x="101887" y="69621"/>
                </a:cubicBezTo>
                <a:cubicBezTo>
                  <a:pt x="103285" y="71445"/>
                  <a:pt x="104775" y="73208"/>
                  <a:pt x="106416" y="74849"/>
                </a:cubicBezTo>
                <a:cubicBezTo>
                  <a:pt x="106750" y="75183"/>
                  <a:pt x="107085" y="75548"/>
                  <a:pt x="107541" y="75670"/>
                </a:cubicBezTo>
                <a:cubicBezTo>
                  <a:pt x="107708" y="75722"/>
                  <a:pt x="107875" y="75745"/>
                  <a:pt x="108043" y="75745"/>
                </a:cubicBezTo>
                <a:cubicBezTo>
                  <a:pt x="108848" y="75745"/>
                  <a:pt x="109653" y="75222"/>
                  <a:pt x="110459" y="74971"/>
                </a:cubicBezTo>
                <a:cubicBezTo>
                  <a:pt x="110833" y="74855"/>
                  <a:pt x="111235" y="74798"/>
                  <a:pt x="111638" y="74798"/>
                </a:cubicBezTo>
                <a:cubicBezTo>
                  <a:pt x="112511" y="74798"/>
                  <a:pt x="113391" y="75068"/>
                  <a:pt x="114015" y="75609"/>
                </a:cubicBezTo>
                <a:cubicBezTo>
                  <a:pt x="115170" y="74879"/>
                  <a:pt x="116507" y="74454"/>
                  <a:pt x="117875" y="74332"/>
                </a:cubicBezTo>
                <a:cubicBezTo>
                  <a:pt x="117969" y="74326"/>
                  <a:pt x="118066" y="74323"/>
                  <a:pt x="118164" y="74323"/>
                </a:cubicBezTo>
                <a:cubicBezTo>
                  <a:pt x="119011" y="74323"/>
                  <a:pt x="119949" y="74575"/>
                  <a:pt x="120276" y="75366"/>
                </a:cubicBezTo>
                <a:cubicBezTo>
                  <a:pt x="120489" y="75822"/>
                  <a:pt x="120489" y="76521"/>
                  <a:pt x="120975" y="76673"/>
                </a:cubicBezTo>
                <a:cubicBezTo>
                  <a:pt x="121032" y="76692"/>
                  <a:pt x="121089" y="76699"/>
                  <a:pt x="121145" y="76699"/>
                </a:cubicBezTo>
                <a:cubicBezTo>
                  <a:pt x="121271" y="76699"/>
                  <a:pt x="121397" y="76663"/>
                  <a:pt x="121523" y="76642"/>
                </a:cubicBezTo>
                <a:cubicBezTo>
                  <a:pt x="121918" y="76582"/>
                  <a:pt x="122282" y="76551"/>
                  <a:pt x="122647" y="76521"/>
                </a:cubicBezTo>
                <a:cubicBezTo>
                  <a:pt x="123073" y="76521"/>
                  <a:pt x="123529" y="76612"/>
                  <a:pt x="123741" y="76946"/>
                </a:cubicBezTo>
                <a:cubicBezTo>
                  <a:pt x="123863" y="77159"/>
                  <a:pt x="123863" y="77433"/>
                  <a:pt x="123863" y="77676"/>
                </a:cubicBezTo>
                <a:cubicBezTo>
                  <a:pt x="123802" y="79104"/>
                  <a:pt x="123620" y="80898"/>
                  <a:pt x="123559" y="82357"/>
                </a:cubicBezTo>
                <a:cubicBezTo>
                  <a:pt x="124623" y="83755"/>
                  <a:pt x="125687" y="85184"/>
                  <a:pt x="126416" y="86764"/>
                </a:cubicBezTo>
                <a:cubicBezTo>
                  <a:pt x="127146" y="88375"/>
                  <a:pt x="127541" y="90168"/>
                  <a:pt x="127176" y="91901"/>
                </a:cubicBezTo>
                <a:cubicBezTo>
                  <a:pt x="126751" y="93785"/>
                  <a:pt x="125474" y="95457"/>
                  <a:pt x="125474" y="97372"/>
                </a:cubicBezTo>
                <a:cubicBezTo>
                  <a:pt x="125474" y="99804"/>
                  <a:pt x="128210" y="101384"/>
                  <a:pt x="128544" y="103786"/>
                </a:cubicBezTo>
                <a:cubicBezTo>
                  <a:pt x="128726" y="105123"/>
                  <a:pt x="127906" y="106460"/>
                  <a:pt x="128301" y="107737"/>
                </a:cubicBezTo>
                <a:cubicBezTo>
                  <a:pt x="128544" y="108436"/>
                  <a:pt x="129122" y="108953"/>
                  <a:pt x="129517" y="109591"/>
                </a:cubicBezTo>
                <a:cubicBezTo>
                  <a:pt x="130064" y="110442"/>
                  <a:pt x="130216" y="111506"/>
                  <a:pt x="130489" y="112479"/>
                </a:cubicBezTo>
                <a:cubicBezTo>
                  <a:pt x="130763" y="113482"/>
                  <a:pt x="131340" y="114454"/>
                  <a:pt x="132222" y="115002"/>
                </a:cubicBezTo>
                <a:cubicBezTo>
                  <a:pt x="133772" y="115002"/>
                  <a:pt x="135322" y="115032"/>
                  <a:pt x="136872" y="115032"/>
                </a:cubicBezTo>
                <a:cubicBezTo>
                  <a:pt x="137237" y="115032"/>
                  <a:pt x="137632" y="115032"/>
                  <a:pt x="137997" y="114941"/>
                </a:cubicBezTo>
                <a:cubicBezTo>
                  <a:pt x="138909" y="114758"/>
                  <a:pt x="139638" y="114090"/>
                  <a:pt x="140338" y="113451"/>
                </a:cubicBezTo>
                <a:cubicBezTo>
                  <a:pt x="141067" y="112752"/>
                  <a:pt x="141827" y="112053"/>
                  <a:pt x="142556" y="111324"/>
                </a:cubicBezTo>
                <a:cubicBezTo>
                  <a:pt x="143195" y="110746"/>
                  <a:pt x="143833" y="110138"/>
                  <a:pt x="144259" y="109409"/>
                </a:cubicBezTo>
                <a:cubicBezTo>
                  <a:pt x="144684" y="108679"/>
                  <a:pt x="144988" y="107615"/>
                  <a:pt x="144745" y="106795"/>
                </a:cubicBezTo>
                <a:cubicBezTo>
                  <a:pt x="145079" y="106278"/>
                  <a:pt x="145414" y="105761"/>
                  <a:pt x="145778" y="105245"/>
                </a:cubicBezTo>
                <a:cubicBezTo>
                  <a:pt x="146143" y="104667"/>
                  <a:pt x="146538" y="104059"/>
                  <a:pt x="146538" y="103360"/>
                </a:cubicBezTo>
                <a:cubicBezTo>
                  <a:pt x="146538" y="102448"/>
                  <a:pt x="146113" y="101293"/>
                  <a:pt x="146417" y="100442"/>
                </a:cubicBezTo>
                <a:cubicBezTo>
                  <a:pt x="148544" y="99713"/>
                  <a:pt x="151037" y="98588"/>
                  <a:pt x="151341" y="96369"/>
                </a:cubicBezTo>
                <a:cubicBezTo>
                  <a:pt x="151462" y="95518"/>
                  <a:pt x="151219" y="94667"/>
                  <a:pt x="151037" y="93846"/>
                </a:cubicBezTo>
                <a:cubicBezTo>
                  <a:pt x="150672" y="92418"/>
                  <a:pt x="150398" y="90959"/>
                  <a:pt x="150186" y="89500"/>
                </a:cubicBezTo>
                <a:cubicBezTo>
                  <a:pt x="149943" y="87737"/>
                  <a:pt x="149851" y="85822"/>
                  <a:pt x="150794" y="84332"/>
                </a:cubicBezTo>
                <a:cubicBezTo>
                  <a:pt x="151371" y="83360"/>
                  <a:pt x="152313" y="82661"/>
                  <a:pt x="153195" y="81931"/>
                </a:cubicBezTo>
                <a:cubicBezTo>
                  <a:pt x="157207" y="78527"/>
                  <a:pt x="159943" y="73664"/>
                  <a:pt x="160763" y="68496"/>
                </a:cubicBezTo>
                <a:lnTo>
                  <a:pt x="160763" y="68496"/>
                </a:lnTo>
                <a:cubicBezTo>
                  <a:pt x="158484" y="69074"/>
                  <a:pt x="156022" y="69530"/>
                  <a:pt x="153712" y="69955"/>
                </a:cubicBezTo>
                <a:cubicBezTo>
                  <a:pt x="152678" y="69560"/>
                  <a:pt x="152040" y="68527"/>
                  <a:pt x="151675" y="67463"/>
                </a:cubicBezTo>
                <a:cubicBezTo>
                  <a:pt x="151310" y="66429"/>
                  <a:pt x="151128" y="65305"/>
                  <a:pt x="150550" y="64393"/>
                </a:cubicBezTo>
                <a:cubicBezTo>
                  <a:pt x="150064" y="63542"/>
                  <a:pt x="149304" y="62873"/>
                  <a:pt x="148788" y="62052"/>
                </a:cubicBezTo>
                <a:cubicBezTo>
                  <a:pt x="148392" y="61414"/>
                  <a:pt x="148119" y="60715"/>
                  <a:pt x="147876" y="60016"/>
                </a:cubicBezTo>
                <a:cubicBezTo>
                  <a:pt x="146873" y="57341"/>
                  <a:pt x="145657" y="54727"/>
                  <a:pt x="144380" y="52174"/>
                </a:cubicBezTo>
                <a:cubicBezTo>
                  <a:pt x="144655" y="52062"/>
                  <a:pt x="144925" y="52009"/>
                  <a:pt x="145184" y="52009"/>
                </a:cubicBezTo>
                <a:cubicBezTo>
                  <a:pt x="145844" y="52009"/>
                  <a:pt x="146436" y="52354"/>
                  <a:pt x="146873" y="52964"/>
                </a:cubicBezTo>
                <a:cubicBezTo>
                  <a:pt x="147511" y="53785"/>
                  <a:pt x="147784" y="54788"/>
                  <a:pt x="148240" y="55730"/>
                </a:cubicBezTo>
                <a:cubicBezTo>
                  <a:pt x="149335" y="58040"/>
                  <a:pt x="151402" y="59834"/>
                  <a:pt x="152253" y="62235"/>
                </a:cubicBezTo>
                <a:cubicBezTo>
                  <a:pt x="152557" y="63056"/>
                  <a:pt x="152709" y="63937"/>
                  <a:pt x="153073" y="64727"/>
                </a:cubicBezTo>
                <a:cubicBezTo>
                  <a:pt x="153438" y="65518"/>
                  <a:pt x="154107" y="66247"/>
                  <a:pt x="154988" y="66369"/>
                </a:cubicBezTo>
                <a:cubicBezTo>
                  <a:pt x="155067" y="66378"/>
                  <a:pt x="155147" y="66382"/>
                  <a:pt x="155227" y="66382"/>
                </a:cubicBezTo>
                <a:cubicBezTo>
                  <a:pt x="155671" y="66382"/>
                  <a:pt x="156126" y="66250"/>
                  <a:pt x="156538" y="66095"/>
                </a:cubicBezTo>
                <a:cubicBezTo>
                  <a:pt x="159031" y="65214"/>
                  <a:pt x="161432" y="64059"/>
                  <a:pt x="163681" y="62660"/>
                </a:cubicBezTo>
                <a:cubicBezTo>
                  <a:pt x="164684" y="62022"/>
                  <a:pt x="165688" y="61293"/>
                  <a:pt x="166204" y="60229"/>
                </a:cubicBezTo>
                <a:cubicBezTo>
                  <a:pt x="166721" y="59134"/>
                  <a:pt x="166539" y="57676"/>
                  <a:pt x="165536" y="57037"/>
                </a:cubicBezTo>
                <a:cubicBezTo>
                  <a:pt x="165232" y="56855"/>
                  <a:pt x="164836" y="56733"/>
                  <a:pt x="164624" y="56460"/>
                </a:cubicBezTo>
                <a:cubicBezTo>
                  <a:pt x="164320" y="56065"/>
                  <a:pt x="164381" y="55487"/>
                  <a:pt x="164107" y="55061"/>
                </a:cubicBezTo>
                <a:cubicBezTo>
                  <a:pt x="163861" y="54701"/>
                  <a:pt x="163457" y="54562"/>
                  <a:pt x="163022" y="54562"/>
                </a:cubicBezTo>
                <a:cubicBezTo>
                  <a:pt x="162650" y="54562"/>
                  <a:pt x="162255" y="54664"/>
                  <a:pt x="161918" y="54818"/>
                </a:cubicBezTo>
                <a:cubicBezTo>
                  <a:pt x="161326" y="55065"/>
                  <a:pt x="160693" y="55392"/>
                  <a:pt x="160069" y="55392"/>
                </a:cubicBezTo>
                <a:cubicBezTo>
                  <a:pt x="159925" y="55392"/>
                  <a:pt x="159781" y="55375"/>
                  <a:pt x="159639" y="55335"/>
                </a:cubicBezTo>
                <a:cubicBezTo>
                  <a:pt x="159092" y="55183"/>
                  <a:pt x="158697" y="54727"/>
                  <a:pt x="158362" y="54302"/>
                </a:cubicBezTo>
                <a:cubicBezTo>
                  <a:pt x="157815" y="53633"/>
                  <a:pt x="157298" y="52964"/>
                  <a:pt x="157146" y="52144"/>
                </a:cubicBezTo>
                <a:cubicBezTo>
                  <a:pt x="156964" y="51323"/>
                  <a:pt x="157390" y="50441"/>
                  <a:pt x="158180" y="50168"/>
                </a:cubicBezTo>
                <a:cubicBezTo>
                  <a:pt x="159213" y="51323"/>
                  <a:pt x="160399" y="52387"/>
                  <a:pt x="161858" y="52812"/>
                </a:cubicBezTo>
                <a:cubicBezTo>
                  <a:pt x="162800" y="53055"/>
                  <a:pt x="163773" y="53055"/>
                  <a:pt x="164745" y="53116"/>
                </a:cubicBezTo>
                <a:cubicBezTo>
                  <a:pt x="167937" y="53359"/>
                  <a:pt x="170946" y="54454"/>
                  <a:pt x="173955" y="55548"/>
                </a:cubicBezTo>
                <a:cubicBezTo>
                  <a:pt x="174624" y="55791"/>
                  <a:pt x="175353" y="56065"/>
                  <a:pt x="175870" y="56581"/>
                </a:cubicBezTo>
                <a:cubicBezTo>
                  <a:pt x="176326" y="57007"/>
                  <a:pt x="176630" y="57554"/>
                  <a:pt x="177147" y="57888"/>
                </a:cubicBezTo>
                <a:cubicBezTo>
                  <a:pt x="177342" y="58015"/>
                  <a:pt x="177585" y="58080"/>
                  <a:pt x="177818" y="58080"/>
                </a:cubicBezTo>
                <a:cubicBezTo>
                  <a:pt x="178202" y="58080"/>
                  <a:pt x="178560" y="57902"/>
                  <a:pt x="178636" y="57524"/>
                </a:cubicBezTo>
                <a:cubicBezTo>
                  <a:pt x="179335" y="61931"/>
                  <a:pt x="180703" y="66247"/>
                  <a:pt x="182679" y="70290"/>
                </a:cubicBezTo>
                <a:cubicBezTo>
                  <a:pt x="182952" y="70776"/>
                  <a:pt x="183226" y="71323"/>
                  <a:pt x="183682" y="71657"/>
                </a:cubicBezTo>
                <a:cubicBezTo>
                  <a:pt x="183950" y="71854"/>
                  <a:pt x="184292" y="71977"/>
                  <a:pt x="184620" y="71977"/>
                </a:cubicBezTo>
                <a:cubicBezTo>
                  <a:pt x="184851" y="71977"/>
                  <a:pt x="185075" y="71917"/>
                  <a:pt x="185262" y="71779"/>
                </a:cubicBezTo>
                <a:cubicBezTo>
                  <a:pt x="185658" y="71475"/>
                  <a:pt x="185779" y="70898"/>
                  <a:pt x="185809" y="70381"/>
                </a:cubicBezTo>
                <a:cubicBezTo>
                  <a:pt x="185870" y="69530"/>
                  <a:pt x="185779" y="68679"/>
                  <a:pt x="185627" y="67858"/>
                </a:cubicBezTo>
                <a:cubicBezTo>
                  <a:pt x="185506" y="67311"/>
                  <a:pt x="185323" y="66733"/>
                  <a:pt x="185475" y="66156"/>
                </a:cubicBezTo>
                <a:cubicBezTo>
                  <a:pt x="185566" y="65700"/>
                  <a:pt x="185870" y="65335"/>
                  <a:pt x="186174" y="64970"/>
                </a:cubicBezTo>
                <a:cubicBezTo>
                  <a:pt x="187481" y="63390"/>
                  <a:pt x="188758" y="61809"/>
                  <a:pt x="190065" y="60229"/>
                </a:cubicBezTo>
                <a:cubicBezTo>
                  <a:pt x="190369" y="59864"/>
                  <a:pt x="190673" y="59499"/>
                  <a:pt x="191038" y="59226"/>
                </a:cubicBezTo>
                <a:cubicBezTo>
                  <a:pt x="192436" y="58192"/>
                  <a:pt x="194959" y="58496"/>
                  <a:pt x="195810" y="56976"/>
                </a:cubicBezTo>
                <a:cubicBezTo>
                  <a:pt x="196114" y="57949"/>
                  <a:pt x="196874" y="58648"/>
                  <a:pt x="197390" y="59499"/>
                </a:cubicBezTo>
                <a:cubicBezTo>
                  <a:pt x="197907" y="60350"/>
                  <a:pt x="198181" y="61323"/>
                  <a:pt x="198181" y="62326"/>
                </a:cubicBezTo>
                <a:cubicBezTo>
                  <a:pt x="198181" y="62782"/>
                  <a:pt x="198120" y="63268"/>
                  <a:pt x="198272" y="63724"/>
                </a:cubicBezTo>
                <a:cubicBezTo>
                  <a:pt x="198425" y="64082"/>
                  <a:pt x="198794" y="64398"/>
                  <a:pt x="199161" y="64398"/>
                </a:cubicBezTo>
                <a:cubicBezTo>
                  <a:pt x="199230" y="64398"/>
                  <a:pt x="199299" y="64387"/>
                  <a:pt x="199366" y="64363"/>
                </a:cubicBezTo>
                <a:cubicBezTo>
                  <a:pt x="199640" y="64271"/>
                  <a:pt x="199792" y="64028"/>
                  <a:pt x="199974" y="63815"/>
                </a:cubicBezTo>
                <a:cubicBezTo>
                  <a:pt x="200337" y="63313"/>
                  <a:pt x="200853" y="62862"/>
                  <a:pt x="201476" y="62862"/>
                </a:cubicBezTo>
                <a:cubicBezTo>
                  <a:pt x="201532" y="62862"/>
                  <a:pt x="201588" y="62866"/>
                  <a:pt x="201646" y="62873"/>
                </a:cubicBezTo>
                <a:cubicBezTo>
                  <a:pt x="202709" y="63937"/>
                  <a:pt x="202801" y="65639"/>
                  <a:pt x="202618" y="67159"/>
                </a:cubicBezTo>
                <a:cubicBezTo>
                  <a:pt x="202436" y="68648"/>
                  <a:pt x="202071" y="70198"/>
                  <a:pt x="202466" y="71657"/>
                </a:cubicBezTo>
                <a:cubicBezTo>
                  <a:pt x="202679" y="72509"/>
                  <a:pt x="203165" y="73268"/>
                  <a:pt x="203652" y="74028"/>
                </a:cubicBezTo>
                <a:cubicBezTo>
                  <a:pt x="204716" y="75700"/>
                  <a:pt x="205810" y="77463"/>
                  <a:pt x="207573" y="78345"/>
                </a:cubicBezTo>
                <a:cubicBezTo>
                  <a:pt x="207694" y="76642"/>
                  <a:pt x="206843" y="74910"/>
                  <a:pt x="205476" y="73907"/>
                </a:cubicBezTo>
                <a:cubicBezTo>
                  <a:pt x="204776" y="73420"/>
                  <a:pt x="203895" y="73025"/>
                  <a:pt x="203591" y="72205"/>
                </a:cubicBezTo>
                <a:cubicBezTo>
                  <a:pt x="203317" y="71505"/>
                  <a:pt x="203591" y="70746"/>
                  <a:pt x="203865" y="70047"/>
                </a:cubicBezTo>
                <a:cubicBezTo>
                  <a:pt x="204168" y="69226"/>
                  <a:pt x="204472" y="68405"/>
                  <a:pt x="204807" y="67615"/>
                </a:cubicBezTo>
                <a:cubicBezTo>
                  <a:pt x="205810" y="68436"/>
                  <a:pt x="206813" y="69256"/>
                  <a:pt x="207786" y="70077"/>
                </a:cubicBezTo>
                <a:cubicBezTo>
                  <a:pt x="208040" y="70277"/>
                  <a:pt x="208479" y="70390"/>
                  <a:pt x="208889" y="70390"/>
                </a:cubicBezTo>
                <a:cubicBezTo>
                  <a:pt x="209164" y="70390"/>
                  <a:pt x="209426" y="70339"/>
                  <a:pt x="209609" y="70229"/>
                </a:cubicBezTo>
                <a:cubicBezTo>
                  <a:pt x="211494" y="69195"/>
                  <a:pt x="212071" y="66399"/>
                  <a:pt x="210764" y="64697"/>
                </a:cubicBezTo>
                <a:cubicBezTo>
                  <a:pt x="209883" y="63511"/>
                  <a:pt x="208150" y="62508"/>
                  <a:pt x="208515" y="61049"/>
                </a:cubicBezTo>
                <a:cubicBezTo>
                  <a:pt x="208697" y="60381"/>
                  <a:pt x="209305" y="59925"/>
                  <a:pt x="209913" y="59560"/>
                </a:cubicBezTo>
                <a:cubicBezTo>
                  <a:pt x="211859" y="58375"/>
                  <a:pt x="214077" y="57736"/>
                  <a:pt x="216053" y="56612"/>
                </a:cubicBezTo>
                <a:cubicBezTo>
                  <a:pt x="217999" y="55457"/>
                  <a:pt x="219792" y="53633"/>
                  <a:pt x="219913" y="51353"/>
                </a:cubicBezTo>
                <a:cubicBezTo>
                  <a:pt x="220005" y="49955"/>
                  <a:pt x="219397" y="48557"/>
                  <a:pt x="218333" y="47645"/>
                </a:cubicBezTo>
                <a:cubicBezTo>
                  <a:pt x="217938" y="47311"/>
                  <a:pt x="217482" y="47037"/>
                  <a:pt x="217299" y="46551"/>
                </a:cubicBezTo>
                <a:cubicBezTo>
                  <a:pt x="216904" y="45608"/>
                  <a:pt x="217847" y="44423"/>
                  <a:pt x="217269" y="43572"/>
                </a:cubicBezTo>
                <a:cubicBezTo>
                  <a:pt x="216844" y="42903"/>
                  <a:pt x="215871" y="42934"/>
                  <a:pt x="215202" y="42539"/>
                </a:cubicBezTo>
                <a:cubicBezTo>
                  <a:pt x="214594" y="42143"/>
                  <a:pt x="214321" y="41292"/>
                  <a:pt x="214594" y="40593"/>
                </a:cubicBezTo>
                <a:cubicBezTo>
                  <a:pt x="214809" y="40001"/>
                  <a:pt x="215453" y="39600"/>
                  <a:pt x="216083" y="39600"/>
                </a:cubicBezTo>
                <a:cubicBezTo>
                  <a:pt x="216165" y="39600"/>
                  <a:pt x="216247" y="39607"/>
                  <a:pt x="216327" y="39621"/>
                </a:cubicBezTo>
                <a:cubicBezTo>
                  <a:pt x="216357" y="40684"/>
                  <a:pt x="217512" y="41323"/>
                  <a:pt x="218546" y="41566"/>
                </a:cubicBezTo>
                <a:cubicBezTo>
                  <a:pt x="219610" y="41809"/>
                  <a:pt x="220795" y="41961"/>
                  <a:pt x="221433" y="42812"/>
                </a:cubicBezTo>
                <a:cubicBezTo>
                  <a:pt x="221737" y="43207"/>
                  <a:pt x="221889" y="43724"/>
                  <a:pt x="222193" y="44149"/>
                </a:cubicBezTo>
                <a:cubicBezTo>
                  <a:pt x="222389" y="44432"/>
                  <a:pt x="222756" y="44668"/>
                  <a:pt x="223105" y="44668"/>
                </a:cubicBezTo>
                <a:cubicBezTo>
                  <a:pt x="223243" y="44668"/>
                  <a:pt x="223379" y="44631"/>
                  <a:pt x="223500" y="44545"/>
                </a:cubicBezTo>
                <a:cubicBezTo>
                  <a:pt x="223804" y="44332"/>
                  <a:pt x="223865" y="43876"/>
                  <a:pt x="223804" y="43481"/>
                </a:cubicBezTo>
                <a:cubicBezTo>
                  <a:pt x="223622" y="41931"/>
                  <a:pt x="222679" y="40046"/>
                  <a:pt x="221494" y="39013"/>
                </a:cubicBezTo>
                <a:cubicBezTo>
                  <a:pt x="223713" y="38162"/>
                  <a:pt x="224564" y="35548"/>
                  <a:pt x="225172" y="33237"/>
                </a:cubicBezTo>
                <a:cubicBezTo>
                  <a:pt x="225354" y="32447"/>
                  <a:pt x="225567" y="31626"/>
                  <a:pt x="225476" y="30806"/>
                </a:cubicBezTo>
                <a:cubicBezTo>
                  <a:pt x="225354" y="29864"/>
                  <a:pt x="224838" y="29012"/>
                  <a:pt x="224260" y="28253"/>
                </a:cubicBezTo>
                <a:cubicBezTo>
                  <a:pt x="223591" y="27371"/>
                  <a:pt x="222801" y="26550"/>
                  <a:pt x="221768" y="26095"/>
                </a:cubicBezTo>
                <a:cubicBezTo>
                  <a:pt x="220582" y="25608"/>
                  <a:pt x="219062" y="25608"/>
                  <a:pt x="218363" y="24544"/>
                </a:cubicBezTo>
                <a:cubicBezTo>
                  <a:pt x="217664" y="23389"/>
                  <a:pt x="218515" y="21809"/>
                  <a:pt x="219761" y="21292"/>
                </a:cubicBezTo>
                <a:cubicBezTo>
                  <a:pt x="220302" y="21062"/>
                  <a:pt x="220885" y="20977"/>
                  <a:pt x="221481" y="20977"/>
                </a:cubicBezTo>
                <a:cubicBezTo>
                  <a:pt x="222224" y="20977"/>
                  <a:pt x="222987" y="21110"/>
                  <a:pt x="223713" y="21262"/>
                </a:cubicBezTo>
                <a:cubicBezTo>
                  <a:pt x="224506" y="21409"/>
                  <a:pt x="225334" y="21568"/>
                  <a:pt x="226147" y="21568"/>
                </a:cubicBezTo>
                <a:cubicBezTo>
                  <a:pt x="226673" y="21568"/>
                  <a:pt x="227193" y="21502"/>
                  <a:pt x="227695" y="21322"/>
                </a:cubicBezTo>
                <a:cubicBezTo>
                  <a:pt x="227604" y="20593"/>
                  <a:pt x="226661" y="19833"/>
                  <a:pt x="227208" y="19347"/>
                </a:cubicBezTo>
                <a:cubicBezTo>
                  <a:pt x="227391" y="19195"/>
                  <a:pt x="227634" y="19195"/>
                  <a:pt x="227877" y="19195"/>
                </a:cubicBezTo>
                <a:cubicBezTo>
                  <a:pt x="229215" y="19255"/>
                  <a:pt x="230552" y="19286"/>
                  <a:pt x="231889" y="19347"/>
                </a:cubicBezTo>
                <a:cubicBezTo>
                  <a:pt x="232072" y="19803"/>
                  <a:pt x="231889" y="20319"/>
                  <a:pt x="231616" y="20775"/>
                </a:cubicBezTo>
                <a:cubicBezTo>
                  <a:pt x="231373" y="21201"/>
                  <a:pt x="231038" y="21626"/>
                  <a:pt x="230978" y="22113"/>
                </a:cubicBezTo>
                <a:cubicBezTo>
                  <a:pt x="230826" y="23450"/>
                  <a:pt x="232497" y="24271"/>
                  <a:pt x="232832" y="25547"/>
                </a:cubicBezTo>
                <a:cubicBezTo>
                  <a:pt x="233105" y="26490"/>
                  <a:pt x="232680" y="27675"/>
                  <a:pt x="233409" y="28313"/>
                </a:cubicBezTo>
                <a:cubicBezTo>
                  <a:pt x="233652" y="28496"/>
                  <a:pt x="233926" y="28587"/>
                  <a:pt x="234230" y="28648"/>
                </a:cubicBezTo>
                <a:cubicBezTo>
                  <a:pt x="234889" y="28797"/>
                  <a:pt x="235564" y="28871"/>
                  <a:pt x="236232" y="28871"/>
                </a:cubicBezTo>
                <a:cubicBezTo>
                  <a:pt x="236519" y="28871"/>
                  <a:pt x="236804" y="28857"/>
                  <a:pt x="237087" y="28830"/>
                </a:cubicBezTo>
                <a:cubicBezTo>
                  <a:pt x="237513" y="26885"/>
                  <a:pt x="236996" y="24787"/>
                  <a:pt x="235719" y="23268"/>
                </a:cubicBezTo>
                <a:cubicBezTo>
                  <a:pt x="234990" y="22386"/>
                  <a:pt x="234108" y="21505"/>
                  <a:pt x="234260" y="20380"/>
                </a:cubicBezTo>
                <a:lnTo>
                  <a:pt x="237573" y="20380"/>
                </a:lnTo>
                <a:cubicBezTo>
                  <a:pt x="237756" y="20380"/>
                  <a:pt x="237938" y="20380"/>
                  <a:pt x="238090" y="20319"/>
                </a:cubicBezTo>
                <a:cubicBezTo>
                  <a:pt x="238242" y="20228"/>
                  <a:pt x="238364" y="20076"/>
                  <a:pt x="238516" y="19955"/>
                </a:cubicBezTo>
                <a:cubicBezTo>
                  <a:pt x="238880" y="19651"/>
                  <a:pt x="239397" y="19590"/>
                  <a:pt x="239792" y="19316"/>
                </a:cubicBezTo>
                <a:cubicBezTo>
                  <a:pt x="240187" y="19043"/>
                  <a:pt x="240400" y="18374"/>
                  <a:pt x="240035" y="18100"/>
                </a:cubicBezTo>
                <a:cubicBezTo>
                  <a:pt x="239914" y="18009"/>
                  <a:pt x="239762" y="17979"/>
                  <a:pt x="239701" y="17857"/>
                </a:cubicBezTo>
                <a:cubicBezTo>
                  <a:pt x="239671" y="17736"/>
                  <a:pt x="239731" y="17614"/>
                  <a:pt x="239792" y="17493"/>
                </a:cubicBezTo>
                <a:cubicBezTo>
                  <a:pt x="240096" y="17006"/>
                  <a:pt x="240431" y="16490"/>
                  <a:pt x="240856" y="16094"/>
                </a:cubicBezTo>
                <a:cubicBezTo>
                  <a:pt x="239975" y="14727"/>
                  <a:pt x="238455" y="13845"/>
                  <a:pt x="236874" y="13450"/>
                </a:cubicBezTo>
                <a:cubicBezTo>
                  <a:pt x="235637" y="13141"/>
                  <a:pt x="234344" y="13073"/>
                  <a:pt x="233053" y="13073"/>
                </a:cubicBezTo>
                <a:cubicBezTo>
                  <a:pt x="232695" y="13073"/>
                  <a:pt x="232337" y="13079"/>
                  <a:pt x="231981" y="13085"/>
                </a:cubicBezTo>
                <a:cubicBezTo>
                  <a:pt x="229701" y="13085"/>
                  <a:pt x="227391" y="13085"/>
                  <a:pt x="225111" y="13116"/>
                </a:cubicBezTo>
                <a:cubicBezTo>
                  <a:pt x="224807" y="13116"/>
                  <a:pt x="224503" y="13117"/>
                  <a:pt x="224199" y="13117"/>
                </a:cubicBezTo>
                <a:cubicBezTo>
                  <a:pt x="222832" y="13117"/>
                  <a:pt x="221469" y="13096"/>
                  <a:pt x="220126" y="12872"/>
                </a:cubicBezTo>
                <a:cubicBezTo>
                  <a:pt x="215955" y="12164"/>
                  <a:pt x="211943" y="9690"/>
                  <a:pt x="207854" y="9690"/>
                </a:cubicBezTo>
                <a:cubicBezTo>
                  <a:pt x="207205" y="9690"/>
                  <a:pt x="206555" y="9752"/>
                  <a:pt x="205901" y="9894"/>
                </a:cubicBezTo>
                <a:cubicBezTo>
                  <a:pt x="205627" y="9954"/>
                  <a:pt x="205384" y="10046"/>
                  <a:pt x="205141" y="10167"/>
                </a:cubicBezTo>
                <a:cubicBezTo>
                  <a:pt x="204959" y="10319"/>
                  <a:pt x="204807" y="10471"/>
                  <a:pt x="204624" y="10623"/>
                </a:cubicBezTo>
                <a:cubicBezTo>
                  <a:pt x="203942" y="11257"/>
                  <a:pt x="202967" y="11753"/>
                  <a:pt x="202043" y="11753"/>
                </a:cubicBezTo>
                <a:cubicBezTo>
                  <a:pt x="201815" y="11753"/>
                  <a:pt x="201589" y="11723"/>
                  <a:pt x="201372" y="11657"/>
                </a:cubicBezTo>
                <a:cubicBezTo>
                  <a:pt x="200247" y="11292"/>
                  <a:pt x="199244" y="10593"/>
                  <a:pt x="198211" y="10076"/>
                </a:cubicBezTo>
                <a:cubicBezTo>
                  <a:pt x="197420" y="9692"/>
                  <a:pt x="196545" y="9375"/>
                  <a:pt x="195686" y="9375"/>
                </a:cubicBezTo>
                <a:cubicBezTo>
                  <a:pt x="195390" y="9375"/>
                  <a:pt x="195095" y="9413"/>
                  <a:pt x="194807" y="9499"/>
                </a:cubicBezTo>
                <a:cubicBezTo>
                  <a:pt x="194898" y="9833"/>
                  <a:pt x="194563" y="10167"/>
                  <a:pt x="194199" y="10228"/>
                </a:cubicBezTo>
                <a:cubicBezTo>
                  <a:pt x="194171" y="10230"/>
                  <a:pt x="194144" y="10231"/>
                  <a:pt x="194118" y="10231"/>
                </a:cubicBezTo>
                <a:cubicBezTo>
                  <a:pt x="193784" y="10231"/>
                  <a:pt x="193477" y="10065"/>
                  <a:pt x="193196" y="9924"/>
                </a:cubicBezTo>
                <a:cubicBezTo>
                  <a:pt x="191857" y="9229"/>
                  <a:pt x="190409" y="8512"/>
                  <a:pt x="188926" y="8512"/>
                </a:cubicBezTo>
                <a:cubicBezTo>
                  <a:pt x="188658" y="8512"/>
                  <a:pt x="188389" y="8535"/>
                  <a:pt x="188120" y="8587"/>
                </a:cubicBezTo>
                <a:cubicBezTo>
                  <a:pt x="187390" y="8708"/>
                  <a:pt x="186721" y="9043"/>
                  <a:pt x="185992" y="9195"/>
                </a:cubicBezTo>
                <a:cubicBezTo>
                  <a:pt x="185828" y="9222"/>
                  <a:pt x="185658" y="9237"/>
                  <a:pt x="185488" y="9237"/>
                </a:cubicBezTo>
                <a:cubicBezTo>
                  <a:pt x="184901" y="9237"/>
                  <a:pt x="184316" y="9058"/>
                  <a:pt x="183986" y="8587"/>
                </a:cubicBezTo>
                <a:cubicBezTo>
                  <a:pt x="184442" y="8343"/>
                  <a:pt x="184837" y="7827"/>
                  <a:pt x="185050" y="7371"/>
                </a:cubicBezTo>
                <a:cubicBezTo>
                  <a:pt x="182898" y="6329"/>
                  <a:pt x="180509" y="5776"/>
                  <a:pt x="178136" y="5776"/>
                </a:cubicBezTo>
                <a:close/>
                <a:moveTo>
                  <a:pt x="233257" y="91779"/>
                </a:moveTo>
                <a:cubicBezTo>
                  <a:pt x="233014" y="92053"/>
                  <a:pt x="232832" y="92418"/>
                  <a:pt x="232771" y="92782"/>
                </a:cubicBezTo>
                <a:cubicBezTo>
                  <a:pt x="232672" y="92742"/>
                  <a:pt x="232573" y="92723"/>
                  <a:pt x="232476" y="92723"/>
                </a:cubicBezTo>
                <a:cubicBezTo>
                  <a:pt x="231920" y="92723"/>
                  <a:pt x="231419" y="93333"/>
                  <a:pt x="231160" y="93877"/>
                </a:cubicBezTo>
                <a:cubicBezTo>
                  <a:pt x="230886" y="94545"/>
                  <a:pt x="230522" y="95366"/>
                  <a:pt x="229792" y="95396"/>
                </a:cubicBezTo>
                <a:cubicBezTo>
                  <a:pt x="229779" y="95397"/>
                  <a:pt x="229766" y="95397"/>
                  <a:pt x="229754" y="95397"/>
                </a:cubicBezTo>
                <a:cubicBezTo>
                  <a:pt x="229015" y="95397"/>
                  <a:pt x="228503" y="94545"/>
                  <a:pt x="227756" y="94515"/>
                </a:cubicBezTo>
                <a:cubicBezTo>
                  <a:pt x="227740" y="94514"/>
                  <a:pt x="227725" y="94514"/>
                  <a:pt x="227710" y="94514"/>
                </a:cubicBezTo>
                <a:cubicBezTo>
                  <a:pt x="227095" y="94514"/>
                  <a:pt x="226655" y="95106"/>
                  <a:pt x="226388" y="95670"/>
                </a:cubicBezTo>
                <a:cubicBezTo>
                  <a:pt x="226145" y="96247"/>
                  <a:pt x="225932" y="96916"/>
                  <a:pt x="225415" y="97251"/>
                </a:cubicBezTo>
                <a:cubicBezTo>
                  <a:pt x="224716" y="97706"/>
                  <a:pt x="223622" y="97585"/>
                  <a:pt x="223257" y="98345"/>
                </a:cubicBezTo>
                <a:cubicBezTo>
                  <a:pt x="223075" y="98740"/>
                  <a:pt x="223227" y="99257"/>
                  <a:pt x="223014" y="99621"/>
                </a:cubicBezTo>
                <a:cubicBezTo>
                  <a:pt x="222862" y="99834"/>
                  <a:pt x="222649" y="99986"/>
                  <a:pt x="222436" y="100108"/>
                </a:cubicBezTo>
                <a:cubicBezTo>
                  <a:pt x="221616" y="100594"/>
                  <a:pt x="220734" y="100989"/>
                  <a:pt x="219822" y="101324"/>
                </a:cubicBezTo>
                <a:cubicBezTo>
                  <a:pt x="218758" y="101688"/>
                  <a:pt x="217664" y="101962"/>
                  <a:pt x="216631" y="102418"/>
                </a:cubicBezTo>
                <a:cubicBezTo>
                  <a:pt x="215597" y="102904"/>
                  <a:pt x="214655" y="103603"/>
                  <a:pt x="214169" y="104637"/>
                </a:cubicBezTo>
                <a:cubicBezTo>
                  <a:pt x="213470" y="106126"/>
                  <a:pt x="213926" y="107828"/>
                  <a:pt x="213895" y="109470"/>
                </a:cubicBezTo>
                <a:cubicBezTo>
                  <a:pt x="213865" y="110442"/>
                  <a:pt x="213622" y="111445"/>
                  <a:pt x="213226" y="112327"/>
                </a:cubicBezTo>
                <a:cubicBezTo>
                  <a:pt x="212983" y="112874"/>
                  <a:pt x="212679" y="113391"/>
                  <a:pt x="212649" y="113968"/>
                </a:cubicBezTo>
                <a:cubicBezTo>
                  <a:pt x="212588" y="114546"/>
                  <a:pt x="212862" y="115214"/>
                  <a:pt x="213439" y="115366"/>
                </a:cubicBezTo>
                <a:cubicBezTo>
                  <a:pt x="213510" y="115376"/>
                  <a:pt x="213581" y="115380"/>
                  <a:pt x="213651" y="115380"/>
                </a:cubicBezTo>
                <a:cubicBezTo>
                  <a:pt x="213790" y="115380"/>
                  <a:pt x="213926" y="115366"/>
                  <a:pt x="214047" y="115366"/>
                </a:cubicBezTo>
                <a:cubicBezTo>
                  <a:pt x="215111" y="115245"/>
                  <a:pt x="216144" y="115123"/>
                  <a:pt x="217178" y="115002"/>
                </a:cubicBezTo>
                <a:cubicBezTo>
                  <a:pt x="218454" y="114850"/>
                  <a:pt x="219761" y="114698"/>
                  <a:pt x="220977" y="114272"/>
                </a:cubicBezTo>
                <a:cubicBezTo>
                  <a:pt x="222376" y="113816"/>
                  <a:pt x="223622" y="113026"/>
                  <a:pt x="225050" y="112661"/>
                </a:cubicBezTo>
                <a:cubicBezTo>
                  <a:pt x="225442" y="112569"/>
                  <a:pt x="225854" y="112519"/>
                  <a:pt x="226264" y="112519"/>
                </a:cubicBezTo>
                <a:cubicBezTo>
                  <a:pt x="227348" y="112519"/>
                  <a:pt x="228414" y="112873"/>
                  <a:pt x="229032" y="113755"/>
                </a:cubicBezTo>
                <a:cubicBezTo>
                  <a:pt x="229458" y="114363"/>
                  <a:pt x="229640" y="114728"/>
                  <a:pt x="230430" y="114850"/>
                </a:cubicBezTo>
                <a:cubicBezTo>
                  <a:pt x="230477" y="114855"/>
                  <a:pt x="230525" y="114857"/>
                  <a:pt x="230573" y="114857"/>
                </a:cubicBezTo>
                <a:cubicBezTo>
                  <a:pt x="230787" y="114857"/>
                  <a:pt x="231007" y="114812"/>
                  <a:pt x="231209" y="114812"/>
                </a:cubicBezTo>
                <a:cubicBezTo>
                  <a:pt x="231456" y="114812"/>
                  <a:pt x="231677" y="114880"/>
                  <a:pt x="231829" y="115184"/>
                </a:cubicBezTo>
                <a:cubicBezTo>
                  <a:pt x="232041" y="115670"/>
                  <a:pt x="231585" y="116461"/>
                  <a:pt x="231646" y="117008"/>
                </a:cubicBezTo>
                <a:cubicBezTo>
                  <a:pt x="231707" y="117585"/>
                  <a:pt x="231981" y="118132"/>
                  <a:pt x="232376" y="118558"/>
                </a:cubicBezTo>
                <a:cubicBezTo>
                  <a:pt x="232852" y="119058"/>
                  <a:pt x="233553" y="119316"/>
                  <a:pt x="234244" y="119316"/>
                </a:cubicBezTo>
                <a:cubicBezTo>
                  <a:pt x="234434" y="119316"/>
                  <a:pt x="234624" y="119296"/>
                  <a:pt x="234807" y="119257"/>
                </a:cubicBezTo>
                <a:cubicBezTo>
                  <a:pt x="235203" y="119166"/>
                  <a:pt x="235567" y="118983"/>
                  <a:pt x="235962" y="118983"/>
                </a:cubicBezTo>
                <a:cubicBezTo>
                  <a:pt x="236266" y="118983"/>
                  <a:pt x="236540" y="119075"/>
                  <a:pt x="236844" y="119135"/>
                </a:cubicBezTo>
                <a:cubicBezTo>
                  <a:pt x="237095" y="119193"/>
                  <a:pt x="237344" y="119220"/>
                  <a:pt x="237590" y="119220"/>
                </a:cubicBezTo>
                <a:cubicBezTo>
                  <a:pt x="239283" y="119220"/>
                  <a:pt x="240851" y="117943"/>
                  <a:pt x="242072" y="116643"/>
                </a:cubicBezTo>
                <a:cubicBezTo>
                  <a:pt x="244169" y="114394"/>
                  <a:pt x="245932" y="111840"/>
                  <a:pt x="247300" y="109074"/>
                </a:cubicBezTo>
                <a:cubicBezTo>
                  <a:pt x="247756" y="108193"/>
                  <a:pt x="248151" y="107190"/>
                  <a:pt x="247756" y="106308"/>
                </a:cubicBezTo>
                <a:cubicBezTo>
                  <a:pt x="247422" y="105457"/>
                  <a:pt x="246479" y="104971"/>
                  <a:pt x="246206" y="104120"/>
                </a:cubicBezTo>
                <a:cubicBezTo>
                  <a:pt x="245993" y="103512"/>
                  <a:pt x="246206" y="102813"/>
                  <a:pt x="246054" y="102175"/>
                </a:cubicBezTo>
                <a:cubicBezTo>
                  <a:pt x="245719" y="100959"/>
                  <a:pt x="244139" y="100412"/>
                  <a:pt x="243713" y="99196"/>
                </a:cubicBezTo>
                <a:cubicBezTo>
                  <a:pt x="243349" y="98162"/>
                  <a:pt x="243896" y="96886"/>
                  <a:pt x="243318" y="95974"/>
                </a:cubicBezTo>
                <a:cubicBezTo>
                  <a:pt x="242953" y="95396"/>
                  <a:pt x="242254" y="95123"/>
                  <a:pt x="241981" y="94485"/>
                </a:cubicBezTo>
                <a:cubicBezTo>
                  <a:pt x="241798" y="94089"/>
                  <a:pt x="241890" y="93603"/>
                  <a:pt x="241829" y="93178"/>
                </a:cubicBezTo>
                <a:cubicBezTo>
                  <a:pt x="241768" y="92722"/>
                  <a:pt x="241494" y="92235"/>
                  <a:pt x="241069" y="92235"/>
                </a:cubicBezTo>
                <a:cubicBezTo>
                  <a:pt x="240704" y="93360"/>
                  <a:pt x="240370" y="94515"/>
                  <a:pt x="240035" y="95640"/>
                </a:cubicBezTo>
                <a:cubicBezTo>
                  <a:pt x="239762" y="96460"/>
                  <a:pt x="239428" y="97372"/>
                  <a:pt x="238637" y="97706"/>
                </a:cubicBezTo>
                <a:cubicBezTo>
                  <a:pt x="238453" y="97773"/>
                  <a:pt x="238264" y="97801"/>
                  <a:pt x="238074" y="97801"/>
                </a:cubicBezTo>
                <a:cubicBezTo>
                  <a:pt x="237574" y="97801"/>
                  <a:pt x="237063" y="97609"/>
                  <a:pt x="236601" y="97433"/>
                </a:cubicBezTo>
                <a:cubicBezTo>
                  <a:pt x="235841" y="97129"/>
                  <a:pt x="234959" y="96643"/>
                  <a:pt x="234929" y="95822"/>
                </a:cubicBezTo>
                <a:cubicBezTo>
                  <a:pt x="234929" y="95153"/>
                  <a:pt x="235506" y="94667"/>
                  <a:pt x="236023" y="94211"/>
                </a:cubicBezTo>
                <a:cubicBezTo>
                  <a:pt x="236540" y="93755"/>
                  <a:pt x="237026" y="93086"/>
                  <a:pt x="236722" y="92478"/>
                </a:cubicBezTo>
                <a:lnTo>
                  <a:pt x="236722" y="92478"/>
                </a:lnTo>
                <a:cubicBezTo>
                  <a:pt x="236338" y="92666"/>
                  <a:pt x="235907" y="92757"/>
                  <a:pt x="235474" y="92757"/>
                </a:cubicBezTo>
                <a:cubicBezTo>
                  <a:pt x="234640" y="92757"/>
                  <a:pt x="233797" y="92419"/>
                  <a:pt x="233257" y="91779"/>
                </a:cubicBezTo>
                <a:close/>
                <a:moveTo>
                  <a:pt x="51677" y="68389"/>
                </a:moveTo>
                <a:cubicBezTo>
                  <a:pt x="49973" y="68389"/>
                  <a:pt x="47451" y="69808"/>
                  <a:pt x="46352" y="71334"/>
                </a:cubicBezTo>
                <a:lnTo>
                  <a:pt x="46352" y="71334"/>
                </a:lnTo>
                <a:cubicBezTo>
                  <a:pt x="46629" y="71636"/>
                  <a:pt x="46789" y="72016"/>
                  <a:pt x="46688" y="72387"/>
                </a:cubicBezTo>
                <a:cubicBezTo>
                  <a:pt x="46506" y="72539"/>
                  <a:pt x="46384" y="72539"/>
                  <a:pt x="46324" y="72752"/>
                </a:cubicBezTo>
                <a:cubicBezTo>
                  <a:pt x="46324" y="72449"/>
                  <a:pt x="46198" y="72161"/>
                  <a:pt x="45998" y="71936"/>
                </a:cubicBezTo>
                <a:lnTo>
                  <a:pt x="45998" y="71936"/>
                </a:lnTo>
                <a:cubicBezTo>
                  <a:pt x="45864" y="72234"/>
                  <a:pt x="45795" y="72529"/>
                  <a:pt x="45807" y="72813"/>
                </a:cubicBezTo>
                <a:cubicBezTo>
                  <a:pt x="45898" y="74393"/>
                  <a:pt x="46050" y="76004"/>
                  <a:pt x="46263" y="77585"/>
                </a:cubicBezTo>
                <a:cubicBezTo>
                  <a:pt x="45077" y="78983"/>
                  <a:pt x="43953" y="80624"/>
                  <a:pt x="42737" y="82053"/>
                </a:cubicBezTo>
                <a:cubicBezTo>
                  <a:pt x="42463" y="82387"/>
                  <a:pt x="42159" y="82752"/>
                  <a:pt x="42038" y="83177"/>
                </a:cubicBezTo>
                <a:cubicBezTo>
                  <a:pt x="41795" y="84089"/>
                  <a:pt x="42403" y="84971"/>
                  <a:pt x="42980" y="85731"/>
                </a:cubicBezTo>
                <a:cubicBezTo>
                  <a:pt x="42220" y="87342"/>
                  <a:pt x="43223" y="89530"/>
                  <a:pt x="44409" y="90867"/>
                </a:cubicBezTo>
                <a:cubicBezTo>
                  <a:pt x="45625" y="92205"/>
                  <a:pt x="47144" y="93208"/>
                  <a:pt x="48178" y="94697"/>
                </a:cubicBezTo>
                <a:cubicBezTo>
                  <a:pt x="48755" y="95548"/>
                  <a:pt x="49150" y="96582"/>
                  <a:pt x="49971" y="97251"/>
                </a:cubicBezTo>
                <a:cubicBezTo>
                  <a:pt x="50974" y="98071"/>
                  <a:pt x="52433" y="98162"/>
                  <a:pt x="53588" y="98801"/>
                </a:cubicBezTo>
                <a:cubicBezTo>
                  <a:pt x="53923" y="106612"/>
                  <a:pt x="54743" y="114394"/>
                  <a:pt x="55503" y="122175"/>
                </a:cubicBezTo>
                <a:cubicBezTo>
                  <a:pt x="55777" y="124759"/>
                  <a:pt x="56081" y="127403"/>
                  <a:pt x="56992" y="129835"/>
                </a:cubicBezTo>
                <a:cubicBezTo>
                  <a:pt x="57935" y="132266"/>
                  <a:pt x="59576" y="134516"/>
                  <a:pt x="61917" y="135671"/>
                </a:cubicBezTo>
                <a:cubicBezTo>
                  <a:pt x="62061" y="135743"/>
                  <a:pt x="62237" y="135804"/>
                  <a:pt x="62407" y="135804"/>
                </a:cubicBezTo>
                <a:cubicBezTo>
                  <a:pt x="62524" y="135804"/>
                  <a:pt x="62638" y="135775"/>
                  <a:pt x="62737" y="135701"/>
                </a:cubicBezTo>
                <a:cubicBezTo>
                  <a:pt x="62859" y="135610"/>
                  <a:pt x="62889" y="135427"/>
                  <a:pt x="62920" y="135275"/>
                </a:cubicBezTo>
                <a:cubicBezTo>
                  <a:pt x="63315" y="133634"/>
                  <a:pt x="63680" y="132023"/>
                  <a:pt x="64044" y="130412"/>
                </a:cubicBezTo>
                <a:cubicBezTo>
                  <a:pt x="64379" y="128984"/>
                  <a:pt x="64439" y="127008"/>
                  <a:pt x="63041" y="126552"/>
                </a:cubicBezTo>
                <a:cubicBezTo>
                  <a:pt x="63619" y="125032"/>
                  <a:pt x="63619" y="123208"/>
                  <a:pt x="62828" y="121780"/>
                </a:cubicBezTo>
                <a:lnTo>
                  <a:pt x="62828" y="121780"/>
                </a:lnTo>
                <a:cubicBezTo>
                  <a:pt x="62952" y="121848"/>
                  <a:pt x="63087" y="121878"/>
                  <a:pt x="63229" y="121878"/>
                </a:cubicBezTo>
                <a:cubicBezTo>
                  <a:pt x="63713" y="121878"/>
                  <a:pt x="64262" y="121525"/>
                  <a:pt x="64591" y="121172"/>
                </a:cubicBezTo>
                <a:cubicBezTo>
                  <a:pt x="65017" y="120746"/>
                  <a:pt x="65382" y="120199"/>
                  <a:pt x="65990" y="120017"/>
                </a:cubicBezTo>
                <a:cubicBezTo>
                  <a:pt x="66263" y="119926"/>
                  <a:pt x="66567" y="119956"/>
                  <a:pt x="66871" y="119865"/>
                </a:cubicBezTo>
                <a:cubicBezTo>
                  <a:pt x="67813" y="119652"/>
                  <a:pt x="68391" y="118649"/>
                  <a:pt x="68452" y="117707"/>
                </a:cubicBezTo>
                <a:cubicBezTo>
                  <a:pt x="68512" y="116734"/>
                  <a:pt x="68178" y="115792"/>
                  <a:pt x="67813" y="114910"/>
                </a:cubicBezTo>
                <a:lnTo>
                  <a:pt x="67813" y="114910"/>
                </a:lnTo>
                <a:cubicBezTo>
                  <a:pt x="68066" y="114979"/>
                  <a:pt x="68317" y="115012"/>
                  <a:pt x="68564" y="115012"/>
                </a:cubicBezTo>
                <a:cubicBezTo>
                  <a:pt x="69299" y="115012"/>
                  <a:pt x="70003" y="114727"/>
                  <a:pt x="70640" y="114272"/>
                </a:cubicBezTo>
                <a:cubicBezTo>
                  <a:pt x="71491" y="113664"/>
                  <a:pt x="72038" y="112661"/>
                  <a:pt x="72069" y="111628"/>
                </a:cubicBezTo>
                <a:cubicBezTo>
                  <a:pt x="73011" y="111536"/>
                  <a:pt x="74014" y="111141"/>
                  <a:pt x="74531" y="110351"/>
                </a:cubicBezTo>
                <a:cubicBezTo>
                  <a:pt x="74774" y="110017"/>
                  <a:pt x="74835" y="109591"/>
                  <a:pt x="74896" y="109196"/>
                </a:cubicBezTo>
                <a:cubicBezTo>
                  <a:pt x="75078" y="107919"/>
                  <a:pt x="74987" y="106612"/>
                  <a:pt x="74652" y="105397"/>
                </a:cubicBezTo>
                <a:cubicBezTo>
                  <a:pt x="77510" y="104789"/>
                  <a:pt x="79941" y="102205"/>
                  <a:pt x="80671" y="99348"/>
                </a:cubicBezTo>
                <a:cubicBezTo>
                  <a:pt x="81096" y="97555"/>
                  <a:pt x="80914" y="95609"/>
                  <a:pt x="81583" y="93877"/>
                </a:cubicBezTo>
                <a:cubicBezTo>
                  <a:pt x="82403" y="91688"/>
                  <a:pt x="84592" y="89925"/>
                  <a:pt x="84440" y="87585"/>
                </a:cubicBezTo>
                <a:cubicBezTo>
                  <a:pt x="84349" y="85852"/>
                  <a:pt x="82920" y="84454"/>
                  <a:pt x="81309" y="83755"/>
                </a:cubicBezTo>
                <a:cubicBezTo>
                  <a:pt x="79728" y="83056"/>
                  <a:pt x="77966" y="82904"/>
                  <a:pt x="76263" y="82539"/>
                </a:cubicBezTo>
                <a:cubicBezTo>
                  <a:pt x="74561" y="82174"/>
                  <a:pt x="72798" y="81536"/>
                  <a:pt x="71734" y="80199"/>
                </a:cubicBezTo>
                <a:cubicBezTo>
                  <a:pt x="70336" y="78496"/>
                  <a:pt x="70215" y="75882"/>
                  <a:pt x="68482" y="74575"/>
                </a:cubicBezTo>
                <a:cubicBezTo>
                  <a:pt x="67581" y="73884"/>
                  <a:pt x="66435" y="73713"/>
                  <a:pt x="65262" y="73713"/>
                </a:cubicBezTo>
                <a:cubicBezTo>
                  <a:pt x="64733" y="73713"/>
                  <a:pt x="64199" y="73747"/>
                  <a:pt x="63680" y="73785"/>
                </a:cubicBezTo>
                <a:cubicBezTo>
                  <a:pt x="63041" y="72964"/>
                  <a:pt x="62190" y="71901"/>
                  <a:pt x="61552" y="71050"/>
                </a:cubicBezTo>
                <a:cubicBezTo>
                  <a:pt x="61187" y="70594"/>
                  <a:pt x="60853" y="70138"/>
                  <a:pt x="60366" y="69834"/>
                </a:cubicBezTo>
                <a:cubicBezTo>
                  <a:pt x="59652" y="69333"/>
                  <a:pt x="58816" y="69216"/>
                  <a:pt x="57935" y="69216"/>
                </a:cubicBezTo>
                <a:cubicBezTo>
                  <a:pt x="57155" y="69216"/>
                  <a:pt x="56339" y="69308"/>
                  <a:pt x="55542" y="69308"/>
                </a:cubicBezTo>
                <a:cubicBezTo>
                  <a:pt x="54944" y="69308"/>
                  <a:pt x="54356" y="69256"/>
                  <a:pt x="53801" y="69074"/>
                </a:cubicBezTo>
                <a:cubicBezTo>
                  <a:pt x="53315" y="68922"/>
                  <a:pt x="52889" y="68679"/>
                  <a:pt x="52403" y="68496"/>
                </a:cubicBezTo>
                <a:cubicBezTo>
                  <a:pt x="52186" y="68423"/>
                  <a:pt x="51941" y="68389"/>
                  <a:pt x="51677" y="68389"/>
                </a:cubicBezTo>
                <a:close/>
              </a:path>
            </a:pathLst>
          </a:custGeom>
          <a:solidFill>
            <a:srgbClr val="95CCDF">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9"/>
          <p:cNvGrpSpPr/>
          <p:nvPr/>
        </p:nvGrpSpPr>
        <p:grpSpPr>
          <a:xfrm>
            <a:off x="-1050" y="17775"/>
            <a:ext cx="9156710" cy="5130900"/>
            <a:chOff x="-1050" y="17775"/>
            <a:chExt cx="9156710" cy="5130900"/>
          </a:xfrm>
        </p:grpSpPr>
        <p:grpSp>
          <p:nvGrpSpPr>
            <p:cNvPr id="596" name="Google Shape;596;p9"/>
            <p:cNvGrpSpPr/>
            <p:nvPr/>
          </p:nvGrpSpPr>
          <p:grpSpPr>
            <a:xfrm>
              <a:off x="-1050" y="17775"/>
              <a:ext cx="9156700" cy="5130900"/>
              <a:chOff x="-1050" y="17775"/>
              <a:chExt cx="9156700" cy="5130900"/>
            </a:xfrm>
          </p:grpSpPr>
          <p:cxnSp>
            <p:nvCxnSpPr>
              <p:cNvPr id="597" name="Google Shape;597;p9"/>
              <p:cNvCxnSpPr/>
              <p:nvPr/>
            </p:nvCxnSpPr>
            <p:spPr>
              <a:xfrm>
                <a:off x="762008"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598" name="Google Shape;598;p9"/>
              <p:cNvCxnSpPr/>
              <p:nvPr/>
            </p:nvCxnSpPr>
            <p:spPr>
              <a:xfrm>
                <a:off x="1525067"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599" name="Google Shape;599;p9"/>
              <p:cNvCxnSpPr/>
              <p:nvPr/>
            </p:nvCxnSpPr>
            <p:spPr>
              <a:xfrm>
                <a:off x="2288125"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600" name="Google Shape;600;p9"/>
              <p:cNvCxnSpPr/>
              <p:nvPr/>
            </p:nvCxnSpPr>
            <p:spPr>
              <a:xfrm>
                <a:off x="3051183"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601" name="Google Shape;601;p9"/>
              <p:cNvCxnSpPr/>
              <p:nvPr/>
            </p:nvCxnSpPr>
            <p:spPr>
              <a:xfrm>
                <a:off x="3814242"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602" name="Google Shape;602;p9"/>
              <p:cNvCxnSpPr/>
              <p:nvPr/>
            </p:nvCxnSpPr>
            <p:spPr>
              <a:xfrm>
                <a:off x="4577300"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603" name="Google Shape;603;p9"/>
              <p:cNvCxnSpPr/>
              <p:nvPr/>
            </p:nvCxnSpPr>
            <p:spPr>
              <a:xfrm>
                <a:off x="5340358"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604" name="Google Shape;604;p9"/>
              <p:cNvCxnSpPr/>
              <p:nvPr/>
            </p:nvCxnSpPr>
            <p:spPr>
              <a:xfrm>
                <a:off x="6103417"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605" name="Google Shape;605;p9"/>
              <p:cNvCxnSpPr/>
              <p:nvPr/>
            </p:nvCxnSpPr>
            <p:spPr>
              <a:xfrm>
                <a:off x="6866475"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606" name="Google Shape;606;p9"/>
              <p:cNvCxnSpPr/>
              <p:nvPr/>
            </p:nvCxnSpPr>
            <p:spPr>
              <a:xfrm>
                <a:off x="7629533"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607" name="Google Shape;607;p9"/>
              <p:cNvCxnSpPr/>
              <p:nvPr/>
            </p:nvCxnSpPr>
            <p:spPr>
              <a:xfrm>
                <a:off x="8392592"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608" name="Google Shape;608;p9"/>
              <p:cNvCxnSpPr/>
              <p:nvPr/>
            </p:nvCxnSpPr>
            <p:spPr>
              <a:xfrm>
                <a:off x="9155650"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609" name="Google Shape;609;p9"/>
              <p:cNvCxnSpPr/>
              <p:nvPr/>
            </p:nvCxnSpPr>
            <p:spPr>
              <a:xfrm>
                <a:off x="-1050" y="17775"/>
                <a:ext cx="0" cy="5130900"/>
              </a:xfrm>
              <a:prstGeom prst="straightConnector1">
                <a:avLst/>
              </a:prstGeom>
              <a:noFill/>
              <a:ln w="9525" cap="flat" cmpd="sng">
                <a:solidFill>
                  <a:srgbClr val="BFEFFF"/>
                </a:solidFill>
                <a:prstDash val="dash"/>
                <a:round/>
                <a:headEnd type="none" w="med" len="med"/>
                <a:tailEnd type="none" w="med" len="med"/>
              </a:ln>
            </p:spPr>
          </p:cxnSp>
        </p:grpSp>
        <p:grpSp>
          <p:nvGrpSpPr>
            <p:cNvPr id="610" name="Google Shape;610;p9"/>
            <p:cNvGrpSpPr/>
            <p:nvPr/>
          </p:nvGrpSpPr>
          <p:grpSpPr>
            <a:xfrm rot="5400000">
              <a:off x="2290492" y="-2004243"/>
              <a:ext cx="4578350" cy="9151986"/>
              <a:chOff x="-1050" y="17775"/>
              <a:chExt cx="4578350" cy="5130900"/>
            </a:xfrm>
          </p:grpSpPr>
          <p:cxnSp>
            <p:nvCxnSpPr>
              <p:cNvPr id="611" name="Google Shape;611;p9"/>
              <p:cNvCxnSpPr/>
              <p:nvPr/>
            </p:nvCxnSpPr>
            <p:spPr>
              <a:xfrm>
                <a:off x="762008"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612" name="Google Shape;612;p9"/>
              <p:cNvCxnSpPr/>
              <p:nvPr/>
            </p:nvCxnSpPr>
            <p:spPr>
              <a:xfrm>
                <a:off x="1525067"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613" name="Google Shape;613;p9"/>
              <p:cNvCxnSpPr/>
              <p:nvPr/>
            </p:nvCxnSpPr>
            <p:spPr>
              <a:xfrm>
                <a:off x="2288125"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614" name="Google Shape;614;p9"/>
              <p:cNvCxnSpPr/>
              <p:nvPr/>
            </p:nvCxnSpPr>
            <p:spPr>
              <a:xfrm>
                <a:off x="3051183"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615" name="Google Shape;615;p9"/>
              <p:cNvCxnSpPr/>
              <p:nvPr/>
            </p:nvCxnSpPr>
            <p:spPr>
              <a:xfrm>
                <a:off x="3814242"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616" name="Google Shape;616;p9"/>
              <p:cNvCxnSpPr/>
              <p:nvPr/>
            </p:nvCxnSpPr>
            <p:spPr>
              <a:xfrm>
                <a:off x="4577300"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617" name="Google Shape;617;p9"/>
              <p:cNvCxnSpPr/>
              <p:nvPr/>
            </p:nvCxnSpPr>
            <p:spPr>
              <a:xfrm>
                <a:off x="-1050" y="17775"/>
                <a:ext cx="0" cy="5130900"/>
              </a:xfrm>
              <a:prstGeom prst="straightConnector1">
                <a:avLst/>
              </a:prstGeom>
              <a:noFill/>
              <a:ln w="9525" cap="flat" cmpd="sng">
                <a:solidFill>
                  <a:srgbClr val="BFEFFF"/>
                </a:solidFill>
                <a:prstDash val="dash"/>
                <a:round/>
                <a:headEnd type="none" w="med" len="med"/>
                <a:tailEnd type="none" w="med" len="med"/>
              </a:ln>
            </p:spPr>
          </p:cxnSp>
        </p:grpSp>
      </p:grpSp>
      <p:sp>
        <p:nvSpPr>
          <p:cNvPr id="618" name="Google Shape;618;p9"/>
          <p:cNvSpPr txBox="1">
            <a:spLocks noGrp="1"/>
          </p:cNvSpPr>
          <p:nvPr>
            <p:ph type="title"/>
          </p:nvPr>
        </p:nvSpPr>
        <p:spPr>
          <a:xfrm>
            <a:off x="1332975" y="1512200"/>
            <a:ext cx="6478200" cy="123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8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19" name="Google Shape;619;p9"/>
          <p:cNvSpPr txBox="1">
            <a:spLocks noGrp="1"/>
          </p:cNvSpPr>
          <p:nvPr>
            <p:ph type="subTitle" idx="1"/>
          </p:nvPr>
        </p:nvSpPr>
        <p:spPr>
          <a:xfrm>
            <a:off x="1332900" y="2751225"/>
            <a:ext cx="6478200" cy="100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620" name="Google Shape;620;p9"/>
          <p:cNvGrpSpPr/>
          <p:nvPr/>
        </p:nvGrpSpPr>
        <p:grpSpPr>
          <a:xfrm rot="-879518" flipH="1">
            <a:off x="-651623" y="3995923"/>
            <a:ext cx="2054152" cy="1225429"/>
            <a:chOff x="3058534" y="2529092"/>
            <a:chExt cx="2822054" cy="1683530"/>
          </a:xfrm>
        </p:grpSpPr>
        <p:sp>
          <p:nvSpPr>
            <p:cNvPr id="621" name="Google Shape;621;p9"/>
            <p:cNvSpPr/>
            <p:nvPr/>
          </p:nvSpPr>
          <p:spPr>
            <a:xfrm>
              <a:off x="3171898" y="2900408"/>
              <a:ext cx="616593" cy="511935"/>
            </a:xfrm>
            <a:custGeom>
              <a:avLst/>
              <a:gdLst/>
              <a:ahLst/>
              <a:cxnLst/>
              <a:rect l="l" t="t" r="r" b="b"/>
              <a:pathLst>
                <a:path w="36828" h="30577" extrusionOk="0">
                  <a:moveTo>
                    <a:pt x="6629" y="1"/>
                  </a:moveTo>
                  <a:cubicBezTo>
                    <a:pt x="4590" y="1"/>
                    <a:pt x="2247" y="2927"/>
                    <a:pt x="1435" y="8193"/>
                  </a:cubicBezTo>
                  <a:cubicBezTo>
                    <a:pt x="1" y="17400"/>
                    <a:pt x="5571" y="21203"/>
                    <a:pt x="10241" y="24572"/>
                  </a:cubicBezTo>
                  <a:lnTo>
                    <a:pt x="23818" y="28008"/>
                  </a:lnTo>
                  <a:lnTo>
                    <a:pt x="36827" y="30576"/>
                  </a:lnTo>
                  <a:lnTo>
                    <a:pt x="36827" y="30576"/>
                  </a:lnTo>
                  <a:lnTo>
                    <a:pt x="32391" y="9928"/>
                  </a:lnTo>
                  <a:cubicBezTo>
                    <a:pt x="29984" y="13979"/>
                    <a:pt x="24242" y="14557"/>
                    <a:pt x="21157" y="14557"/>
                  </a:cubicBezTo>
                  <a:cubicBezTo>
                    <a:pt x="19923" y="14557"/>
                    <a:pt x="19114" y="14465"/>
                    <a:pt x="19114" y="14465"/>
                  </a:cubicBezTo>
                  <a:lnTo>
                    <a:pt x="14011" y="13364"/>
                  </a:lnTo>
                  <a:cubicBezTo>
                    <a:pt x="14011" y="13364"/>
                    <a:pt x="10175" y="10528"/>
                    <a:pt x="10041" y="6692"/>
                  </a:cubicBezTo>
                  <a:cubicBezTo>
                    <a:pt x="9873" y="2112"/>
                    <a:pt x="8360" y="1"/>
                    <a:pt x="6629" y="1"/>
                  </a:cubicBezTo>
                  <a:close/>
                </a:path>
              </a:pathLst>
            </a:custGeom>
            <a:solidFill>
              <a:srgbClr val="DB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9"/>
            <p:cNvSpPr/>
            <p:nvPr/>
          </p:nvSpPr>
          <p:spPr>
            <a:xfrm>
              <a:off x="3145093" y="3087840"/>
              <a:ext cx="886884" cy="587411"/>
            </a:xfrm>
            <a:custGeom>
              <a:avLst/>
              <a:gdLst/>
              <a:ahLst/>
              <a:cxnLst/>
              <a:rect l="l" t="t" r="r" b="b"/>
              <a:pathLst>
                <a:path w="52972" h="35085" extrusionOk="0">
                  <a:moveTo>
                    <a:pt x="35159" y="1"/>
                  </a:moveTo>
                  <a:lnTo>
                    <a:pt x="31423" y="8040"/>
                  </a:lnTo>
                  <a:lnTo>
                    <a:pt x="5571" y="4104"/>
                  </a:lnTo>
                  <a:cubicBezTo>
                    <a:pt x="4037" y="4404"/>
                    <a:pt x="2602" y="5038"/>
                    <a:pt x="1602" y="6205"/>
                  </a:cubicBezTo>
                  <a:cubicBezTo>
                    <a:pt x="234" y="7806"/>
                    <a:pt x="1" y="10275"/>
                    <a:pt x="1035" y="12109"/>
                  </a:cubicBezTo>
                  <a:cubicBezTo>
                    <a:pt x="2069" y="13944"/>
                    <a:pt x="4137" y="14945"/>
                    <a:pt x="6539" y="15345"/>
                  </a:cubicBezTo>
                  <a:cubicBezTo>
                    <a:pt x="4671" y="16546"/>
                    <a:pt x="3837" y="19148"/>
                    <a:pt x="4704" y="21182"/>
                  </a:cubicBezTo>
                  <a:cubicBezTo>
                    <a:pt x="5605" y="23317"/>
                    <a:pt x="8006" y="24485"/>
                    <a:pt x="10541" y="24485"/>
                  </a:cubicBezTo>
                  <a:lnTo>
                    <a:pt x="10575" y="24485"/>
                  </a:lnTo>
                  <a:cubicBezTo>
                    <a:pt x="9641" y="25152"/>
                    <a:pt x="8974" y="26119"/>
                    <a:pt x="8874" y="27253"/>
                  </a:cubicBezTo>
                  <a:cubicBezTo>
                    <a:pt x="8707" y="28921"/>
                    <a:pt x="9808" y="30522"/>
                    <a:pt x="11209" y="31423"/>
                  </a:cubicBezTo>
                  <a:cubicBezTo>
                    <a:pt x="12610" y="32357"/>
                    <a:pt x="14277" y="32724"/>
                    <a:pt x="15945" y="33091"/>
                  </a:cubicBezTo>
                  <a:cubicBezTo>
                    <a:pt x="19781" y="33958"/>
                    <a:pt x="23617" y="34792"/>
                    <a:pt x="27554" y="35026"/>
                  </a:cubicBezTo>
                  <a:cubicBezTo>
                    <a:pt x="28197" y="35064"/>
                    <a:pt x="28844" y="35084"/>
                    <a:pt x="29492" y="35084"/>
                  </a:cubicBezTo>
                  <a:cubicBezTo>
                    <a:pt x="32774" y="35084"/>
                    <a:pt x="36081" y="34562"/>
                    <a:pt x="39062" y="33224"/>
                  </a:cubicBezTo>
                  <a:cubicBezTo>
                    <a:pt x="40429" y="32591"/>
                    <a:pt x="41697" y="31823"/>
                    <a:pt x="42865" y="30889"/>
                  </a:cubicBezTo>
                  <a:cubicBezTo>
                    <a:pt x="42865" y="30889"/>
                    <a:pt x="52972" y="20649"/>
                    <a:pt x="49202" y="11475"/>
                  </a:cubicBezTo>
                  <a:cubicBezTo>
                    <a:pt x="45967" y="3637"/>
                    <a:pt x="41030" y="1235"/>
                    <a:pt x="35159" y="1"/>
                  </a:cubicBezTo>
                  <a:close/>
                </a:path>
              </a:pathLst>
            </a:custGeom>
            <a:solidFill>
              <a:srgbClr val="DB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9"/>
            <p:cNvSpPr/>
            <p:nvPr/>
          </p:nvSpPr>
          <p:spPr>
            <a:xfrm>
              <a:off x="3162405" y="3152617"/>
              <a:ext cx="383571" cy="209532"/>
            </a:xfrm>
            <a:custGeom>
              <a:avLst/>
              <a:gdLst/>
              <a:ahLst/>
              <a:cxnLst/>
              <a:rect l="l" t="t" r="r" b="b"/>
              <a:pathLst>
                <a:path w="22910" h="12515" extrusionOk="0">
                  <a:moveTo>
                    <a:pt x="7223" y="0"/>
                  </a:moveTo>
                  <a:cubicBezTo>
                    <a:pt x="7173" y="0"/>
                    <a:pt x="7123" y="1"/>
                    <a:pt x="7072" y="1"/>
                  </a:cubicBezTo>
                  <a:cubicBezTo>
                    <a:pt x="1" y="4905"/>
                    <a:pt x="5505" y="9108"/>
                    <a:pt x="8173" y="10642"/>
                  </a:cubicBezTo>
                  <a:cubicBezTo>
                    <a:pt x="10808" y="12210"/>
                    <a:pt x="19715" y="12510"/>
                    <a:pt x="19715" y="12510"/>
                  </a:cubicBezTo>
                  <a:cubicBezTo>
                    <a:pt x="19758" y="12513"/>
                    <a:pt x="19802" y="12515"/>
                    <a:pt x="19845" y="12515"/>
                  </a:cubicBezTo>
                  <a:cubicBezTo>
                    <a:pt x="21583" y="12515"/>
                    <a:pt x="22910" y="9932"/>
                    <a:pt x="22617" y="8207"/>
                  </a:cubicBezTo>
                  <a:cubicBezTo>
                    <a:pt x="22283" y="6406"/>
                    <a:pt x="20882" y="5038"/>
                    <a:pt x="19415" y="3971"/>
                  </a:cubicBezTo>
                  <a:cubicBezTo>
                    <a:pt x="15886" y="1431"/>
                    <a:pt x="11575" y="0"/>
                    <a:pt x="7223" y="0"/>
                  </a:cubicBezTo>
                  <a:close/>
                </a:path>
              </a:pathLst>
            </a:custGeom>
            <a:solidFill>
              <a:srgbClr val="DB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9"/>
            <p:cNvSpPr/>
            <p:nvPr/>
          </p:nvSpPr>
          <p:spPr>
            <a:xfrm>
              <a:off x="3419871" y="3248752"/>
              <a:ext cx="82674" cy="67740"/>
            </a:xfrm>
            <a:custGeom>
              <a:avLst/>
              <a:gdLst/>
              <a:ahLst/>
              <a:cxnLst/>
              <a:rect l="l" t="t" r="r" b="b"/>
              <a:pathLst>
                <a:path w="4938" h="4046" extrusionOk="0">
                  <a:moveTo>
                    <a:pt x="1794" y="0"/>
                  </a:moveTo>
                  <a:cubicBezTo>
                    <a:pt x="1666" y="0"/>
                    <a:pt x="1537" y="18"/>
                    <a:pt x="1401" y="63"/>
                  </a:cubicBezTo>
                  <a:cubicBezTo>
                    <a:pt x="1101" y="163"/>
                    <a:pt x="868" y="463"/>
                    <a:pt x="701" y="797"/>
                  </a:cubicBezTo>
                  <a:cubicBezTo>
                    <a:pt x="301" y="1498"/>
                    <a:pt x="67" y="2298"/>
                    <a:pt x="67" y="3099"/>
                  </a:cubicBezTo>
                  <a:cubicBezTo>
                    <a:pt x="34" y="3366"/>
                    <a:pt x="0" y="3632"/>
                    <a:pt x="301" y="3732"/>
                  </a:cubicBezTo>
                  <a:cubicBezTo>
                    <a:pt x="667" y="3866"/>
                    <a:pt x="1101" y="3899"/>
                    <a:pt x="1501" y="3966"/>
                  </a:cubicBezTo>
                  <a:cubicBezTo>
                    <a:pt x="1843" y="4015"/>
                    <a:pt x="2185" y="4046"/>
                    <a:pt x="2540" y="4046"/>
                  </a:cubicBezTo>
                  <a:cubicBezTo>
                    <a:pt x="2670" y="4046"/>
                    <a:pt x="2802" y="4042"/>
                    <a:pt x="2936" y="4033"/>
                  </a:cubicBezTo>
                  <a:cubicBezTo>
                    <a:pt x="3369" y="4033"/>
                    <a:pt x="3870" y="3999"/>
                    <a:pt x="4237" y="3732"/>
                  </a:cubicBezTo>
                  <a:cubicBezTo>
                    <a:pt x="4737" y="3366"/>
                    <a:pt x="4937" y="2732"/>
                    <a:pt x="4837" y="2165"/>
                  </a:cubicBezTo>
                  <a:cubicBezTo>
                    <a:pt x="4737" y="1564"/>
                    <a:pt x="4370" y="1064"/>
                    <a:pt x="3870" y="730"/>
                  </a:cubicBezTo>
                  <a:cubicBezTo>
                    <a:pt x="3403" y="363"/>
                    <a:pt x="2836" y="197"/>
                    <a:pt x="2269" y="63"/>
                  </a:cubicBezTo>
                  <a:cubicBezTo>
                    <a:pt x="2104" y="27"/>
                    <a:pt x="1949" y="0"/>
                    <a:pt x="17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9"/>
            <p:cNvSpPr/>
            <p:nvPr/>
          </p:nvSpPr>
          <p:spPr>
            <a:xfrm>
              <a:off x="3280808" y="3152064"/>
              <a:ext cx="265302" cy="212245"/>
            </a:xfrm>
            <a:custGeom>
              <a:avLst/>
              <a:gdLst/>
              <a:ahLst/>
              <a:cxnLst/>
              <a:rect l="l" t="t" r="r" b="b"/>
              <a:pathLst>
                <a:path w="15846" h="12677" fill="none" extrusionOk="0">
                  <a:moveTo>
                    <a:pt x="0" y="34"/>
                  </a:moveTo>
                  <a:cubicBezTo>
                    <a:pt x="4404" y="1"/>
                    <a:pt x="8773" y="1435"/>
                    <a:pt x="12343" y="4004"/>
                  </a:cubicBezTo>
                  <a:cubicBezTo>
                    <a:pt x="13810" y="5071"/>
                    <a:pt x="15211" y="6439"/>
                    <a:pt x="15545" y="8240"/>
                  </a:cubicBezTo>
                  <a:cubicBezTo>
                    <a:pt x="15845" y="10008"/>
                    <a:pt x="14444" y="12676"/>
                    <a:pt x="12643" y="12543"/>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9"/>
            <p:cNvSpPr/>
            <p:nvPr/>
          </p:nvSpPr>
          <p:spPr>
            <a:xfrm>
              <a:off x="3250655" y="3330154"/>
              <a:ext cx="301583" cy="168664"/>
            </a:xfrm>
            <a:custGeom>
              <a:avLst/>
              <a:gdLst/>
              <a:ahLst/>
              <a:cxnLst/>
              <a:rect l="l" t="t" r="r" b="b"/>
              <a:pathLst>
                <a:path w="18013" h="10074" extrusionOk="0">
                  <a:moveTo>
                    <a:pt x="3963" y="1"/>
                  </a:moveTo>
                  <a:cubicBezTo>
                    <a:pt x="3225" y="1"/>
                    <a:pt x="2491" y="60"/>
                    <a:pt x="1801" y="238"/>
                  </a:cubicBezTo>
                  <a:cubicBezTo>
                    <a:pt x="0" y="5242"/>
                    <a:pt x="4470" y="7610"/>
                    <a:pt x="6405" y="8978"/>
                  </a:cubicBezTo>
                  <a:cubicBezTo>
                    <a:pt x="7772" y="9928"/>
                    <a:pt x="11395" y="10073"/>
                    <a:pt x="13478" y="10073"/>
                  </a:cubicBezTo>
                  <a:cubicBezTo>
                    <a:pt x="14393" y="10073"/>
                    <a:pt x="15011" y="10045"/>
                    <a:pt x="15011" y="10045"/>
                  </a:cubicBezTo>
                  <a:cubicBezTo>
                    <a:pt x="16512" y="9812"/>
                    <a:pt x="18013" y="7910"/>
                    <a:pt x="17946" y="6409"/>
                  </a:cubicBezTo>
                  <a:cubicBezTo>
                    <a:pt x="17880" y="4875"/>
                    <a:pt x="16912" y="3507"/>
                    <a:pt x="15678" y="2606"/>
                  </a:cubicBezTo>
                  <a:cubicBezTo>
                    <a:pt x="14410" y="1739"/>
                    <a:pt x="12943" y="1306"/>
                    <a:pt x="11442" y="972"/>
                  </a:cubicBezTo>
                  <a:cubicBezTo>
                    <a:pt x="9340" y="472"/>
                    <a:pt x="7205" y="171"/>
                    <a:pt x="5070" y="38"/>
                  </a:cubicBezTo>
                  <a:cubicBezTo>
                    <a:pt x="4703" y="16"/>
                    <a:pt x="4333" y="1"/>
                    <a:pt x="3963" y="1"/>
                  </a:cubicBezTo>
                  <a:close/>
                </a:path>
              </a:pathLst>
            </a:custGeom>
            <a:solidFill>
              <a:srgbClr val="DB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9"/>
            <p:cNvSpPr/>
            <p:nvPr/>
          </p:nvSpPr>
          <p:spPr>
            <a:xfrm>
              <a:off x="3432713" y="3380197"/>
              <a:ext cx="81000" cy="64693"/>
            </a:xfrm>
            <a:custGeom>
              <a:avLst/>
              <a:gdLst/>
              <a:ahLst/>
              <a:cxnLst/>
              <a:rect l="l" t="t" r="r" b="b"/>
              <a:pathLst>
                <a:path w="4838" h="3864" extrusionOk="0">
                  <a:moveTo>
                    <a:pt x="1728" y="0"/>
                  </a:moveTo>
                  <a:cubicBezTo>
                    <a:pt x="1502" y="0"/>
                    <a:pt x="1286" y="36"/>
                    <a:pt x="1101" y="151"/>
                  </a:cubicBezTo>
                  <a:cubicBezTo>
                    <a:pt x="734" y="385"/>
                    <a:pt x="534" y="785"/>
                    <a:pt x="401" y="1152"/>
                  </a:cubicBezTo>
                  <a:cubicBezTo>
                    <a:pt x="234" y="1519"/>
                    <a:pt x="67" y="1886"/>
                    <a:pt x="34" y="2286"/>
                  </a:cubicBezTo>
                  <a:cubicBezTo>
                    <a:pt x="1" y="3387"/>
                    <a:pt x="1268" y="3687"/>
                    <a:pt x="2169" y="3820"/>
                  </a:cubicBezTo>
                  <a:cubicBezTo>
                    <a:pt x="2339" y="3849"/>
                    <a:pt x="2515" y="3864"/>
                    <a:pt x="2691" y="3864"/>
                  </a:cubicBezTo>
                  <a:cubicBezTo>
                    <a:pt x="3135" y="3864"/>
                    <a:pt x="3578" y="3769"/>
                    <a:pt x="3937" y="3554"/>
                  </a:cubicBezTo>
                  <a:cubicBezTo>
                    <a:pt x="4470" y="3220"/>
                    <a:pt x="4837" y="2586"/>
                    <a:pt x="4737" y="1986"/>
                  </a:cubicBezTo>
                  <a:cubicBezTo>
                    <a:pt x="4637" y="1552"/>
                    <a:pt x="4370" y="1219"/>
                    <a:pt x="4037" y="952"/>
                  </a:cubicBezTo>
                  <a:cubicBezTo>
                    <a:pt x="3703" y="685"/>
                    <a:pt x="3303" y="518"/>
                    <a:pt x="2936" y="351"/>
                  </a:cubicBezTo>
                  <a:cubicBezTo>
                    <a:pt x="2636" y="218"/>
                    <a:pt x="2336" y="84"/>
                    <a:pt x="2035" y="18"/>
                  </a:cubicBezTo>
                  <a:cubicBezTo>
                    <a:pt x="1932" y="7"/>
                    <a:pt x="1829" y="0"/>
                    <a:pt x="17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9"/>
            <p:cNvSpPr/>
            <p:nvPr/>
          </p:nvSpPr>
          <p:spPr>
            <a:xfrm>
              <a:off x="3280808" y="3329669"/>
              <a:ext cx="271429" cy="168681"/>
            </a:xfrm>
            <a:custGeom>
              <a:avLst/>
              <a:gdLst/>
              <a:ahLst/>
              <a:cxnLst/>
              <a:rect l="l" t="t" r="r" b="b"/>
              <a:pathLst>
                <a:path w="16212" h="10075" fill="none" extrusionOk="0">
                  <a:moveTo>
                    <a:pt x="0" y="267"/>
                  </a:moveTo>
                  <a:cubicBezTo>
                    <a:pt x="1034" y="0"/>
                    <a:pt x="2169" y="0"/>
                    <a:pt x="3269" y="67"/>
                  </a:cubicBezTo>
                  <a:cubicBezTo>
                    <a:pt x="5404" y="200"/>
                    <a:pt x="7539" y="501"/>
                    <a:pt x="9641" y="1001"/>
                  </a:cubicBezTo>
                  <a:cubicBezTo>
                    <a:pt x="11142" y="1335"/>
                    <a:pt x="12609" y="1768"/>
                    <a:pt x="13877" y="2635"/>
                  </a:cubicBezTo>
                  <a:cubicBezTo>
                    <a:pt x="15111" y="3536"/>
                    <a:pt x="16079" y="4904"/>
                    <a:pt x="16145" y="6438"/>
                  </a:cubicBezTo>
                  <a:cubicBezTo>
                    <a:pt x="16212" y="7939"/>
                    <a:pt x="14711" y="9841"/>
                    <a:pt x="13210" y="10074"/>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9"/>
            <p:cNvSpPr/>
            <p:nvPr/>
          </p:nvSpPr>
          <p:spPr>
            <a:xfrm>
              <a:off x="3318227" y="3475948"/>
              <a:ext cx="227882" cy="132517"/>
            </a:xfrm>
            <a:custGeom>
              <a:avLst/>
              <a:gdLst/>
              <a:ahLst/>
              <a:cxnLst/>
              <a:rect l="l" t="t" r="r" b="b"/>
              <a:pathLst>
                <a:path w="13611" h="7915" extrusionOk="0">
                  <a:moveTo>
                    <a:pt x="4825" y="1"/>
                  </a:moveTo>
                  <a:cubicBezTo>
                    <a:pt x="4000" y="1"/>
                    <a:pt x="3175" y="83"/>
                    <a:pt x="2369" y="270"/>
                  </a:cubicBezTo>
                  <a:cubicBezTo>
                    <a:pt x="0" y="3872"/>
                    <a:pt x="2002" y="6207"/>
                    <a:pt x="2002" y="6207"/>
                  </a:cubicBezTo>
                  <a:cubicBezTo>
                    <a:pt x="3469" y="7041"/>
                    <a:pt x="7606" y="7808"/>
                    <a:pt x="9340" y="7909"/>
                  </a:cubicBezTo>
                  <a:cubicBezTo>
                    <a:pt x="9414" y="7912"/>
                    <a:pt x="9488" y="7914"/>
                    <a:pt x="9563" y="7914"/>
                  </a:cubicBezTo>
                  <a:cubicBezTo>
                    <a:pt x="11421" y="7914"/>
                    <a:pt x="13610" y="6725"/>
                    <a:pt x="13610" y="4673"/>
                  </a:cubicBezTo>
                  <a:cubicBezTo>
                    <a:pt x="13610" y="4072"/>
                    <a:pt x="13410" y="3472"/>
                    <a:pt x="13076" y="3005"/>
                  </a:cubicBezTo>
                  <a:cubicBezTo>
                    <a:pt x="11976" y="1404"/>
                    <a:pt x="9841" y="803"/>
                    <a:pt x="8039" y="370"/>
                  </a:cubicBezTo>
                  <a:cubicBezTo>
                    <a:pt x="6997" y="142"/>
                    <a:pt x="5911" y="1"/>
                    <a:pt x="4825" y="1"/>
                  </a:cubicBezTo>
                  <a:close/>
                </a:path>
              </a:pathLst>
            </a:custGeom>
            <a:solidFill>
              <a:srgbClr val="DB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9"/>
            <p:cNvSpPr/>
            <p:nvPr/>
          </p:nvSpPr>
          <p:spPr>
            <a:xfrm>
              <a:off x="3450577" y="3512647"/>
              <a:ext cx="65932" cy="57460"/>
            </a:xfrm>
            <a:custGeom>
              <a:avLst/>
              <a:gdLst/>
              <a:ahLst/>
              <a:cxnLst/>
              <a:rect l="l" t="t" r="r" b="b"/>
              <a:pathLst>
                <a:path w="3938" h="3432" extrusionOk="0">
                  <a:moveTo>
                    <a:pt x="981" y="0"/>
                  </a:moveTo>
                  <a:cubicBezTo>
                    <a:pt x="781" y="0"/>
                    <a:pt x="595" y="44"/>
                    <a:pt x="468" y="146"/>
                  </a:cubicBezTo>
                  <a:cubicBezTo>
                    <a:pt x="268" y="313"/>
                    <a:pt x="234" y="546"/>
                    <a:pt x="201" y="813"/>
                  </a:cubicBezTo>
                  <a:cubicBezTo>
                    <a:pt x="168" y="1180"/>
                    <a:pt x="134" y="1547"/>
                    <a:pt x="101" y="1914"/>
                  </a:cubicBezTo>
                  <a:cubicBezTo>
                    <a:pt x="68" y="2081"/>
                    <a:pt x="1" y="2314"/>
                    <a:pt x="34" y="2514"/>
                  </a:cubicBezTo>
                  <a:cubicBezTo>
                    <a:pt x="168" y="3081"/>
                    <a:pt x="1035" y="3381"/>
                    <a:pt x="1635" y="3415"/>
                  </a:cubicBezTo>
                  <a:cubicBezTo>
                    <a:pt x="1745" y="3426"/>
                    <a:pt x="1855" y="3431"/>
                    <a:pt x="1963" y="3431"/>
                  </a:cubicBezTo>
                  <a:cubicBezTo>
                    <a:pt x="2515" y="3431"/>
                    <a:pt x="3036" y="3288"/>
                    <a:pt x="3370" y="2981"/>
                  </a:cubicBezTo>
                  <a:cubicBezTo>
                    <a:pt x="3804" y="2614"/>
                    <a:pt x="3937" y="2014"/>
                    <a:pt x="3604" y="1480"/>
                  </a:cubicBezTo>
                  <a:cubicBezTo>
                    <a:pt x="3270" y="913"/>
                    <a:pt x="2569" y="546"/>
                    <a:pt x="1902" y="279"/>
                  </a:cubicBezTo>
                  <a:cubicBezTo>
                    <a:pt x="1669" y="146"/>
                    <a:pt x="1402" y="79"/>
                    <a:pt x="1168" y="12"/>
                  </a:cubicBezTo>
                  <a:cubicBezTo>
                    <a:pt x="1105" y="5"/>
                    <a:pt x="1042" y="0"/>
                    <a:pt x="9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9"/>
            <p:cNvSpPr/>
            <p:nvPr/>
          </p:nvSpPr>
          <p:spPr>
            <a:xfrm>
              <a:off x="3356199" y="3473202"/>
              <a:ext cx="189910" cy="136284"/>
            </a:xfrm>
            <a:custGeom>
              <a:avLst/>
              <a:gdLst/>
              <a:ahLst/>
              <a:cxnLst/>
              <a:rect l="l" t="t" r="r" b="b"/>
              <a:pathLst>
                <a:path w="11343" h="8140" fill="none" extrusionOk="0">
                  <a:moveTo>
                    <a:pt x="101" y="434"/>
                  </a:moveTo>
                  <a:cubicBezTo>
                    <a:pt x="1969" y="0"/>
                    <a:pt x="3937" y="133"/>
                    <a:pt x="5771" y="534"/>
                  </a:cubicBezTo>
                  <a:cubicBezTo>
                    <a:pt x="7573" y="967"/>
                    <a:pt x="9708" y="1568"/>
                    <a:pt x="10808" y="3169"/>
                  </a:cubicBezTo>
                  <a:cubicBezTo>
                    <a:pt x="11142" y="3636"/>
                    <a:pt x="11342" y="4236"/>
                    <a:pt x="11342" y="4837"/>
                  </a:cubicBezTo>
                  <a:cubicBezTo>
                    <a:pt x="11342" y="6972"/>
                    <a:pt x="8974" y="8139"/>
                    <a:pt x="7072" y="8073"/>
                  </a:cubicBezTo>
                  <a:cubicBezTo>
                    <a:pt x="4737" y="8006"/>
                    <a:pt x="1502" y="7339"/>
                    <a:pt x="1" y="6505"/>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9"/>
            <p:cNvSpPr/>
            <p:nvPr/>
          </p:nvSpPr>
          <p:spPr>
            <a:xfrm>
              <a:off x="3750485" y="3188362"/>
              <a:ext cx="1448729" cy="830495"/>
            </a:xfrm>
            <a:custGeom>
              <a:avLst/>
              <a:gdLst/>
              <a:ahLst/>
              <a:cxnLst/>
              <a:rect l="l" t="t" r="r" b="b"/>
              <a:pathLst>
                <a:path w="86530" h="49604" extrusionOk="0">
                  <a:moveTo>
                    <a:pt x="8173" y="1"/>
                  </a:moveTo>
                  <a:lnTo>
                    <a:pt x="1" y="23851"/>
                  </a:lnTo>
                  <a:cubicBezTo>
                    <a:pt x="1" y="23851"/>
                    <a:pt x="51304" y="48636"/>
                    <a:pt x="79624" y="49603"/>
                  </a:cubicBezTo>
                  <a:lnTo>
                    <a:pt x="86529" y="14111"/>
                  </a:lnTo>
                  <a:cubicBezTo>
                    <a:pt x="80592" y="13644"/>
                    <a:pt x="74654" y="13144"/>
                    <a:pt x="68717" y="12677"/>
                  </a:cubicBezTo>
                  <a:cubicBezTo>
                    <a:pt x="60878" y="12043"/>
                    <a:pt x="53039" y="11409"/>
                    <a:pt x="45266" y="10308"/>
                  </a:cubicBezTo>
                  <a:cubicBezTo>
                    <a:pt x="31790" y="8407"/>
                    <a:pt x="20982" y="4604"/>
                    <a:pt x="8173" y="1"/>
                  </a:cubicBezTo>
                  <a:close/>
                </a:path>
              </a:pathLst>
            </a:custGeom>
            <a:solidFill>
              <a:srgbClr val="DB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9"/>
            <p:cNvSpPr/>
            <p:nvPr/>
          </p:nvSpPr>
          <p:spPr>
            <a:xfrm>
              <a:off x="3091484" y="2598909"/>
              <a:ext cx="484210" cy="475805"/>
            </a:xfrm>
            <a:custGeom>
              <a:avLst/>
              <a:gdLst/>
              <a:ahLst/>
              <a:cxnLst/>
              <a:rect l="l" t="t" r="r" b="b"/>
              <a:pathLst>
                <a:path w="28921" h="28419" extrusionOk="0">
                  <a:moveTo>
                    <a:pt x="14386" y="0"/>
                  </a:moveTo>
                  <a:cubicBezTo>
                    <a:pt x="14162" y="0"/>
                    <a:pt x="13937" y="5"/>
                    <a:pt x="13710" y="16"/>
                  </a:cubicBezTo>
                  <a:cubicBezTo>
                    <a:pt x="7339" y="316"/>
                    <a:pt x="2169" y="4786"/>
                    <a:pt x="634" y="10657"/>
                  </a:cubicBezTo>
                  <a:lnTo>
                    <a:pt x="0" y="10690"/>
                  </a:lnTo>
                  <a:lnTo>
                    <a:pt x="200" y="14860"/>
                  </a:lnTo>
                  <a:cubicBezTo>
                    <a:pt x="557" y="22473"/>
                    <a:pt x="6860" y="28419"/>
                    <a:pt x="14373" y="28419"/>
                  </a:cubicBezTo>
                  <a:cubicBezTo>
                    <a:pt x="14596" y="28419"/>
                    <a:pt x="14820" y="28414"/>
                    <a:pt x="15044" y="28403"/>
                  </a:cubicBezTo>
                  <a:cubicBezTo>
                    <a:pt x="22883" y="28036"/>
                    <a:pt x="28921" y="21365"/>
                    <a:pt x="28554" y="13526"/>
                  </a:cubicBezTo>
                  <a:lnTo>
                    <a:pt x="28387" y="9356"/>
                  </a:lnTo>
                  <a:lnTo>
                    <a:pt x="27753" y="9389"/>
                  </a:lnTo>
                  <a:cubicBezTo>
                    <a:pt x="25759" y="3888"/>
                    <a:pt x="20475" y="0"/>
                    <a:pt x="143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9"/>
            <p:cNvSpPr/>
            <p:nvPr/>
          </p:nvSpPr>
          <p:spPr>
            <a:xfrm>
              <a:off x="3525985" y="2699129"/>
              <a:ext cx="23473" cy="245194"/>
            </a:xfrm>
            <a:custGeom>
              <a:avLst/>
              <a:gdLst/>
              <a:ahLst/>
              <a:cxnLst/>
              <a:rect l="l" t="t" r="r" b="b"/>
              <a:pathLst>
                <a:path w="1402" h="14645" extrusionOk="0">
                  <a:moveTo>
                    <a:pt x="0" y="1"/>
                  </a:moveTo>
                  <a:cubicBezTo>
                    <a:pt x="0" y="468"/>
                    <a:pt x="0" y="935"/>
                    <a:pt x="34" y="1402"/>
                  </a:cubicBezTo>
                  <a:cubicBezTo>
                    <a:pt x="100" y="5572"/>
                    <a:pt x="434" y="9741"/>
                    <a:pt x="968" y="13911"/>
                  </a:cubicBezTo>
                  <a:cubicBezTo>
                    <a:pt x="1001" y="14144"/>
                    <a:pt x="1068" y="14411"/>
                    <a:pt x="1101" y="14645"/>
                  </a:cubicBezTo>
                  <a:cubicBezTo>
                    <a:pt x="1201" y="14411"/>
                    <a:pt x="1301" y="14211"/>
                    <a:pt x="1401" y="13978"/>
                  </a:cubicBezTo>
                  <a:cubicBezTo>
                    <a:pt x="1168" y="12110"/>
                    <a:pt x="968" y="10275"/>
                    <a:pt x="801" y="8407"/>
                  </a:cubicBezTo>
                  <a:cubicBezTo>
                    <a:pt x="601" y="5805"/>
                    <a:pt x="467" y="3237"/>
                    <a:pt x="434" y="635"/>
                  </a:cubicBezTo>
                  <a:cubicBezTo>
                    <a:pt x="300" y="401"/>
                    <a:pt x="167" y="201"/>
                    <a:pt x="0" y="1"/>
                  </a:cubicBezTo>
                  <a:close/>
                </a:path>
              </a:pathLst>
            </a:custGeom>
            <a:solidFill>
              <a:srgbClr val="FDA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9"/>
            <p:cNvSpPr/>
            <p:nvPr/>
          </p:nvSpPr>
          <p:spPr>
            <a:xfrm>
              <a:off x="3422667" y="2617041"/>
              <a:ext cx="23473" cy="431722"/>
            </a:xfrm>
            <a:custGeom>
              <a:avLst/>
              <a:gdLst/>
              <a:ahLst/>
              <a:cxnLst/>
              <a:rect l="l" t="t" r="r" b="b"/>
              <a:pathLst>
                <a:path w="1402" h="25786" extrusionOk="0">
                  <a:moveTo>
                    <a:pt x="0" y="0"/>
                  </a:moveTo>
                  <a:lnTo>
                    <a:pt x="0" y="0"/>
                  </a:lnTo>
                  <a:cubicBezTo>
                    <a:pt x="33" y="1301"/>
                    <a:pt x="100" y="2636"/>
                    <a:pt x="167" y="3970"/>
                  </a:cubicBezTo>
                  <a:cubicBezTo>
                    <a:pt x="400" y="10408"/>
                    <a:pt x="667" y="16879"/>
                    <a:pt x="901" y="23317"/>
                  </a:cubicBezTo>
                  <a:cubicBezTo>
                    <a:pt x="934" y="24151"/>
                    <a:pt x="967" y="24985"/>
                    <a:pt x="1001" y="25786"/>
                  </a:cubicBezTo>
                  <a:cubicBezTo>
                    <a:pt x="1134" y="25719"/>
                    <a:pt x="1268" y="25652"/>
                    <a:pt x="1401" y="25585"/>
                  </a:cubicBezTo>
                  <a:cubicBezTo>
                    <a:pt x="1268" y="21983"/>
                    <a:pt x="1134" y="18380"/>
                    <a:pt x="1001" y="14778"/>
                  </a:cubicBezTo>
                  <a:cubicBezTo>
                    <a:pt x="801" y="9908"/>
                    <a:pt x="601" y="5037"/>
                    <a:pt x="434" y="167"/>
                  </a:cubicBezTo>
                  <a:cubicBezTo>
                    <a:pt x="267" y="101"/>
                    <a:pt x="134" y="67"/>
                    <a:pt x="0" y="0"/>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9"/>
            <p:cNvSpPr/>
            <p:nvPr/>
          </p:nvSpPr>
          <p:spPr>
            <a:xfrm>
              <a:off x="3487444" y="2656687"/>
              <a:ext cx="33518" cy="332322"/>
            </a:xfrm>
            <a:custGeom>
              <a:avLst/>
              <a:gdLst/>
              <a:ahLst/>
              <a:cxnLst/>
              <a:rect l="l" t="t" r="r" b="b"/>
              <a:pathLst>
                <a:path w="2002" h="19849" extrusionOk="0">
                  <a:moveTo>
                    <a:pt x="1" y="1"/>
                  </a:moveTo>
                  <a:lnTo>
                    <a:pt x="1" y="1"/>
                  </a:lnTo>
                  <a:cubicBezTo>
                    <a:pt x="67" y="1502"/>
                    <a:pt x="167" y="2970"/>
                    <a:pt x="267" y="4471"/>
                  </a:cubicBezTo>
                  <a:cubicBezTo>
                    <a:pt x="601" y="9608"/>
                    <a:pt x="1068" y="14745"/>
                    <a:pt x="1635" y="19848"/>
                  </a:cubicBezTo>
                  <a:cubicBezTo>
                    <a:pt x="1768" y="19715"/>
                    <a:pt x="1869" y="19548"/>
                    <a:pt x="2002" y="19415"/>
                  </a:cubicBezTo>
                  <a:cubicBezTo>
                    <a:pt x="1835" y="17880"/>
                    <a:pt x="1668" y="16379"/>
                    <a:pt x="1535" y="14845"/>
                  </a:cubicBezTo>
                  <a:cubicBezTo>
                    <a:pt x="1068" y="10041"/>
                    <a:pt x="701" y="5205"/>
                    <a:pt x="434" y="401"/>
                  </a:cubicBezTo>
                  <a:cubicBezTo>
                    <a:pt x="301" y="268"/>
                    <a:pt x="134" y="134"/>
                    <a:pt x="1" y="1"/>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9"/>
            <p:cNvSpPr/>
            <p:nvPr/>
          </p:nvSpPr>
          <p:spPr>
            <a:xfrm>
              <a:off x="3362896" y="2600851"/>
              <a:ext cx="25716" cy="468572"/>
            </a:xfrm>
            <a:custGeom>
              <a:avLst/>
              <a:gdLst/>
              <a:ahLst/>
              <a:cxnLst/>
              <a:rect l="l" t="t" r="r" b="b"/>
              <a:pathLst>
                <a:path w="1536" h="27987" extrusionOk="0">
                  <a:moveTo>
                    <a:pt x="1" y="0"/>
                  </a:moveTo>
                  <a:lnTo>
                    <a:pt x="1" y="0"/>
                  </a:lnTo>
                  <a:cubicBezTo>
                    <a:pt x="101" y="2102"/>
                    <a:pt x="168" y="4203"/>
                    <a:pt x="268" y="6305"/>
                  </a:cubicBezTo>
                  <a:cubicBezTo>
                    <a:pt x="535" y="13410"/>
                    <a:pt x="835" y="20481"/>
                    <a:pt x="1102" y="27553"/>
                  </a:cubicBezTo>
                  <a:cubicBezTo>
                    <a:pt x="1135" y="27687"/>
                    <a:pt x="1135" y="27853"/>
                    <a:pt x="1135" y="27987"/>
                  </a:cubicBezTo>
                  <a:cubicBezTo>
                    <a:pt x="1268" y="27953"/>
                    <a:pt x="1402" y="27920"/>
                    <a:pt x="1535" y="27887"/>
                  </a:cubicBezTo>
                  <a:cubicBezTo>
                    <a:pt x="1402" y="24651"/>
                    <a:pt x="1268" y="21415"/>
                    <a:pt x="1135" y="18180"/>
                  </a:cubicBezTo>
                  <a:cubicBezTo>
                    <a:pt x="902" y="12142"/>
                    <a:pt x="668" y="6104"/>
                    <a:pt x="435" y="67"/>
                  </a:cubicBezTo>
                  <a:cubicBezTo>
                    <a:pt x="268" y="33"/>
                    <a:pt x="134" y="33"/>
                    <a:pt x="1" y="0"/>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9"/>
            <p:cNvSpPr/>
            <p:nvPr/>
          </p:nvSpPr>
          <p:spPr>
            <a:xfrm>
              <a:off x="3228303" y="2618163"/>
              <a:ext cx="10079" cy="436192"/>
            </a:xfrm>
            <a:custGeom>
              <a:avLst/>
              <a:gdLst/>
              <a:ahLst/>
              <a:cxnLst/>
              <a:rect l="l" t="t" r="r" b="b"/>
              <a:pathLst>
                <a:path w="602" h="26053" extrusionOk="0">
                  <a:moveTo>
                    <a:pt x="601" y="0"/>
                  </a:moveTo>
                  <a:lnTo>
                    <a:pt x="601" y="0"/>
                  </a:lnTo>
                  <a:cubicBezTo>
                    <a:pt x="468" y="67"/>
                    <a:pt x="334" y="134"/>
                    <a:pt x="201" y="200"/>
                  </a:cubicBezTo>
                  <a:cubicBezTo>
                    <a:pt x="134" y="2969"/>
                    <a:pt x="101" y="5771"/>
                    <a:pt x="68" y="8540"/>
                  </a:cubicBezTo>
                  <a:cubicBezTo>
                    <a:pt x="1" y="14310"/>
                    <a:pt x="34" y="20115"/>
                    <a:pt x="134" y="25885"/>
                  </a:cubicBezTo>
                  <a:cubicBezTo>
                    <a:pt x="268" y="25952"/>
                    <a:pt x="401" y="26019"/>
                    <a:pt x="535" y="26052"/>
                  </a:cubicBezTo>
                  <a:cubicBezTo>
                    <a:pt x="501" y="23917"/>
                    <a:pt x="468" y="21782"/>
                    <a:pt x="468" y="19648"/>
                  </a:cubicBezTo>
                  <a:cubicBezTo>
                    <a:pt x="434" y="13076"/>
                    <a:pt x="468" y="6538"/>
                    <a:pt x="601" y="0"/>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9"/>
            <p:cNvSpPr/>
            <p:nvPr/>
          </p:nvSpPr>
          <p:spPr>
            <a:xfrm>
              <a:off x="3150116" y="2651112"/>
              <a:ext cx="34088" cy="345716"/>
            </a:xfrm>
            <a:custGeom>
              <a:avLst/>
              <a:gdLst/>
              <a:ahLst/>
              <a:cxnLst/>
              <a:rect l="l" t="t" r="r" b="b"/>
              <a:pathLst>
                <a:path w="2036" h="20649" extrusionOk="0">
                  <a:moveTo>
                    <a:pt x="2036" y="0"/>
                  </a:moveTo>
                  <a:lnTo>
                    <a:pt x="2036" y="0"/>
                  </a:lnTo>
                  <a:cubicBezTo>
                    <a:pt x="1869" y="134"/>
                    <a:pt x="1735" y="267"/>
                    <a:pt x="1569" y="367"/>
                  </a:cubicBezTo>
                  <a:cubicBezTo>
                    <a:pt x="1535" y="934"/>
                    <a:pt x="1502" y="1501"/>
                    <a:pt x="1435" y="2035"/>
                  </a:cubicBezTo>
                  <a:cubicBezTo>
                    <a:pt x="1068" y="7039"/>
                    <a:pt x="668" y="12042"/>
                    <a:pt x="268" y="17046"/>
                  </a:cubicBezTo>
                  <a:cubicBezTo>
                    <a:pt x="168" y="18080"/>
                    <a:pt x="101" y="19147"/>
                    <a:pt x="1" y="20215"/>
                  </a:cubicBezTo>
                  <a:cubicBezTo>
                    <a:pt x="134" y="20348"/>
                    <a:pt x="268" y="20515"/>
                    <a:pt x="401" y="20648"/>
                  </a:cubicBezTo>
                  <a:cubicBezTo>
                    <a:pt x="668" y="17246"/>
                    <a:pt x="935" y="13843"/>
                    <a:pt x="1202" y="10441"/>
                  </a:cubicBezTo>
                  <a:lnTo>
                    <a:pt x="2036" y="0"/>
                  </a:ln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9"/>
            <p:cNvSpPr/>
            <p:nvPr/>
          </p:nvSpPr>
          <p:spPr>
            <a:xfrm>
              <a:off x="3099302" y="2715336"/>
              <a:ext cx="29048" cy="185992"/>
            </a:xfrm>
            <a:custGeom>
              <a:avLst/>
              <a:gdLst/>
              <a:ahLst/>
              <a:cxnLst/>
              <a:rect l="l" t="t" r="r" b="b"/>
              <a:pathLst>
                <a:path w="1735" h="11109" extrusionOk="0">
                  <a:moveTo>
                    <a:pt x="1735" y="0"/>
                  </a:moveTo>
                  <a:lnTo>
                    <a:pt x="1735" y="0"/>
                  </a:lnTo>
                  <a:cubicBezTo>
                    <a:pt x="1535" y="301"/>
                    <a:pt x="1368" y="667"/>
                    <a:pt x="1168" y="1001"/>
                  </a:cubicBezTo>
                  <a:cubicBezTo>
                    <a:pt x="801" y="4003"/>
                    <a:pt x="401" y="7005"/>
                    <a:pt x="0" y="10007"/>
                  </a:cubicBezTo>
                  <a:cubicBezTo>
                    <a:pt x="67" y="10374"/>
                    <a:pt x="167" y="10741"/>
                    <a:pt x="267" y="11108"/>
                  </a:cubicBezTo>
                  <a:cubicBezTo>
                    <a:pt x="467" y="9641"/>
                    <a:pt x="634" y="8173"/>
                    <a:pt x="834" y="6705"/>
                  </a:cubicBezTo>
                  <a:cubicBezTo>
                    <a:pt x="1134" y="4470"/>
                    <a:pt x="1435" y="2235"/>
                    <a:pt x="1735" y="0"/>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9"/>
            <p:cNvSpPr/>
            <p:nvPr/>
          </p:nvSpPr>
          <p:spPr>
            <a:xfrm>
              <a:off x="3286952" y="2602525"/>
              <a:ext cx="23473" cy="470816"/>
            </a:xfrm>
            <a:custGeom>
              <a:avLst/>
              <a:gdLst/>
              <a:ahLst/>
              <a:cxnLst/>
              <a:rect l="l" t="t" r="r" b="b"/>
              <a:pathLst>
                <a:path w="1402" h="28121" extrusionOk="0">
                  <a:moveTo>
                    <a:pt x="401" y="0"/>
                  </a:moveTo>
                  <a:cubicBezTo>
                    <a:pt x="267" y="0"/>
                    <a:pt x="134" y="34"/>
                    <a:pt x="0" y="67"/>
                  </a:cubicBezTo>
                  <a:cubicBezTo>
                    <a:pt x="67" y="1735"/>
                    <a:pt x="134" y="3436"/>
                    <a:pt x="167" y="5104"/>
                  </a:cubicBezTo>
                  <a:lnTo>
                    <a:pt x="868" y="24484"/>
                  </a:lnTo>
                  <a:cubicBezTo>
                    <a:pt x="901" y="25685"/>
                    <a:pt x="934" y="26886"/>
                    <a:pt x="1001" y="28087"/>
                  </a:cubicBezTo>
                  <a:cubicBezTo>
                    <a:pt x="1134" y="28087"/>
                    <a:pt x="1268" y="28120"/>
                    <a:pt x="1401" y="28120"/>
                  </a:cubicBezTo>
                  <a:cubicBezTo>
                    <a:pt x="1268" y="24084"/>
                    <a:pt x="1134" y="20048"/>
                    <a:pt x="968" y="16012"/>
                  </a:cubicBezTo>
                  <a:cubicBezTo>
                    <a:pt x="801" y="10674"/>
                    <a:pt x="601" y="5337"/>
                    <a:pt x="401" y="0"/>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9"/>
            <p:cNvSpPr/>
            <p:nvPr/>
          </p:nvSpPr>
          <p:spPr>
            <a:xfrm>
              <a:off x="3058534" y="2529092"/>
              <a:ext cx="540615" cy="475269"/>
            </a:xfrm>
            <a:custGeom>
              <a:avLst/>
              <a:gdLst/>
              <a:ahLst/>
              <a:cxnLst/>
              <a:rect l="l" t="t" r="r" b="b"/>
              <a:pathLst>
                <a:path w="32290" h="28387" extrusionOk="0">
                  <a:moveTo>
                    <a:pt x="16142" y="0"/>
                  </a:moveTo>
                  <a:cubicBezTo>
                    <a:pt x="13380" y="0"/>
                    <a:pt x="10590" y="805"/>
                    <a:pt x="8139" y="2485"/>
                  </a:cubicBezTo>
                  <a:cubicBezTo>
                    <a:pt x="1668" y="6888"/>
                    <a:pt x="0" y="15728"/>
                    <a:pt x="4437" y="22199"/>
                  </a:cubicBezTo>
                  <a:cubicBezTo>
                    <a:pt x="7173" y="26220"/>
                    <a:pt x="11621" y="28386"/>
                    <a:pt x="16150" y="28386"/>
                  </a:cubicBezTo>
                  <a:cubicBezTo>
                    <a:pt x="18910" y="28386"/>
                    <a:pt x="21700" y="27582"/>
                    <a:pt x="24151" y="25902"/>
                  </a:cubicBezTo>
                  <a:cubicBezTo>
                    <a:pt x="30622" y="21498"/>
                    <a:pt x="32290" y="12659"/>
                    <a:pt x="27887" y="6187"/>
                  </a:cubicBezTo>
                  <a:cubicBezTo>
                    <a:pt x="25130" y="2167"/>
                    <a:pt x="20674" y="0"/>
                    <a:pt x="16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9"/>
            <p:cNvSpPr/>
            <p:nvPr/>
          </p:nvSpPr>
          <p:spPr>
            <a:xfrm>
              <a:off x="3094832" y="2553520"/>
              <a:ext cx="468589" cy="426415"/>
            </a:xfrm>
            <a:custGeom>
              <a:avLst/>
              <a:gdLst/>
              <a:ahLst/>
              <a:cxnLst/>
              <a:rect l="l" t="t" r="r" b="b"/>
              <a:pathLst>
                <a:path w="27988" h="25469" extrusionOk="0">
                  <a:moveTo>
                    <a:pt x="13990" y="0"/>
                  </a:moveTo>
                  <a:cubicBezTo>
                    <a:pt x="10733" y="0"/>
                    <a:pt x="7472" y="1243"/>
                    <a:pt x="4971" y="3728"/>
                  </a:cubicBezTo>
                  <a:cubicBezTo>
                    <a:pt x="0" y="8698"/>
                    <a:pt x="0" y="16770"/>
                    <a:pt x="4971" y="21741"/>
                  </a:cubicBezTo>
                  <a:cubicBezTo>
                    <a:pt x="7472" y="24226"/>
                    <a:pt x="10733" y="25468"/>
                    <a:pt x="13990" y="25468"/>
                  </a:cubicBezTo>
                  <a:cubicBezTo>
                    <a:pt x="17246" y="25468"/>
                    <a:pt x="20498" y="24226"/>
                    <a:pt x="22984" y="21741"/>
                  </a:cubicBezTo>
                  <a:cubicBezTo>
                    <a:pt x="27987" y="16770"/>
                    <a:pt x="27987" y="8698"/>
                    <a:pt x="22984" y="3728"/>
                  </a:cubicBezTo>
                  <a:cubicBezTo>
                    <a:pt x="20498" y="1243"/>
                    <a:pt x="17246" y="0"/>
                    <a:pt x="139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9"/>
            <p:cNvSpPr/>
            <p:nvPr/>
          </p:nvSpPr>
          <p:spPr>
            <a:xfrm>
              <a:off x="3124433" y="2567131"/>
              <a:ext cx="409388" cy="399191"/>
            </a:xfrm>
            <a:custGeom>
              <a:avLst/>
              <a:gdLst/>
              <a:ahLst/>
              <a:cxnLst/>
              <a:rect l="l" t="t" r="r" b="b"/>
              <a:pathLst>
                <a:path w="24452" h="23843" extrusionOk="0">
                  <a:moveTo>
                    <a:pt x="12227" y="433"/>
                  </a:moveTo>
                  <a:cubicBezTo>
                    <a:pt x="18324" y="433"/>
                    <a:pt x="23426" y="5234"/>
                    <a:pt x="23717" y="11387"/>
                  </a:cubicBezTo>
                  <a:cubicBezTo>
                    <a:pt x="24018" y="17725"/>
                    <a:pt x="19081" y="23129"/>
                    <a:pt x="12776" y="23396"/>
                  </a:cubicBezTo>
                  <a:cubicBezTo>
                    <a:pt x="12591" y="23405"/>
                    <a:pt x="12407" y="23409"/>
                    <a:pt x="12224" y="23409"/>
                  </a:cubicBezTo>
                  <a:cubicBezTo>
                    <a:pt x="6128" y="23409"/>
                    <a:pt x="1026" y="18608"/>
                    <a:pt x="734" y="12455"/>
                  </a:cubicBezTo>
                  <a:cubicBezTo>
                    <a:pt x="434" y="6117"/>
                    <a:pt x="5338" y="747"/>
                    <a:pt x="11675" y="446"/>
                  </a:cubicBezTo>
                  <a:cubicBezTo>
                    <a:pt x="11860" y="438"/>
                    <a:pt x="12044" y="433"/>
                    <a:pt x="12227" y="433"/>
                  </a:cubicBezTo>
                  <a:close/>
                  <a:moveTo>
                    <a:pt x="12226" y="0"/>
                  </a:moveTo>
                  <a:cubicBezTo>
                    <a:pt x="12044" y="0"/>
                    <a:pt x="11860" y="4"/>
                    <a:pt x="11675" y="13"/>
                  </a:cubicBezTo>
                  <a:cubicBezTo>
                    <a:pt x="5104" y="313"/>
                    <a:pt x="0" y="5917"/>
                    <a:pt x="334" y="12488"/>
                  </a:cubicBezTo>
                  <a:cubicBezTo>
                    <a:pt x="626" y="18843"/>
                    <a:pt x="5928" y="23842"/>
                    <a:pt x="12228" y="23842"/>
                  </a:cubicBezTo>
                  <a:cubicBezTo>
                    <a:pt x="12410" y="23842"/>
                    <a:pt x="12593" y="23838"/>
                    <a:pt x="12776" y="23830"/>
                  </a:cubicBezTo>
                  <a:cubicBezTo>
                    <a:pt x="19348" y="23529"/>
                    <a:pt x="24451" y="17925"/>
                    <a:pt x="24118" y="11354"/>
                  </a:cubicBezTo>
                  <a:cubicBezTo>
                    <a:pt x="23826" y="5000"/>
                    <a:pt x="18555" y="0"/>
                    <a:pt x="12226" y="0"/>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9"/>
            <p:cNvSpPr/>
            <p:nvPr/>
          </p:nvSpPr>
          <p:spPr>
            <a:xfrm>
              <a:off x="3235017" y="2625981"/>
              <a:ext cx="188772" cy="304948"/>
            </a:xfrm>
            <a:custGeom>
              <a:avLst/>
              <a:gdLst/>
              <a:ahLst/>
              <a:cxnLst/>
              <a:rect l="l" t="t" r="r" b="b"/>
              <a:pathLst>
                <a:path w="11275" h="18214" extrusionOk="0">
                  <a:moveTo>
                    <a:pt x="6338" y="0"/>
                  </a:moveTo>
                  <a:lnTo>
                    <a:pt x="4103" y="100"/>
                  </a:lnTo>
                  <a:lnTo>
                    <a:pt x="4170" y="1368"/>
                  </a:lnTo>
                  <a:cubicBezTo>
                    <a:pt x="3069" y="1568"/>
                    <a:pt x="2168" y="1935"/>
                    <a:pt x="1501" y="2502"/>
                  </a:cubicBezTo>
                  <a:cubicBezTo>
                    <a:pt x="467" y="3303"/>
                    <a:pt x="0" y="4337"/>
                    <a:pt x="33" y="5638"/>
                  </a:cubicBezTo>
                  <a:cubicBezTo>
                    <a:pt x="67" y="6338"/>
                    <a:pt x="267" y="6972"/>
                    <a:pt x="601" y="7472"/>
                  </a:cubicBezTo>
                  <a:cubicBezTo>
                    <a:pt x="934" y="8006"/>
                    <a:pt x="1401" y="8440"/>
                    <a:pt x="2035" y="8806"/>
                  </a:cubicBezTo>
                  <a:cubicBezTo>
                    <a:pt x="2635" y="9173"/>
                    <a:pt x="3603" y="9540"/>
                    <a:pt x="4970" y="10007"/>
                  </a:cubicBezTo>
                  <a:cubicBezTo>
                    <a:pt x="6338" y="10441"/>
                    <a:pt x="7239" y="10841"/>
                    <a:pt x="7706" y="11175"/>
                  </a:cubicBezTo>
                  <a:cubicBezTo>
                    <a:pt x="8106" y="11475"/>
                    <a:pt x="8306" y="11809"/>
                    <a:pt x="8339" y="12242"/>
                  </a:cubicBezTo>
                  <a:cubicBezTo>
                    <a:pt x="8339" y="12843"/>
                    <a:pt x="8139" y="13243"/>
                    <a:pt x="7706" y="13543"/>
                  </a:cubicBezTo>
                  <a:cubicBezTo>
                    <a:pt x="7172" y="13877"/>
                    <a:pt x="6371" y="14077"/>
                    <a:pt x="5337" y="14144"/>
                  </a:cubicBezTo>
                  <a:cubicBezTo>
                    <a:pt x="5226" y="14149"/>
                    <a:pt x="5113" y="14152"/>
                    <a:pt x="4998" y="14152"/>
                  </a:cubicBezTo>
                  <a:cubicBezTo>
                    <a:pt x="4426" y="14152"/>
                    <a:pt x="3814" y="14082"/>
                    <a:pt x="3202" y="13943"/>
                  </a:cubicBezTo>
                  <a:cubicBezTo>
                    <a:pt x="2435" y="13810"/>
                    <a:pt x="1735" y="13577"/>
                    <a:pt x="1068" y="13276"/>
                  </a:cubicBezTo>
                  <a:lnTo>
                    <a:pt x="434" y="12976"/>
                  </a:lnTo>
                  <a:lnTo>
                    <a:pt x="567" y="15912"/>
                  </a:lnTo>
                  <a:lnTo>
                    <a:pt x="801" y="16012"/>
                  </a:lnTo>
                  <a:cubicBezTo>
                    <a:pt x="1770" y="16512"/>
                    <a:pt x="3033" y="16749"/>
                    <a:pt x="4590" y="16749"/>
                  </a:cubicBezTo>
                  <a:cubicBezTo>
                    <a:pt x="4693" y="16749"/>
                    <a:pt x="4798" y="16748"/>
                    <a:pt x="4904" y="16745"/>
                  </a:cubicBezTo>
                  <a:lnTo>
                    <a:pt x="4970" y="18213"/>
                  </a:lnTo>
                  <a:lnTo>
                    <a:pt x="7205" y="18113"/>
                  </a:lnTo>
                  <a:lnTo>
                    <a:pt x="7139" y="16545"/>
                  </a:lnTo>
                  <a:cubicBezTo>
                    <a:pt x="8173" y="16312"/>
                    <a:pt x="9073" y="15945"/>
                    <a:pt x="9740" y="15378"/>
                  </a:cubicBezTo>
                  <a:cubicBezTo>
                    <a:pt x="10774" y="14544"/>
                    <a:pt x="11275" y="13376"/>
                    <a:pt x="11208" y="11942"/>
                  </a:cubicBezTo>
                  <a:cubicBezTo>
                    <a:pt x="11175" y="10908"/>
                    <a:pt x="10808" y="10041"/>
                    <a:pt x="10107" y="9374"/>
                  </a:cubicBezTo>
                  <a:cubicBezTo>
                    <a:pt x="9440" y="8706"/>
                    <a:pt x="8239" y="8139"/>
                    <a:pt x="6471" y="7572"/>
                  </a:cubicBezTo>
                  <a:cubicBezTo>
                    <a:pt x="5237" y="7205"/>
                    <a:pt x="4403" y="6872"/>
                    <a:pt x="4003" y="6672"/>
                  </a:cubicBezTo>
                  <a:cubicBezTo>
                    <a:pt x="3603" y="6471"/>
                    <a:pt x="3336" y="6271"/>
                    <a:pt x="3169" y="6071"/>
                  </a:cubicBezTo>
                  <a:cubicBezTo>
                    <a:pt x="3036" y="5904"/>
                    <a:pt x="2936" y="5671"/>
                    <a:pt x="2936" y="5371"/>
                  </a:cubicBezTo>
                  <a:cubicBezTo>
                    <a:pt x="2902" y="4970"/>
                    <a:pt x="3069" y="4637"/>
                    <a:pt x="3469" y="4403"/>
                  </a:cubicBezTo>
                  <a:cubicBezTo>
                    <a:pt x="3903" y="4103"/>
                    <a:pt x="4570" y="3936"/>
                    <a:pt x="5504" y="3870"/>
                  </a:cubicBezTo>
                  <a:cubicBezTo>
                    <a:pt x="5582" y="3867"/>
                    <a:pt x="5660" y="3866"/>
                    <a:pt x="5740" y="3866"/>
                  </a:cubicBezTo>
                  <a:cubicBezTo>
                    <a:pt x="6780" y="3866"/>
                    <a:pt x="7938" y="4072"/>
                    <a:pt x="9240" y="4537"/>
                  </a:cubicBezTo>
                  <a:lnTo>
                    <a:pt x="9607" y="4670"/>
                  </a:lnTo>
                  <a:lnTo>
                    <a:pt x="10608" y="2135"/>
                  </a:lnTo>
                  <a:lnTo>
                    <a:pt x="10207" y="1968"/>
                  </a:lnTo>
                  <a:cubicBezTo>
                    <a:pt x="8940" y="1501"/>
                    <a:pt x="7672" y="1268"/>
                    <a:pt x="6405" y="1234"/>
                  </a:cubicBezTo>
                  <a:lnTo>
                    <a:pt x="63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9"/>
            <p:cNvSpPr/>
            <p:nvPr/>
          </p:nvSpPr>
          <p:spPr>
            <a:xfrm>
              <a:off x="3498611" y="2821416"/>
              <a:ext cx="461323" cy="625550"/>
            </a:xfrm>
            <a:custGeom>
              <a:avLst/>
              <a:gdLst/>
              <a:ahLst/>
              <a:cxnLst/>
              <a:rect l="l" t="t" r="r" b="b"/>
              <a:pathLst>
                <a:path w="27554" h="37363" extrusionOk="0">
                  <a:moveTo>
                    <a:pt x="3452" y="0"/>
                  </a:moveTo>
                  <a:cubicBezTo>
                    <a:pt x="3267" y="0"/>
                    <a:pt x="3083" y="12"/>
                    <a:pt x="2903" y="36"/>
                  </a:cubicBezTo>
                  <a:cubicBezTo>
                    <a:pt x="2336" y="69"/>
                    <a:pt x="1802" y="269"/>
                    <a:pt x="1335" y="603"/>
                  </a:cubicBezTo>
                  <a:cubicBezTo>
                    <a:pt x="368" y="1336"/>
                    <a:pt x="1" y="2637"/>
                    <a:pt x="134" y="3838"/>
                  </a:cubicBezTo>
                  <a:cubicBezTo>
                    <a:pt x="301" y="5039"/>
                    <a:pt x="868" y="6140"/>
                    <a:pt x="1535" y="7141"/>
                  </a:cubicBezTo>
                  <a:cubicBezTo>
                    <a:pt x="3903" y="10610"/>
                    <a:pt x="7406" y="13345"/>
                    <a:pt x="11409" y="14713"/>
                  </a:cubicBezTo>
                  <a:cubicBezTo>
                    <a:pt x="7373" y="18048"/>
                    <a:pt x="4304" y="23619"/>
                    <a:pt x="5972" y="28556"/>
                  </a:cubicBezTo>
                  <a:cubicBezTo>
                    <a:pt x="8358" y="35511"/>
                    <a:pt x="12938" y="37363"/>
                    <a:pt x="17140" y="37363"/>
                  </a:cubicBezTo>
                  <a:cubicBezTo>
                    <a:pt x="21925" y="37363"/>
                    <a:pt x="26219" y="34961"/>
                    <a:pt x="26219" y="34961"/>
                  </a:cubicBezTo>
                  <a:cubicBezTo>
                    <a:pt x="27554" y="27789"/>
                    <a:pt x="26253" y="20183"/>
                    <a:pt x="22550" y="13946"/>
                  </a:cubicBezTo>
                  <a:cubicBezTo>
                    <a:pt x="19715" y="9142"/>
                    <a:pt x="15545" y="5139"/>
                    <a:pt x="10608" y="2504"/>
                  </a:cubicBezTo>
                  <a:cubicBezTo>
                    <a:pt x="9141" y="1703"/>
                    <a:pt x="7573" y="1036"/>
                    <a:pt x="5972" y="503"/>
                  </a:cubicBezTo>
                  <a:cubicBezTo>
                    <a:pt x="5179" y="229"/>
                    <a:pt x="4296" y="0"/>
                    <a:pt x="3452" y="0"/>
                  </a:cubicBezTo>
                  <a:close/>
                </a:path>
              </a:pathLst>
            </a:custGeom>
            <a:solidFill>
              <a:srgbClr val="DB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9"/>
            <p:cNvSpPr/>
            <p:nvPr/>
          </p:nvSpPr>
          <p:spPr>
            <a:xfrm>
              <a:off x="3500855" y="2885674"/>
              <a:ext cx="188772" cy="461323"/>
            </a:xfrm>
            <a:custGeom>
              <a:avLst/>
              <a:gdLst/>
              <a:ahLst/>
              <a:cxnLst/>
              <a:rect l="l" t="t" r="r" b="b"/>
              <a:pathLst>
                <a:path w="11275" h="27554" fill="none" extrusionOk="0">
                  <a:moveTo>
                    <a:pt x="9073" y="27553"/>
                  </a:moveTo>
                  <a:cubicBezTo>
                    <a:pt x="5371" y="21649"/>
                    <a:pt x="7272" y="14210"/>
                    <a:pt x="11275" y="10875"/>
                  </a:cubicBezTo>
                  <a:cubicBezTo>
                    <a:pt x="7305" y="9507"/>
                    <a:pt x="3769" y="6805"/>
                    <a:pt x="1401" y="3269"/>
                  </a:cubicBezTo>
                  <a:cubicBezTo>
                    <a:pt x="734" y="2302"/>
                    <a:pt x="167" y="1201"/>
                    <a:pt x="0" y="0"/>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9"/>
            <p:cNvSpPr/>
            <p:nvPr/>
          </p:nvSpPr>
          <p:spPr>
            <a:xfrm>
              <a:off x="3547198" y="2821048"/>
              <a:ext cx="129587" cy="60072"/>
            </a:xfrm>
            <a:custGeom>
              <a:avLst/>
              <a:gdLst/>
              <a:ahLst/>
              <a:cxnLst/>
              <a:rect l="l" t="t" r="r" b="b"/>
              <a:pathLst>
                <a:path w="7740" h="3588" extrusionOk="0">
                  <a:moveTo>
                    <a:pt x="484" y="1"/>
                  </a:moveTo>
                  <a:cubicBezTo>
                    <a:pt x="321" y="1"/>
                    <a:pt x="160" y="8"/>
                    <a:pt x="1" y="24"/>
                  </a:cubicBezTo>
                  <a:cubicBezTo>
                    <a:pt x="67" y="224"/>
                    <a:pt x="168" y="424"/>
                    <a:pt x="234" y="591"/>
                  </a:cubicBezTo>
                  <a:cubicBezTo>
                    <a:pt x="635" y="1392"/>
                    <a:pt x="1235" y="2126"/>
                    <a:pt x="1969" y="2626"/>
                  </a:cubicBezTo>
                  <a:cubicBezTo>
                    <a:pt x="2860" y="3262"/>
                    <a:pt x="3945" y="3588"/>
                    <a:pt x="5031" y="3588"/>
                  </a:cubicBezTo>
                  <a:cubicBezTo>
                    <a:pt x="5369" y="3588"/>
                    <a:pt x="5706" y="3557"/>
                    <a:pt x="6038" y="3493"/>
                  </a:cubicBezTo>
                  <a:cubicBezTo>
                    <a:pt x="6539" y="3393"/>
                    <a:pt x="7006" y="3226"/>
                    <a:pt x="7373" y="2893"/>
                  </a:cubicBezTo>
                  <a:cubicBezTo>
                    <a:pt x="7506" y="2793"/>
                    <a:pt x="7640" y="2659"/>
                    <a:pt x="7740" y="2526"/>
                  </a:cubicBezTo>
                  <a:cubicBezTo>
                    <a:pt x="6239" y="1725"/>
                    <a:pt x="4671" y="1058"/>
                    <a:pt x="3070" y="491"/>
                  </a:cubicBezTo>
                  <a:cubicBezTo>
                    <a:pt x="2256" y="211"/>
                    <a:pt x="1348" y="1"/>
                    <a:pt x="4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9"/>
            <p:cNvSpPr/>
            <p:nvPr/>
          </p:nvSpPr>
          <p:spPr>
            <a:xfrm>
              <a:off x="3858273" y="3414001"/>
              <a:ext cx="63688" cy="185992"/>
            </a:xfrm>
            <a:custGeom>
              <a:avLst/>
              <a:gdLst/>
              <a:ahLst/>
              <a:cxnLst/>
              <a:rect l="l" t="t" r="r" b="b"/>
              <a:pathLst>
                <a:path w="3804" h="11109" fill="none" extrusionOk="0">
                  <a:moveTo>
                    <a:pt x="1" y="11108"/>
                  </a:moveTo>
                  <a:cubicBezTo>
                    <a:pt x="2469" y="8006"/>
                    <a:pt x="3803" y="3970"/>
                    <a:pt x="3570" y="0"/>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9"/>
            <p:cNvSpPr/>
            <p:nvPr/>
          </p:nvSpPr>
          <p:spPr>
            <a:xfrm>
              <a:off x="4016892" y="3441927"/>
              <a:ext cx="188772" cy="55300"/>
            </a:xfrm>
            <a:custGeom>
              <a:avLst/>
              <a:gdLst/>
              <a:ahLst/>
              <a:cxnLst/>
              <a:rect l="l" t="t" r="r" b="b"/>
              <a:pathLst>
                <a:path w="11275" h="3303" fill="none" extrusionOk="0">
                  <a:moveTo>
                    <a:pt x="0" y="0"/>
                  </a:moveTo>
                  <a:cubicBezTo>
                    <a:pt x="3403" y="2068"/>
                    <a:pt x="7339" y="3236"/>
                    <a:pt x="11275" y="3302"/>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9"/>
            <p:cNvSpPr/>
            <p:nvPr/>
          </p:nvSpPr>
          <p:spPr>
            <a:xfrm>
              <a:off x="4021915" y="3374907"/>
              <a:ext cx="146329" cy="19555"/>
            </a:xfrm>
            <a:custGeom>
              <a:avLst/>
              <a:gdLst/>
              <a:ahLst/>
              <a:cxnLst/>
              <a:rect l="l" t="t" r="r" b="b"/>
              <a:pathLst>
                <a:path w="8740" h="1168" fill="none" extrusionOk="0">
                  <a:moveTo>
                    <a:pt x="0" y="0"/>
                  </a:moveTo>
                  <a:cubicBezTo>
                    <a:pt x="2802" y="968"/>
                    <a:pt x="5871" y="1168"/>
                    <a:pt x="8740" y="534"/>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9"/>
            <p:cNvSpPr/>
            <p:nvPr/>
          </p:nvSpPr>
          <p:spPr>
            <a:xfrm>
              <a:off x="3878381" y="3202894"/>
              <a:ext cx="30170" cy="78204"/>
            </a:xfrm>
            <a:custGeom>
              <a:avLst/>
              <a:gdLst/>
              <a:ahLst/>
              <a:cxnLst/>
              <a:rect l="l" t="t" r="r" b="b"/>
              <a:pathLst>
                <a:path w="1802" h="4671" fill="none" extrusionOk="0">
                  <a:moveTo>
                    <a:pt x="1" y="0"/>
                  </a:moveTo>
                  <a:cubicBezTo>
                    <a:pt x="968" y="1401"/>
                    <a:pt x="1602" y="3002"/>
                    <a:pt x="1802" y="4670"/>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9"/>
            <p:cNvSpPr/>
            <p:nvPr/>
          </p:nvSpPr>
          <p:spPr>
            <a:xfrm>
              <a:off x="3956833" y="3233600"/>
              <a:ext cx="319464" cy="538539"/>
            </a:xfrm>
            <a:custGeom>
              <a:avLst/>
              <a:gdLst/>
              <a:ahLst/>
              <a:cxnLst/>
              <a:rect l="l" t="t" r="r" b="b"/>
              <a:pathLst>
                <a:path w="19081" h="32166" extrusionOk="0">
                  <a:moveTo>
                    <a:pt x="9541" y="1"/>
                  </a:moveTo>
                  <a:lnTo>
                    <a:pt x="0" y="28488"/>
                  </a:lnTo>
                  <a:cubicBezTo>
                    <a:pt x="0" y="28488"/>
                    <a:pt x="10352" y="32166"/>
                    <a:pt x="11729" y="32166"/>
                  </a:cubicBezTo>
                  <a:cubicBezTo>
                    <a:pt x="11812" y="32166"/>
                    <a:pt x="11862" y="32152"/>
                    <a:pt x="11876" y="32124"/>
                  </a:cubicBezTo>
                  <a:cubicBezTo>
                    <a:pt x="12142" y="31657"/>
                    <a:pt x="19081" y="2769"/>
                    <a:pt x="19081" y="2769"/>
                  </a:cubicBezTo>
                  <a:lnTo>
                    <a:pt x="95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a:off x="4004023" y="3219625"/>
              <a:ext cx="1876566" cy="992998"/>
            </a:xfrm>
            <a:custGeom>
              <a:avLst/>
              <a:gdLst/>
              <a:ahLst/>
              <a:cxnLst/>
              <a:rect l="l" t="t" r="r" b="b"/>
              <a:pathLst>
                <a:path w="87731" h="59310" extrusionOk="0">
                  <a:moveTo>
                    <a:pt x="11076" y="1"/>
                  </a:moveTo>
                  <a:lnTo>
                    <a:pt x="1" y="34859"/>
                  </a:lnTo>
                  <a:cubicBezTo>
                    <a:pt x="1" y="34859"/>
                    <a:pt x="55807" y="58276"/>
                    <a:pt x="78023" y="59310"/>
                  </a:cubicBezTo>
                  <a:lnTo>
                    <a:pt x="87730" y="9241"/>
                  </a:lnTo>
                  <a:cubicBezTo>
                    <a:pt x="59677" y="9041"/>
                    <a:pt x="33625" y="6472"/>
                    <a:pt x="110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9"/>
            <p:cNvSpPr/>
            <p:nvPr/>
          </p:nvSpPr>
          <p:spPr>
            <a:xfrm>
              <a:off x="4208443" y="3732895"/>
              <a:ext cx="103904" cy="103887"/>
            </a:xfrm>
            <a:custGeom>
              <a:avLst/>
              <a:gdLst/>
              <a:ahLst/>
              <a:cxnLst/>
              <a:rect l="l" t="t" r="r" b="b"/>
              <a:pathLst>
                <a:path w="6206" h="6205" extrusionOk="0">
                  <a:moveTo>
                    <a:pt x="3103" y="0"/>
                  </a:moveTo>
                  <a:cubicBezTo>
                    <a:pt x="1402" y="0"/>
                    <a:pt x="1" y="1401"/>
                    <a:pt x="1" y="3102"/>
                  </a:cubicBezTo>
                  <a:cubicBezTo>
                    <a:pt x="1" y="4837"/>
                    <a:pt x="1402" y="6205"/>
                    <a:pt x="3103" y="6205"/>
                  </a:cubicBezTo>
                  <a:cubicBezTo>
                    <a:pt x="4837" y="6205"/>
                    <a:pt x="6205" y="4837"/>
                    <a:pt x="6205" y="3102"/>
                  </a:cubicBezTo>
                  <a:cubicBezTo>
                    <a:pt x="6205" y="1401"/>
                    <a:pt x="4837" y="0"/>
                    <a:pt x="31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p:nvPr/>
          </p:nvSpPr>
          <p:spPr>
            <a:xfrm>
              <a:off x="4375985" y="3784830"/>
              <a:ext cx="103335" cy="103887"/>
            </a:xfrm>
            <a:custGeom>
              <a:avLst/>
              <a:gdLst/>
              <a:ahLst/>
              <a:cxnLst/>
              <a:rect l="l" t="t" r="r" b="b"/>
              <a:pathLst>
                <a:path w="6172" h="6205" extrusionOk="0">
                  <a:moveTo>
                    <a:pt x="3103" y="0"/>
                  </a:moveTo>
                  <a:cubicBezTo>
                    <a:pt x="1368" y="0"/>
                    <a:pt x="1" y="1401"/>
                    <a:pt x="1" y="3103"/>
                  </a:cubicBezTo>
                  <a:cubicBezTo>
                    <a:pt x="1" y="4804"/>
                    <a:pt x="1368" y="6205"/>
                    <a:pt x="3103" y="6205"/>
                  </a:cubicBezTo>
                  <a:cubicBezTo>
                    <a:pt x="4804" y="6205"/>
                    <a:pt x="6172" y="4804"/>
                    <a:pt x="6172" y="3103"/>
                  </a:cubicBezTo>
                  <a:cubicBezTo>
                    <a:pt x="6172" y="1401"/>
                    <a:pt x="4804" y="0"/>
                    <a:pt x="31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 name="Google Shape;657;p9"/>
          <p:cNvGrpSpPr/>
          <p:nvPr/>
        </p:nvGrpSpPr>
        <p:grpSpPr>
          <a:xfrm rot="-7923090" flipH="1">
            <a:off x="629450" y="575027"/>
            <a:ext cx="520799" cy="955951"/>
            <a:chOff x="485725" y="259900"/>
            <a:chExt cx="1091800" cy="2004050"/>
          </a:xfrm>
        </p:grpSpPr>
        <p:sp>
          <p:nvSpPr>
            <p:cNvPr id="658" name="Google Shape;658;p9"/>
            <p:cNvSpPr/>
            <p:nvPr/>
          </p:nvSpPr>
          <p:spPr>
            <a:xfrm>
              <a:off x="572400" y="259975"/>
              <a:ext cx="1005125" cy="2003975"/>
            </a:xfrm>
            <a:custGeom>
              <a:avLst/>
              <a:gdLst/>
              <a:ahLst/>
              <a:cxnLst/>
              <a:rect l="l" t="t" r="r" b="b"/>
              <a:pathLst>
                <a:path w="40205" h="80159" extrusionOk="0">
                  <a:moveTo>
                    <a:pt x="40204" y="1"/>
                  </a:moveTo>
                  <a:lnTo>
                    <a:pt x="40204" y="1"/>
                  </a:lnTo>
                  <a:cubicBezTo>
                    <a:pt x="2444" y="1702"/>
                    <a:pt x="2411" y="47201"/>
                    <a:pt x="5213" y="58509"/>
                  </a:cubicBezTo>
                  <a:cubicBezTo>
                    <a:pt x="3812" y="58476"/>
                    <a:pt x="2411" y="58409"/>
                    <a:pt x="1010" y="58276"/>
                  </a:cubicBezTo>
                  <a:cubicBezTo>
                    <a:pt x="973" y="58270"/>
                    <a:pt x="937" y="58267"/>
                    <a:pt x="902" y="58267"/>
                  </a:cubicBezTo>
                  <a:cubicBezTo>
                    <a:pt x="332" y="58267"/>
                    <a:pt x="1" y="59003"/>
                    <a:pt x="409" y="59443"/>
                  </a:cubicBezTo>
                  <a:cubicBezTo>
                    <a:pt x="6213" y="65548"/>
                    <a:pt x="12351" y="71318"/>
                    <a:pt x="18822" y="76689"/>
                  </a:cubicBezTo>
                  <a:lnTo>
                    <a:pt x="18589" y="79558"/>
                  </a:lnTo>
                  <a:lnTo>
                    <a:pt x="23259" y="80158"/>
                  </a:lnTo>
                  <a:lnTo>
                    <a:pt x="23259" y="80125"/>
                  </a:lnTo>
                  <a:cubicBezTo>
                    <a:pt x="23300" y="80132"/>
                    <a:pt x="23342" y="80136"/>
                    <a:pt x="23384" y="80136"/>
                  </a:cubicBezTo>
                  <a:cubicBezTo>
                    <a:pt x="23712" y="80136"/>
                    <a:pt x="24030" y="79909"/>
                    <a:pt x="24059" y="79524"/>
                  </a:cubicBezTo>
                  <a:cubicBezTo>
                    <a:pt x="25160" y="70118"/>
                    <a:pt x="27362" y="60277"/>
                    <a:pt x="29497" y="51071"/>
                  </a:cubicBezTo>
                  <a:cubicBezTo>
                    <a:pt x="29597" y="50670"/>
                    <a:pt x="29330" y="50370"/>
                    <a:pt x="29030" y="50237"/>
                  </a:cubicBezTo>
                  <a:cubicBezTo>
                    <a:pt x="28963" y="50203"/>
                    <a:pt x="28863" y="50203"/>
                    <a:pt x="28796" y="50203"/>
                  </a:cubicBezTo>
                  <a:lnTo>
                    <a:pt x="26028" y="49836"/>
                  </a:lnTo>
                  <a:lnTo>
                    <a:pt x="25294" y="52371"/>
                  </a:lnTo>
                  <a:cubicBezTo>
                    <a:pt x="25094" y="52472"/>
                    <a:pt x="24927" y="52572"/>
                    <a:pt x="24727" y="52705"/>
                  </a:cubicBezTo>
                  <a:cubicBezTo>
                    <a:pt x="17455" y="21683"/>
                    <a:pt x="27429" y="2669"/>
                    <a:pt x="402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9" name="Google Shape;659;p9"/>
            <p:cNvGrpSpPr/>
            <p:nvPr/>
          </p:nvGrpSpPr>
          <p:grpSpPr>
            <a:xfrm>
              <a:off x="485725" y="259900"/>
              <a:ext cx="1091800" cy="2004050"/>
              <a:chOff x="2279975" y="1157025"/>
              <a:chExt cx="1091800" cy="2004050"/>
            </a:xfrm>
          </p:grpSpPr>
          <p:sp>
            <p:nvSpPr>
              <p:cNvPr id="660" name="Google Shape;660;p9"/>
              <p:cNvSpPr/>
              <p:nvPr/>
            </p:nvSpPr>
            <p:spPr>
              <a:xfrm>
                <a:off x="2366650" y="1157100"/>
                <a:ext cx="1005125" cy="2003975"/>
              </a:xfrm>
              <a:custGeom>
                <a:avLst/>
                <a:gdLst/>
                <a:ahLst/>
                <a:cxnLst/>
                <a:rect l="l" t="t" r="r" b="b"/>
                <a:pathLst>
                  <a:path w="40205" h="80159" extrusionOk="0">
                    <a:moveTo>
                      <a:pt x="40204" y="1"/>
                    </a:moveTo>
                    <a:lnTo>
                      <a:pt x="40204" y="1"/>
                    </a:lnTo>
                    <a:cubicBezTo>
                      <a:pt x="2444" y="1702"/>
                      <a:pt x="2411" y="47201"/>
                      <a:pt x="5213" y="58509"/>
                    </a:cubicBezTo>
                    <a:cubicBezTo>
                      <a:pt x="3812" y="58476"/>
                      <a:pt x="2411" y="58409"/>
                      <a:pt x="1010" y="58276"/>
                    </a:cubicBezTo>
                    <a:cubicBezTo>
                      <a:pt x="973" y="58270"/>
                      <a:pt x="937" y="58267"/>
                      <a:pt x="902" y="58267"/>
                    </a:cubicBezTo>
                    <a:cubicBezTo>
                      <a:pt x="332" y="58267"/>
                      <a:pt x="1" y="59003"/>
                      <a:pt x="409" y="59443"/>
                    </a:cubicBezTo>
                    <a:cubicBezTo>
                      <a:pt x="6213" y="65548"/>
                      <a:pt x="12351" y="71318"/>
                      <a:pt x="18822" y="76689"/>
                    </a:cubicBezTo>
                    <a:lnTo>
                      <a:pt x="18589" y="79558"/>
                    </a:lnTo>
                    <a:lnTo>
                      <a:pt x="23259" y="80158"/>
                    </a:lnTo>
                    <a:lnTo>
                      <a:pt x="23259" y="80125"/>
                    </a:lnTo>
                    <a:cubicBezTo>
                      <a:pt x="23300" y="80132"/>
                      <a:pt x="23342" y="80136"/>
                      <a:pt x="23384" y="80136"/>
                    </a:cubicBezTo>
                    <a:cubicBezTo>
                      <a:pt x="23712" y="80136"/>
                      <a:pt x="24030" y="79909"/>
                      <a:pt x="24059" y="79524"/>
                    </a:cubicBezTo>
                    <a:cubicBezTo>
                      <a:pt x="25160" y="70118"/>
                      <a:pt x="27362" y="60277"/>
                      <a:pt x="29497" y="51071"/>
                    </a:cubicBezTo>
                    <a:cubicBezTo>
                      <a:pt x="29597" y="50670"/>
                      <a:pt x="29330" y="50370"/>
                      <a:pt x="29030" y="50237"/>
                    </a:cubicBezTo>
                    <a:cubicBezTo>
                      <a:pt x="28963" y="50203"/>
                      <a:pt x="28863" y="50203"/>
                      <a:pt x="28796" y="50203"/>
                    </a:cubicBezTo>
                    <a:lnTo>
                      <a:pt x="26028" y="49836"/>
                    </a:lnTo>
                    <a:lnTo>
                      <a:pt x="25294" y="52371"/>
                    </a:lnTo>
                    <a:cubicBezTo>
                      <a:pt x="25094" y="52472"/>
                      <a:pt x="24927" y="52572"/>
                      <a:pt x="24727" y="52705"/>
                    </a:cubicBezTo>
                    <a:cubicBezTo>
                      <a:pt x="17455" y="21683"/>
                      <a:pt x="27429" y="2669"/>
                      <a:pt x="40204" y="1"/>
                    </a:cubicBezTo>
                    <a:close/>
                  </a:path>
                </a:pathLst>
              </a:custGeom>
              <a:solidFill>
                <a:srgbClr val="00000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9"/>
              <p:cNvSpPr/>
              <p:nvPr/>
            </p:nvSpPr>
            <p:spPr>
              <a:xfrm>
                <a:off x="2279975" y="1157025"/>
                <a:ext cx="1091800" cy="1989300"/>
              </a:xfrm>
              <a:custGeom>
                <a:avLst/>
                <a:gdLst/>
                <a:ahLst/>
                <a:cxnLst/>
                <a:rect l="l" t="t" r="r" b="b"/>
                <a:pathLst>
                  <a:path w="43672" h="79572" extrusionOk="0">
                    <a:moveTo>
                      <a:pt x="43098" y="0"/>
                    </a:moveTo>
                    <a:cubicBezTo>
                      <a:pt x="5850" y="0"/>
                      <a:pt x="3120" y="45294"/>
                      <a:pt x="5244" y="56744"/>
                    </a:cubicBezTo>
                    <a:lnTo>
                      <a:pt x="5244" y="56744"/>
                    </a:lnTo>
                    <a:cubicBezTo>
                      <a:pt x="3843" y="56678"/>
                      <a:pt x="2442" y="56511"/>
                      <a:pt x="1041" y="56277"/>
                    </a:cubicBezTo>
                    <a:cubicBezTo>
                      <a:pt x="1001" y="56271"/>
                      <a:pt x="962" y="56268"/>
                      <a:pt x="925" y="56268"/>
                    </a:cubicBezTo>
                    <a:cubicBezTo>
                      <a:pt x="356" y="56268"/>
                      <a:pt x="1" y="56942"/>
                      <a:pt x="407" y="57411"/>
                    </a:cubicBezTo>
                    <a:cubicBezTo>
                      <a:pt x="6978" y="65250"/>
                      <a:pt x="14017" y="72656"/>
                      <a:pt x="21656" y="79394"/>
                    </a:cubicBezTo>
                    <a:cubicBezTo>
                      <a:pt x="21789" y="79516"/>
                      <a:pt x="21952" y="79572"/>
                      <a:pt x="22114" y="79572"/>
                    </a:cubicBezTo>
                    <a:cubicBezTo>
                      <a:pt x="22438" y="79572"/>
                      <a:pt x="22756" y="79349"/>
                      <a:pt x="22823" y="78994"/>
                    </a:cubicBezTo>
                    <a:cubicBezTo>
                      <a:pt x="24458" y="69587"/>
                      <a:pt x="27260" y="59846"/>
                      <a:pt x="29928" y="50707"/>
                    </a:cubicBezTo>
                    <a:cubicBezTo>
                      <a:pt x="30083" y="50216"/>
                      <a:pt x="29699" y="49786"/>
                      <a:pt x="29255" y="49786"/>
                    </a:cubicBezTo>
                    <a:cubicBezTo>
                      <a:pt x="29124" y="49786"/>
                      <a:pt x="28989" y="49823"/>
                      <a:pt x="28861" y="49906"/>
                    </a:cubicBezTo>
                    <a:cubicBezTo>
                      <a:pt x="27827" y="50607"/>
                      <a:pt x="26426" y="51407"/>
                      <a:pt x="25091" y="52041"/>
                    </a:cubicBezTo>
                    <a:lnTo>
                      <a:pt x="25091" y="52041"/>
                    </a:lnTo>
                    <a:cubicBezTo>
                      <a:pt x="19654" y="20485"/>
                      <a:pt x="30495" y="1104"/>
                      <a:pt x="43671" y="4"/>
                    </a:cubicBezTo>
                    <a:cubicBezTo>
                      <a:pt x="43479" y="1"/>
                      <a:pt x="43288" y="0"/>
                      <a:pt x="430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2" name="Google Shape;662;p9"/>
          <p:cNvGrpSpPr/>
          <p:nvPr/>
        </p:nvGrpSpPr>
        <p:grpSpPr>
          <a:xfrm rot="-2700000">
            <a:off x="8121551" y="216984"/>
            <a:ext cx="617924" cy="1134271"/>
            <a:chOff x="7854950" y="2341200"/>
            <a:chExt cx="1091800" cy="2004125"/>
          </a:xfrm>
        </p:grpSpPr>
        <p:sp>
          <p:nvSpPr>
            <p:cNvPr id="663" name="Google Shape;663;p9"/>
            <p:cNvSpPr/>
            <p:nvPr/>
          </p:nvSpPr>
          <p:spPr>
            <a:xfrm>
              <a:off x="7854950" y="2341200"/>
              <a:ext cx="1005300" cy="2003200"/>
            </a:xfrm>
            <a:custGeom>
              <a:avLst/>
              <a:gdLst/>
              <a:ahLst/>
              <a:cxnLst/>
              <a:rect l="l" t="t" r="r" b="b"/>
              <a:pathLst>
                <a:path w="40212" h="80128" extrusionOk="0">
                  <a:moveTo>
                    <a:pt x="16876" y="0"/>
                  </a:moveTo>
                  <a:cubicBezTo>
                    <a:pt x="16530" y="0"/>
                    <a:pt x="16177" y="231"/>
                    <a:pt x="16145" y="637"/>
                  </a:cubicBezTo>
                  <a:cubicBezTo>
                    <a:pt x="15078" y="10044"/>
                    <a:pt x="12843" y="19851"/>
                    <a:pt x="10708" y="29091"/>
                  </a:cubicBezTo>
                  <a:cubicBezTo>
                    <a:pt x="10642" y="29491"/>
                    <a:pt x="10875" y="29791"/>
                    <a:pt x="11175" y="29925"/>
                  </a:cubicBezTo>
                  <a:cubicBezTo>
                    <a:pt x="11275" y="29925"/>
                    <a:pt x="11342" y="29958"/>
                    <a:pt x="11442" y="29958"/>
                  </a:cubicBezTo>
                  <a:lnTo>
                    <a:pt x="14211" y="30325"/>
                  </a:lnTo>
                  <a:lnTo>
                    <a:pt x="14911" y="27790"/>
                  </a:lnTo>
                  <a:cubicBezTo>
                    <a:pt x="15111" y="27690"/>
                    <a:pt x="15312" y="27556"/>
                    <a:pt x="15478" y="27456"/>
                  </a:cubicBezTo>
                  <a:lnTo>
                    <a:pt x="15478" y="27456"/>
                  </a:lnTo>
                  <a:cubicBezTo>
                    <a:pt x="22750" y="58478"/>
                    <a:pt x="12776" y="77492"/>
                    <a:pt x="1" y="80127"/>
                  </a:cubicBezTo>
                  <a:cubicBezTo>
                    <a:pt x="37761" y="78459"/>
                    <a:pt x="37794" y="32960"/>
                    <a:pt x="34992" y="21652"/>
                  </a:cubicBezTo>
                  <a:lnTo>
                    <a:pt x="34992" y="21652"/>
                  </a:lnTo>
                  <a:cubicBezTo>
                    <a:pt x="36393" y="21685"/>
                    <a:pt x="37828" y="21752"/>
                    <a:pt x="39195" y="21886"/>
                  </a:cubicBezTo>
                  <a:cubicBezTo>
                    <a:pt x="39223" y="21888"/>
                    <a:pt x="39250" y="21890"/>
                    <a:pt x="39276" y="21890"/>
                  </a:cubicBezTo>
                  <a:cubicBezTo>
                    <a:pt x="39891" y="21890"/>
                    <a:pt x="40212" y="21166"/>
                    <a:pt x="39796" y="20718"/>
                  </a:cubicBezTo>
                  <a:cubicBezTo>
                    <a:pt x="33992" y="14614"/>
                    <a:pt x="27887" y="8810"/>
                    <a:pt x="21383" y="3472"/>
                  </a:cubicBezTo>
                  <a:lnTo>
                    <a:pt x="21616" y="604"/>
                  </a:lnTo>
                  <a:lnTo>
                    <a:pt x="16946" y="3"/>
                  </a:lnTo>
                  <a:cubicBezTo>
                    <a:pt x="16923" y="1"/>
                    <a:pt x="16900" y="0"/>
                    <a:pt x="168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4" name="Google Shape;664;p9"/>
            <p:cNvGrpSpPr/>
            <p:nvPr/>
          </p:nvGrpSpPr>
          <p:grpSpPr>
            <a:xfrm>
              <a:off x="7854950" y="2341200"/>
              <a:ext cx="1091800" cy="2004125"/>
              <a:chOff x="7854950" y="2341200"/>
              <a:chExt cx="1091800" cy="2004125"/>
            </a:xfrm>
          </p:grpSpPr>
          <p:sp>
            <p:nvSpPr>
              <p:cNvPr id="665" name="Google Shape;665;p9"/>
              <p:cNvSpPr/>
              <p:nvPr/>
            </p:nvSpPr>
            <p:spPr>
              <a:xfrm>
                <a:off x="7854950" y="2341200"/>
                <a:ext cx="1005300" cy="2003200"/>
              </a:xfrm>
              <a:custGeom>
                <a:avLst/>
                <a:gdLst/>
                <a:ahLst/>
                <a:cxnLst/>
                <a:rect l="l" t="t" r="r" b="b"/>
                <a:pathLst>
                  <a:path w="40212" h="80128" extrusionOk="0">
                    <a:moveTo>
                      <a:pt x="16876" y="0"/>
                    </a:moveTo>
                    <a:cubicBezTo>
                      <a:pt x="16530" y="0"/>
                      <a:pt x="16177" y="231"/>
                      <a:pt x="16145" y="637"/>
                    </a:cubicBezTo>
                    <a:cubicBezTo>
                      <a:pt x="15078" y="10044"/>
                      <a:pt x="12843" y="19851"/>
                      <a:pt x="10708" y="29091"/>
                    </a:cubicBezTo>
                    <a:cubicBezTo>
                      <a:pt x="10642" y="29491"/>
                      <a:pt x="10875" y="29791"/>
                      <a:pt x="11175" y="29925"/>
                    </a:cubicBezTo>
                    <a:cubicBezTo>
                      <a:pt x="11275" y="29925"/>
                      <a:pt x="11342" y="29958"/>
                      <a:pt x="11442" y="29958"/>
                    </a:cubicBezTo>
                    <a:lnTo>
                      <a:pt x="14211" y="30325"/>
                    </a:lnTo>
                    <a:lnTo>
                      <a:pt x="14911" y="27790"/>
                    </a:lnTo>
                    <a:cubicBezTo>
                      <a:pt x="15111" y="27690"/>
                      <a:pt x="15312" y="27556"/>
                      <a:pt x="15478" y="27456"/>
                    </a:cubicBezTo>
                    <a:lnTo>
                      <a:pt x="15478" y="27456"/>
                    </a:lnTo>
                    <a:cubicBezTo>
                      <a:pt x="22750" y="58478"/>
                      <a:pt x="12776" y="77492"/>
                      <a:pt x="1" y="80127"/>
                    </a:cubicBezTo>
                    <a:cubicBezTo>
                      <a:pt x="37761" y="78459"/>
                      <a:pt x="37794" y="32960"/>
                      <a:pt x="34992" y="21652"/>
                    </a:cubicBezTo>
                    <a:lnTo>
                      <a:pt x="34992" y="21652"/>
                    </a:lnTo>
                    <a:cubicBezTo>
                      <a:pt x="36393" y="21685"/>
                      <a:pt x="37828" y="21752"/>
                      <a:pt x="39195" y="21886"/>
                    </a:cubicBezTo>
                    <a:cubicBezTo>
                      <a:pt x="39223" y="21888"/>
                      <a:pt x="39250" y="21890"/>
                      <a:pt x="39276" y="21890"/>
                    </a:cubicBezTo>
                    <a:cubicBezTo>
                      <a:pt x="39891" y="21890"/>
                      <a:pt x="40212" y="21166"/>
                      <a:pt x="39796" y="20718"/>
                    </a:cubicBezTo>
                    <a:cubicBezTo>
                      <a:pt x="33992" y="14614"/>
                      <a:pt x="27887" y="8810"/>
                      <a:pt x="21383" y="3472"/>
                    </a:cubicBezTo>
                    <a:lnTo>
                      <a:pt x="21616" y="604"/>
                    </a:lnTo>
                    <a:lnTo>
                      <a:pt x="16946" y="3"/>
                    </a:lnTo>
                    <a:cubicBezTo>
                      <a:pt x="16923" y="1"/>
                      <a:pt x="16900" y="0"/>
                      <a:pt x="16876" y="0"/>
                    </a:cubicBezTo>
                    <a:close/>
                  </a:path>
                </a:pathLst>
              </a:custGeom>
              <a:solidFill>
                <a:srgbClr val="00000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9"/>
              <p:cNvSpPr/>
              <p:nvPr/>
            </p:nvSpPr>
            <p:spPr>
              <a:xfrm>
                <a:off x="7855775" y="2356000"/>
                <a:ext cx="1090975" cy="1989325"/>
              </a:xfrm>
              <a:custGeom>
                <a:avLst/>
                <a:gdLst/>
                <a:ahLst/>
                <a:cxnLst/>
                <a:rect l="l" t="t" r="r" b="b"/>
                <a:pathLst>
                  <a:path w="43639" h="79573" extrusionOk="0">
                    <a:moveTo>
                      <a:pt x="21525" y="1"/>
                    </a:moveTo>
                    <a:cubicBezTo>
                      <a:pt x="21201" y="1"/>
                      <a:pt x="20883" y="223"/>
                      <a:pt x="20816" y="579"/>
                    </a:cubicBezTo>
                    <a:cubicBezTo>
                      <a:pt x="19181" y="9986"/>
                      <a:pt x="16413" y="19726"/>
                      <a:pt x="13711" y="28866"/>
                    </a:cubicBezTo>
                    <a:cubicBezTo>
                      <a:pt x="13582" y="29356"/>
                      <a:pt x="13972" y="29786"/>
                      <a:pt x="14402" y="29786"/>
                    </a:cubicBezTo>
                    <a:cubicBezTo>
                      <a:pt x="14528" y="29786"/>
                      <a:pt x="14657" y="29749"/>
                      <a:pt x="14778" y="29666"/>
                    </a:cubicBezTo>
                    <a:cubicBezTo>
                      <a:pt x="15812" y="28966"/>
                      <a:pt x="17247" y="28165"/>
                      <a:pt x="18581" y="27531"/>
                    </a:cubicBezTo>
                    <a:lnTo>
                      <a:pt x="18581" y="27531"/>
                    </a:lnTo>
                    <a:cubicBezTo>
                      <a:pt x="23985" y="59087"/>
                      <a:pt x="13144" y="78435"/>
                      <a:pt x="1" y="79569"/>
                    </a:cubicBezTo>
                    <a:cubicBezTo>
                      <a:pt x="193" y="79571"/>
                      <a:pt x="383" y="79572"/>
                      <a:pt x="573" y="79572"/>
                    </a:cubicBezTo>
                    <a:cubicBezTo>
                      <a:pt x="37789" y="79572"/>
                      <a:pt x="40519" y="34245"/>
                      <a:pt x="38395" y="22828"/>
                    </a:cubicBezTo>
                    <a:lnTo>
                      <a:pt x="38395" y="22828"/>
                    </a:lnTo>
                    <a:cubicBezTo>
                      <a:pt x="39796" y="22895"/>
                      <a:pt x="41197" y="23062"/>
                      <a:pt x="42598" y="23295"/>
                    </a:cubicBezTo>
                    <a:cubicBezTo>
                      <a:pt x="42638" y="23301"/>
                      <a:pt x="42677" y="23304"/>
                      <a:pt x="42714" y="23304"/>
                    </a:cubicBezTo>
                    <a:cubicBezTo>
                      <a:pt x="43283" y="23304"/>
                      <a:pt x="43638" y="22630"/>
                      <a:pt x="43232" y="22161"/>
                    </a:cubicBezTo>
                    <a:cubicBezTo>
                      <a:pt x="36694" y="14322"/>
                      <a:pt x="29655" y="6917"/>
                      <a:pt x="21983" y="178"/>
                    </a:cubicBezTo>
                    <a:cubicBezTo>
                      <a:pt x="21850" y="56"/>
                      <a:pt x="21687" y="1"/>
                      <a:pt x="21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7" name="Google Shape;667;p9"/>
          <p:cNvGrpSpPr/>
          <p:nvPr/>
        </p:nvGrpSpPr>
        <p:grpSpPr>
          <a:xfrm>
            <a:off x="7534693" y="4025027"/>
            <a:ext cx="896094" cy="483064"/>
            <a:chOff x="2453275" y="4015150"/>
            <a:chExt cx="2014600" cy="1086025"/>
          </a:xfrm>
        </p:grpSpPr>
        <p:sp>
          <p:nvSpPr>
            <p:cNvPr id="668" name="Google Shape;668;p9"/>
            <p:cNvSpPr/>
            <p:nvPr/>
          </p:nvSpPr>
          <p:spPr>
            <a:xfrm>
              <a:off x="2463900" y="4015150"/>
              <a:ext cx="2003975" cy="999600"/>
            </a:xfrm>
            <a:custGeom>
              <a:avLst/>
              <a:gdLst/>
              <a:ahLst/>
              <a:cxnLst/>
              <a:rect l="l" t="t" r="r" b="b"/>
              <a:pathLst>
                <a:path w="80159" h="39984" extrusionOk="0">
                  <a:moveTo>
                    <a:pt x="1" y="1"/>
                  </a:moveTo>
                  <a:lnTo>
                    <a:pt x="1" y="1"/>
                  </a:lnTo>
                  <a:cubicBezTo>
                    <a:pt x="1313" y="29698"/>
                    <a:pt x="29735" y="36060"/>
                    <a:pt x="47314" y="36060"/>
                  </a:cubicBezTo>
                  <a:cubicBezTo>
                    <a:pt x="52087" y="36060"/>
                    <a:pt x="56061" y="35591"/>
                    <a:pt x="58476" y="34993"/>
                  </a:cubicBezTo>
                  <a:lnTo>
                    <a:pt x="58476" y="34993"/>
                  </a:lnTo>
                  <a:cubicBezTo>
                    <a:pt x="58443" y="36394"/>
                    <a:pt x="58376" y="37795"/>
                    <a:pt x="58243" y="39196"/>
                  </a:cubicBezTo>
                  <a:cubicBezTo>
                    <a:pt x="58196" y="39663"/>
                    <a:pt x="58559" y="39984"/>
                    <a:pt x="58941" y="39984"/>
                  </a:cubicBezTo>
                  <a:cubicBezTo>
                    <a:pt x="59104" y="39984"/>
                    <a:pt x="59271" y="39926"/>
                    <a:pt x="59410" y="39796"/>
                  </a:cubicBezTo>
                  <a:cubicBezTo>
                    <a:pt x="65514" y="33992"/>
                    <a:pt x="71319" y="27854"/>
                    <a:pt x="76656" y="21383"/>
                  </a:cubicBezTo>
                  <a:lnTo>
                    <a:pt x="79524" y="21616"/>
                  </a:lnTo>
                  <a:lnTo>
                    <a:pt x="80125" y="16946"/>
                  </a:lnTo>
                  <a:cubicBezTo>
                    <a:pt x="80158" y="16579"/>
                    <a:pt x="79925" y="16179"/>
                    <a:pt x="79491" y="16146"/>
                  </a:cubicBezTo>
                  <a:cubicBezTo>
                    <a:pt x="70084" y="15078"/>
                    <a:pt x="60277" y="12843"/>
                    <a:pt x="51037" y="10709"/>
                  </a:cubicBezTo>
                  <a:cubicBezTo>
                    <a:pt x="50991" y="10701"/>
                    <a:pt x="50946" y="10697"/>
                    <a:pt x="50902" y="10697"/>
                  </a:cubicBezTo>
                  <a:cubicBezTo>
                    <a:pt x="50570" y="10697"/>
                    <a:pt x="50325" y="10910"/>
                    <a:pt x="50237" y="11176"/>
                  </a:cubicBezTo>
                  <a:lnTo>
                    <a:pt x="50203" y="11176"/>
                  </a:lnTo>
                  <a:cubicBezTo>
                    <a:pt x="50203" y="11276"/>
                    <a:pt x="50170" y="11342"/>
                    <a:pt x="50170" y="11442"/>
                  </a:cubicBezTo>
                  <a:lnTo>
                    <a:pt x="49803" y="14178"/>
                  </a:lnTo>
                  <a:lnTo>
                    <a:pt x="52338" y="14912"/>
                  </a:lnTo>
                  <a:cubicBezTo>
                    <a:pt x="52438" y="15112"/>
                    <a:pt x="52572" y="15312"/>
                    <a:pt x="52672" y="15479"/>
                  </a:cubicBezTo>
                  <a:cubicBezTo>
                    <a:pt x="45422" y="17178"/>
                    <a:pt x="38828" y="17936"/>
                    <a:pt x="32945" y="17936"/>
                  </a:cubicBezTo>
                  <a:cubicBezTo>
                    <a:pt x="13657" y="17936"/>
                    <a:pt x="2020" y="979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9" name="Google Shape;669;p9"/>
            <p:cNvGrpSpPr/>
            <p:nvPr/>
          </p:nvGrpSpPr>
          <p:grpSpPr>
            <a:xfrm>
              <a:off x="2453275" y="4015150"/>
              <a:ext cx="2014600" cy="1086025"/>
              <a:chOff x="1994300" y="3375350"/>
              <a:chExt cx="2014600" cy="1086025"/>
            </a:xfrm>
          </p:grpSpPr>
          <p:sp>
            <p:nvSpPr>
              <p:cNvPr id="670" name="Google Shape;670;p9"/>
              <p:cNvSpPr/>
              <p:nvPr/>
            </p:nvSpPr>
            <p:spPr>
              <a:xfrm>
                <a:off x="2004925" y="3375350"/>
                <a:ext cx="2003975" cy="999600"/>
              </a:xfrm>
              <a:custGeom>
                <a:avLst/>
                <a:gdLst/>
                <a:ahLst/>
                <a:cxnLst/>
                <a:rect l="l" t="t" r="r" b="b"/>
                <a:pathLst>
                  <a:path w="80159" h="39984" extrusionOk="0">
                    <a:moveTo>
                      <a:pt x="1" y="1"/>
                    </a:moveTo>
                    <a:lnTo>
                      <a:pt x="1" y="1"/>
                    </a:lnTo>
                    <a:cubicBezTo>
                      <a:pt x="1313" y="29698"/>
                      <a:pt x="29735" y="36060"/>
                      <a:pt x="47314" y="36060"/>
                    </a:cubicBezTo>
                    <a:cubicBezTo>
                      <a:pt x="52087" y="36060"/>
                      <a:pt x="56061" y="35591"/>
                      <a:pt x="58476" y="34993"/>
                    </a:cubicBezTo>
                    <a:lnTo>
                      <a:pt x="58476" y="34993"/>
                    </a:lnTo>
                    <a:cubicBezTo>
                      <a:pt x="58443" y="36394"/>
                      <a:pt x="58376" y="37795"/>
                      <a:pt x="58243" y="39196"/>
                    </a:cubicBezTo>
                    <a:cubicBezTo>
                      <a:pt x="58196" y="39663"/>
                      <a:pt x="58559" y="39984"/>
                      <a:pt x="58941" y="39984"/>
                    </a:cubicBezTo>
                    <a:cubicBezTo>
                      <a:pt x="59104" y="39984"/>
                      <a:pt x="59271" y="39926"/>
                      <a:pt x="59410" y="39796"/>
                    </a:cubicBezTo>
                    <a:cubicBezTo>
                      <a:pt x="65514" y="33992"/>
                      <a:pt x="71319" y="27854"/>
                      <a:pt x="76656" y="21383"/>
                    </a:cubicBezTo>
                    <a:lnTo>
                      <a:pt x="79524" y="21616"/>
                    </a:lnTo>
                    <a:lnTo>
                      <a:pt x="80125" y="16946"/>
                    </a:lnTo>
                    <a:cubicBezTo>
                      <a:pt x="80158" y="16579"/>
                      <a:pt x="79925" y="16179"/>
                      <a:pt x="79491" y="16146"/>
                    </a:cubicBezTo>
                    <a:cubicBezTo>
                      <a:pt x="70084" y="15078"/>
                      <a:pt x="60277" y="12843"/>
                      <a:pt x="51037" y="10709"/>
                    </a:cubicBezTo>
                    <a:cubicBezTo>
                      <a:pt x="50991" y="10701"/>
                      <a:pt x="50946" y="10697"/>
                      <a:pt x="50902" y="10697"/>
                    </a:cubicBezTo>
                    <a:cubicBezTo>
                      <a:pt x="50570" y="10697"/>
                      <a:pt x="50325" y="10910"/>
                      <a:pt x="50237" y="11176"/>
                    </a:cubicBezTo>
                    <a:lnTo>
                      <a:pt x="50203" y="11176"/>
                    </a:lnTo>
                    <a:cubicBezTo>
                      <a:pt x="50203" y="11276"/>
                      <a:pt x="50170" y="11342"/>
                      <a:pt x="50170" y="11442"/>
                    </a:cubicBezTo>
                    <a:lnTo>
                      <a:pt x="49803" y="14178"/>
                    </a:lnTo>
                    <a:lnTo>
                      <a:pt x="52338" y="14912"/>
                    </a:lnTo>
                    <a:cubicBezTo>
                      <a:pt x="52438" y="15112"/>
                      <a:pt x="52572" y="15312"/>
                      <a:pt x="52672" y="15479"/>
                    </a:cubicBezTo>
                    <a:cubicBezTo>
                      <a:pt x="45422" y="17178"/>
                      <a:pt x="38828" y="17936"/>
                      <a:pt x="32945" y="17936"/>
                    </a:cubicBezTo>
                    <a:cubicBezTo>
                      <a:pt x="13657" y="17936"/>
                      <a:pt x="2020" y="9791"/>
                      <a:pt x="1" y="1"/>
                    </a:cubicBezTo>
                    <a:close/>
                  </a:path>
                </a:pathLst>
              </a:custGeom>
              <a:solidFill>
                <a:srgbClr val="00000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9"/>
              <p:cNvSpPr/>
              <p:nvPr/>
            </p:nvSpPr>
            <p:spPr>
              <a:xfrm>
                <a:off x="1994300" y="3375350"/>
                <a:ext cx="2003750" cy="1086025"/>
              </a:xfrm>
              <a:custGeom>
                <a:avLst/>
                <a:gdLst/>
                <a:ahLst/>
                <a:cxnLst/>
                <a:rect l="l" t="t" r="r" b="b"/>
                <a:pathLst>
                  <a:path w="80150" h="43441" extrusionOk="0">
                    <a:moveTo>
                      <a:pt x="426" y="1"/>
                    </a:moveTo>
                    <a:lnTo>
                      <a:pt x="426" y="1"/>
                    </a:lnTo>
                    <a:cubicBezTo>
                      <a:pt x="0" y="32153"/>
                      <a:pt x="33036" y="38956"/>
                      <a:pt x="49993" y="38956"/>
                    </a:cubicBezTo>
                    <a:cubicBezTo>
                      <a:pt x="52969" y="38956"/>
                      <a:pt x="55449" y="38747"/>
                      <a:pt x="57166" y="38428"/>
                    </a:cubicBezTo>
                    <a:lnTo>
                      <a:pt x="57166" y="38428"/>
                    </a:lnTo>
                    <a:cubicBezTo>
                      <a:pt x="57066" y="39829"/>
                      <a:pt x="56900" y="41230"/>
                      <a:pt x="56666" y="42631"/>
                    </a:cubicBezTo>
                    <a:cubicBezTo>
                      <a:pt x="56594" y="43088"/>
                      <a:pt x="56971" y="43440"/>
                      <a:pt x="57375" y="43440"/>
                    </a:cubicBezTo>
                    <a:cubicBezTo>
                      <a:pt x="57532" y="43440"/>
                      <a:pt x="57693" y="43387"/>
                      <a:pt x="57834" y="43265"/>
                    </a:cubicBezTo>
                    <a:cubicBezTo>
                      <a:pt x="65639" y="36727"/>
                      <a:pt x="73044" y="29655"/>
                      <a:pt x="79783" y="22017"/>
                    </a:cubicBezTo>
                    <a:cubicBezTo>
                      <a:pt x="80150" y="21616"/>
                      <a:pt x="79916" y="20949"/>
                      <a:pt x="79382" y="20849"/>
                    </a:cubicBezTo>
                    <a:cubicBezTo>
                      <a:pt x="69976" y="19215"/>
                      <a:pt x="60235" y="16413"/>
                      <a:pt x="51095" y="13744"/>
                    </a:cubicBezTo>
                    <a:cubicBezTo>
                      <a:pt x="51028" y="13726"/>
                      <a:pt x="50962" y="13718"/>
                      <a:pt x="50898" y="13718"/>
                    </a:cubicBezTo>
                    <a:cubicBezTo>
                      <a:pt x="50358" y="13718"/>
                      <a:pt x="49967" y="14305"/>
                      <a:pt x="50295" y="14811"/>
                    </a:cubicBezTo>
                    <a:cubicBezTo>
                      <a:pt x="50995" y="15846"/>
                      <a:pt x="51796" y="17280"/>
                      <a:pt x="52463" y="18614"/>
                    </a:cubicBezTo>
                    <a:cubicBezTo>
                      <a:pt x="46770" y="19588"/>
                      <a:pt x="41474" y="20034"/>
                      <a:pt x="36611" y="20034"/>
                    </a:cubicBezTo>
                    <a:cubicBezTo>
                      <a:pt x="14493" y="20034"/>
                      <a:pt x="1328" y="10802"/>
                      <a:pt x="4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FFFFFF"/>
        </a:solidFill>
        <a:effectLst/>
      </p:bgPr>
    </p:bg>
    <p:spTree>
      <p:nvGrpSpPr>
        <p:cNvPr id="1" name="Shape 712"/>
        <p:cNvGrpSpPr/>
        <p:nvPr/>
      </p:nvGrpSpPr>
      <p:grpSpPr>
        <a:xfrm>
          <a:off x="0" y="0"/>
          <a:ext cx="0" cy="0"/>
          <a:chOff x="0" y="0"/>
          <a:chExt cx="0" cy="0"/>
        </a:xfrm>
      </p:grpSpPr>
      <p:sp>
        <p:nvSpPr>
          <p:cNvPr id="713" name="Google Shape;713;p11"/>
          <p:cNvSpPr/>
          <p:nvPr/>
        </p:nvSpPr>
        <p:spPr>
          <a:xfrm>
            <a:off x="801621" y="514644"/>
            <a:ext cx="7540759" cy="4114212"/>
          </a:xfrm>
          <a:custGeom>
            <a:avLst/>
            <a:gdLst/>
            <a:ahLst/>
            <a:cxnLst/>
            <a:rect l="l" t="t" r="r" b="b"/>
            <a:pathLst>
              <a:path w="248911" h="135805" extrusionOk="0">
                <a:moveTo>
                  <a:pt x="81138" y="1685"/>
                </a:moveTo>
                <a:cubicBezTo>
                  <a:pt x="80757" y="1685"/>
                  <a:pt x="80386" y="1735"/>
                  <a:pt x="80245" y="1748"/>
                </a:cubicBezTo>
                <a:cubicBezTo>
                  <a:pt x="76659" y="2021"/>
                  <a:pt x="73041" y="2264"/>
                  <a:pt x="69455" y="2538"/>
                </a:cubicBezTo>
                <a:cubicBezTo>
                  <a:pt x="68816" y="2599"/>
                  <a:pt x="68148" y="2629"/>
                  <a:pt x="67631" y="2994"/>
                </a:cubicBezTo>
                <a:cubicBezTo>
                  <a:pt x="67297" y="3176"/>
                  <a:pt x="67053" y="3480"/>
                  <a:pt x="66719" y="3632"/>
                </a:cubicBezTo>
                <a:cubicBezTo>
                  <a:pt x="66111" y="3936"/>
                  <a:pt x="65351" y="3723"/>
                  <a:pt x="64713" y="3936"/>
                </a:cubicBezTo>
                <a:cubicBezTo>
                  <a:pt x="64561" y="3997"/>
                  <a:pt x="64439" y="4058"/>
                  <a:pt x="64348" y="4179"/>
                </a:cubicBezTo>
                <a:cubicBezTo>
                  <a:pt x="64075" y="4544"/>
                  <a:pt x="64439" y="5030"/>
                  <a:pt x="64835" y="5213"/>
                </a:cubicBezTo>
                <a:cubicBezTo>
                  <a:pt x="65260" y="5365"/>
                  <a:pt x="65746" y="5395"/>
                  <a:pt x="66050" y="5729"/>
                </a:cubicBezTo>
                <a:cubicBezTo>
                  <a:pt x="65807" y="5760"/>
                  <a:pt x="65716" y="6125"/>
                  <a:pt x="65868" y="6337"/>
                </a:cubicBezTo>
                <a:cubicBezTo>
                  <a:pt x="65997" y="6488"/>
                  <a:pt x="66188" y="6547"/>
                  <a:pt x="66374" y="6547"/>
                </a:cubicBezTo>
                <a:cubicBezTo>
                  <a:pt x="66451" y="6547"/>
                  <a:pt x="66527" y="6537"/>
                  <a:pt x="66598" y="6520"/>
                </a:cubicBezTo>
                <a:cubicBezTo>
                  <a:pt x="66871" y="6459"/>
                  <a:pt x="67084" y="6307"/>
                  <a:pt x="67357" y="6185"/>
                </a:cubicBezTo>
                <a:cubicBezTo>
                  <a:pt x="67717" y="6038"/>
                  <a:pt x="68091" y="5988"/>
                  <a:pt x="68474" y="5988"/>
                </a:cubicBezTo>
                <a:cubicBezTo>
                  <a:pt x="69257" y="5988"/>
                  <a:pt x="70077" y="6195"/>
                  <a:pt x="70890" y="6195"/>
                </a:cubicBezTo>
                <a:cubicBezTo>
                  <a:pt x="70990" y="6195"/>
                  <a:pt x="71089" y="6192"/>
                  <a:pt x="71187" y="6185"/>
                </a:cubicBezTo>
                <a:cubicBezTo>
                  <a:pt x="72889" y="6033"/>
                  <a:pt x="74227" y="4666"/>
                  <a:pt x="75777" y="3936"/>
                </a:cubicBezTo>
                <a:cubicBezTo>
                  <a:pt x="77206" y="3237"/>
                  <a:pt x="78817" y="3115"/>
                  <a:pt x="80336" y="2811"/>
                </a:cubicBezTo>
                <a:cubicBezTo>
                  <a:pt x="80701" y="2751"/>
                  <a:pt x="82130" y="2660"/>
                  <a:pt x="82191" y="2204"/>
                </a:cubicBezTo>
                <a:cubicBezTo>
                  <a:pt x="82208" y="1780"/>
                  <a:pt x="81663" y="1685"/>
                  <a:pt x="81138" y="1685"/>
                </a:cubicBezTo>
                <a:close/>
                <a:moveTo>
                  <a:pt x="44201" y="7566"/>
                </a:moveTo>
                <a:cubicBezTo>
                  <a:pt x="43403" y="7566"/>
                  <a:pt x="42615" y="7895"/>
                  <a:pt x="42068" y="8465"/>
                </a:cubicBezTo>
                <a:cubicBezTo>
                  <a:pt x="41855" y="8708"/>
                  <a:pt x="41673" y="8951"/>
                  <a:pt x="41430" y="9103"/>
                </a:cubicBezTo>
                <a:cubicBezTo>
                  <a:pt x="41096" y="9286"/>
                  <a:pt x="40670" y="9286"/>
                  <a:pt x="40336" y="9407"/>
                </a:cubicBezTo>
                <a:cubicBezTo>
                  <a:pt x="39971" y="9529"/>
                  <a:pt x="39667" y="9954"/>
                  <a:pt x="39880" y="10258"/>
                </a:cubicBezTo>
                <a:cubicBezTo>
                  <a:pt x="40000" y="10427"/>
                  <a:pt x="40197" y="10481"/>
                  <a:pt x="40395" y="10481"/>
                </a:cubicBezTo>
                <a:cubicBezTo>
                  <a:pt x="40446" y="10481"/>
                  <a:pt x="40498" y="10477"/>
                  <a:pt x="40548" y="10471"/>
                </a:cubicBezTo>
                <a:cubicBezTo>
                  <a:pt x="41308" y="10441"/>
                  <a:pt x="42038" y="10228"/>
                  <a:pt x="42676" y="9894"/>
                </a:cubicBezTo>
                <a:cubicBezTo>
                  <a:pt x="42899" y="9782"/>
                  <a:pt x="43139" y="9654"/>
                  <a:pt x="43359" y="9654"/>
                </a:cubicBezTo>
                <a:cubicBezTo>
                  <a:pt x="43438" y="9654"/>
                  <a:pt x="43515" y="9671"/>
                  <a:pt x="43588" y="9711"/>
                </a:cubicBezTo>
                <a:cubicBezTo>
                  <a:pt x="43922" y="9863"/>
                  <a:pt x="43953" y="10289"/>
                  <a:pt x="43862" y="10654"/>
                </a:cubicBezTo>
                <a:cubicBezTo>
                  <a:pt x="43770" y="10988"/>
                  <a:pt x="43588" y="11322"/>
                  <a:pt x="43649" y="11657"/>
                </a:cubicBezTo>
                <a:cubicBezTo>
                  <a:pt x="43710" y="12052"/>
                  <a:pt x="44074" y="12356"/>
                  <a:pt x="44439" y="12447"/>
                </a:cubicBezTo>
                <a:cubicBezTo>
                  <a:pt x="44593" y="12498"/>
                  <a:pt x="44758" y="12517"/>
                  <a:pt x="44925" y="12517"/>
                </a:cubicBezTo>
                <a:cubicBezTo>
                  <a:pt x="45153" y="12517"/>
                  <a:pt x="45384" y="12482"/>
                  <a:pt x="45594" y="12447"/>
                </a:cubicBezTo>
                <a:cubicBezTo>
                  <a:pt x="46640" y="12313"/>
                  <a:pt x="47783" y="11985"/>
                  <a:pt x="48880" y="11985"/>
                </a:cubicBezTo>
                <a:cubicBezTo>
                  <a:pt x="49283" y="11985"/>
                  <a:pt x="49679" y="12029"/>
                  <a:pt x="50062" y="12143"/>
                </a:cubicBezTo>
                <a:cubicBezTo>
                  <a:pt x="50491" y="12250"/>
                  <a:pt x="50826" y="12523"/>
                  <a:pt x="51254" y="12523"/>
                </a:cubicBezTo>
                <a:cubicBezTo>
                  <a:pt x="51311" y="12523"/>
                  <a:pt x="51369" y="12518"/>
                  <a:pt x="51430" y="12508"/>
                </a:cubicBezTo>
                <a:cubicBezTo>
                  <a:pt x="52038" y="12386"/>
                  <a:pt x="52433" y="11778"/>
                  <a:pt x="52099" y="11201"/>
                </a:cubicBezTo>
                <a:cubicBezTo>
                  <a:pt x="52038" y="11079"/>
                  <a:pt x="51916" y="10958"/>
                  <a:pt x="51856" y="10836"/>
                </a:cubicBezTo>
                <a:cubicBezTo>
                  <a:pt x="51582" y="10137"/>
                  <a:pt x="52676" y="9255"/>
                  <a:pt x="52160" y="8678"/>
                </a:cubicBezTo>
                <a:cubicBezTo>
                  <a:pt x="52072" y="8651"/>
                  <a:pt x="51986" y="8639"/>
                  <a:pt x="51901" y="8639"/>
                </a:cubicBezTo>
                <a:cubicBezTo>
                  <a:pt x="51311" y="8639"/>
                  <a:pt x="50799" y="9240"/>
                  <a:pt x="50427" y="9772"/>
                </a:cubicBezTo>
                <a:cubicBezTo>
                  <a:pt x="50366" y="9863"/>
                  <a:pt x="50305" y="9954"/>
                  <a:pt x="50214" y="9985"/>
                </a:cubicBezTo>
                <a:cubicBezTo>
                  <a:pt x="50177" y="10004"/>
                  <a:pt x="50142" y="10011"/>
                  <a:pt x="50109" y="10011"/>
                </a:cubicBezTo>
                <a:cubicBezTo>
                  <a:pt x="50036" y="10011"/>
                  <a:pt x="49973" y="9975"/>
                  <a:pt x="49910" y="9954"/>
                </a:cubicBezTo>
                <a:cubicBezTo>
                  <a:pt x="48907" y="9590"/>
                  <a:pt x="47904" y="9225"/>
                  <a:pt x="46992" y="8708"/>
                </a:cubicBezTo>
                <a:cubicBezTo>
                  <a:pt x="46293" y="8313"/>
                  <a:pt x="45655" y="7827"/>
                  <a:pt x="44865" y="7644"/>
                </a:cubicBezTo>
                <a:cubicBezTo>
                  <a:pt x="44646" y="7591"/>
                  <a:pt x="44423" y="7566"/>
                  <a:pt x="44201" y="7566"/>
                </a:cubicBezTo>
                <a:close/>
                <a:moveTo>
                  <a:pt x="101704" y="1"/>
                </a:moveTo>
                <a:cubicBezTo>
                  <a:pt x="101563" y="1"/>
                  <a:pt x="101421" y="7"/>
                  <a:pt x="101279" y="15"/>
                </a:cubicBezTo>
                <a:cubicBezTo>
                  <a:pt x="99729" y="76"/>
                  <a:pt x="98179" y="197"/>
                  <a:pt x="96628" y="410"/>
                </a:cubicBezTo>
                <a:cubicBezTo>
                  <a:pt x="95838" y="532"/>
                  <a:pt x="95018" y="653"/>
                  <a:pt x="94349" y="1109"/>
                </a:cubicBezTo>
                <a:cubicBezTo>
                  <a:pt x="93954" y="1353"/>
                  <a:pt x="93619" y="1717"/>
                  <a:pt x="93224" y="1930"/>
                </a:cubicBezTo>
                <a:cubicBezTo>
                  <a:pt x="92859" y="2112"/>
                  <a:pt x="92464" y="2173"/>
                  <a:pt x="92069" y="2234"/>
                </a:cubicBezTo>
                <a:cubicBezTo>
                  <a:pt x="88847" y="2660"/>
                  <a:pt x="85443" y="2021"/>
                  <a:pt x="82373" y="3115"/>
                </a:cubicBezTo>
                <a:cubicBezTo>
                  <a:pt x="82160" y="3207"/>
                  <a:pt x="81917" y="3298"/>
                  <a:pt x="81795" y="3541"/>
                </a:cubicBezTo>
                <a:cubicBezTo>
                  <a:pt x="81704" y="3754"/>
                  <a:pt x="81765" y="4058"/>
                  <a:pt x="81643" y="4270"/>
                </a:cubicBezTo>
                <a:cubicBezTo>
                  <a:pt x="81491" y="4514"/>
                  <a:pt x="81157" y="4544"/>
                  <a:pt x="80884" y="4544"/>
                </a:cubicBezTo>
                <a:cubicBezTo>
                  <a:pt x="79394" y="4605"/>
                  <a:pt x="77905" y="4666"/>
                  <a:pt x="76385" y="4726"/>
                </a:cubicBezTo>
                <a:cubicBezTo>
                  <a:pt x="76993" y="5973"/>
                  <a:pt x="78665" y="6125"/>
                  <a:pt x="80032" y="6155"/>
                </a:cubicBezTo>
                <a:cubicBezTo>
                  <a:pt x="82525" y="6246"/>
                  <a:pt x="85412" y="8495"/>
                  <a:pt x="84014" y="11292"/>
                </a:cubicBezTo>
                <a:cubicBezTo>
                  <a:pt x="83589" y="12173"/>
                  <a:pt x="82738" y="12781"/>
                  <a:pt x="82343" y="13663"/>
                </a:cubicBezTo>
                <a:cubicBezTo>
                  <a:pt x="81887" y="14696"/>
                  <a:pt x="82099" y="15912"/>
                  <a:pt x="82373" y="17006"/>
                </a:cubicBezTo>
                <a:cubicBezTo>
                  <a:pt x="82555" y="17766"/>
                  <a:pt x="82798" y="18556"/>
                  <a:pt x="83254" y="19195"/>
                </a:cubicBezTo>
                <a:cubicBezTo>
                  <a:pt x="83710" y="19863"/>
                  <a:pt x="84409" y="20380"/>
                  <a:pt x="85200" y="20380"/>
                </a:cubicBezTo>
                <a:cubicBezTo>
                  <a:pt x="85220" y="20381"/>
                  <a:pt x="85240" y="20381"/>
                  <a:pt x="85260" y="20381"/>
                </a:cubicBezTo>
                <a:cubicBezTo>
                  <a:pt x="86237" y="20381"/>
                  <a:pt x="87065" y="19664"/>
                  <a:pt x="87601" y="18830"/>
                </a:cubicBezTo>
                <a:cubicBezTo>
                  <a:pt x="88148" y="18009"/>
                  <a:pt x="88482" y="17037"/>
                  <a:pt x="89060" y="16246"/>
                </a:cubicBezTo>
                <a:cubicBezTo>
                  <a:pt x="89273" y="15942"/>
                  <a:pt x="89516" y="15699"/>
                  <a:pt x="89850" y="15608"/>
                </a:cubicBezTo>
                <a:cubicBezTo>
                  <a:pt x="89914" y="15594"/>
                  <a:pt x="89979" y="15588"/>
                  <a:pt x="90045" y="15588"/>
                </a:cubicBezTo>
                <a:cubicBezTo>
                  <a:pt x="90263" y="15588"/>
                  <a:pt x="90491" y="15653"/>
                  <a:pt x="90701" y="15699"/>
                </a:cubicBezTo>
                <a:cubicBezTo>
                  <a:pt x="90886" y="15734"/>
                  <a:pt x="91069" y="15750"/>
                  <a:pt x="91251" y="15750"/>
                </a:cubicBezTo>
                <a:cubicBezTo>
                  <a:pt x="92659" y="15750"/>
                  <a:pt x="93999" y="14788"/>
                  <a:pt x="95291" y="14088"/>
                </a:cubicBezTo>
                <a:cubicBezTo>
                  <a:pt x="97571" y="12872"/>
                  <a:pt x="100215" y="12416"/>
                  <a:pt x="102768" y="11991"/>
                </a:cubicBezTo>
                <a:cubicBezTo>
                  <a:pt x="102434" y="11353"/>
                  <a:pt x="102951" y="10562"/>
                  <a:pt x="103559" y="10167"/>
                </a:cubicBezTo>
                <a:cubicBezTo>
                  <a:pt x="104197" y="9772"/>
                  <a:pt x="104957" y="9529"/>
                  <a:pt x="105382" y="8951"/>
                </a:cubicBezTo>
                <a:cubicBezTo>
                  <a:pt x="104987" y="8283"/>
                  <a:pt x="105200" y="7340"/>
                  <a:pt x="105808" y="6885"/>
                </a:cubicBezTo>
                <a:cubicBezTo>
                  <a:pt x="105990" y="6763"/>
                  <a:pt x="106203" y="6672"/>
                  <a:pt x="106325" y="6489"/>
                </a:cubicBezTo>
                <a:cubicBezTo>
                  <a:pt x="106537" y="6216"/>
                  <a:pt x="106507" y="5821"/>
                  <a:pt x="106568" y="5456"/>
                </a:cubicBezTo>
                <a:cubicBezTo>
                  <a:pt x="106872" y="4058"/>
                  <a:pt x="108787" y="3784"/>
                  <a:pt x="109729" y="2690"/>
                </a:cubicBezTo>
                <a:cubicBezTo>
                  <a:pt x="109112" y="2009"/>
                  <a:pt x="108198" y="1972"/>
                  <a:pt x="107245" y="1972"/>
                </a:cubicBezTo>
                <a:cubicBezTo>
                  <a:pt x="107126" y="1972"/>
                  <a:pt x="107006" y="1972"/>
                  <a:pt x="106886" y="1972"/>
                </a:cubicBezTo>
                <a:cubicBezTo>
                  <a:pt x="106123" y="1972"/>
                  <a:pt x="105356" y="1948"/>
                  <a:pt x="104714" y="1596"/>
                </a:cubicBezTo>
                <a:cubicBezTo>
                  <a:pt x="104015" y="1231"/>
                  <a:pt x="103528" y="501"/>
                  <a:pt x="102799" y="197"/>
                </a:cubicBezTo>
                <a:cubicBezTo>
                  <a:pt x="102446" y="43"/>
                  <a:pt x="102077" y="1"/>
                  <a:pt x="101704" y="1"/>
                </a:cubicBezTo>
                <a:close/>
                <a:moveTo>
                  <a:pt x="223592" y="68551"/>
                </a:moveTo>
                <a:cubicBezTo>
                  <a:pt x="223461" y="68551"/>
                  <a:pt x="223336" y="68634"/>
                  <a:pt x="223257" y="68739"/>
                </a:cubicBezTo>
                <a:cubicBezTo>
                  <a:pt x="223166" y="68861"/>
                  <a:pt x="223166" y="69074"/>
                  <a:pt x="223227" y="69226"/>
                </a:cubicBezTo>
                <a:cubicBezTo>
                  <a:pt x="223287" y="69378"/>
                  <a:pt x="223409" y="69499"/>
                  <a:pt x="223531" y="69621"/>
                </a:cubicBezTo>
                <a:cubicBezTo>
                  <a:pt x="223652" y="69803"/>
                  <a:pt x="223804" y="69955"/>
                  <a:pt x="223986" y="70077"/>
                </a:cubicBezTo>
                <a:cubicBezTo>
                  <a:pt x="224108" y="70168"/>
                  <a:pt x="224230" y="70229"/>
                  <a:pt x="224321" y="70290"/>
                </a:cubicBezTo>
                <a:cubicBezTo>
                  <a:pt x="224473" y="70381"/>
                  <a:pt x="224564" y="70502"/>
                  <a:pt x="224655" y="70624"/>
                </a:cubicBezTo>
                <a:cubicBezTo>
                  <a:pt x="224716" y="70746"/>
                  <a:pt x="224746" y="70898"/>
                  <a:pt x="224807" y="70989"/>
                </a:cubicBezTo>
                <a:cubicBezTo>
                  <a:pt x="224884" y="71078"/>
                  <a:pt x="224993" y="71114"/>
                  <a:pt x="225105" y="71114"/>
                </a:cubicBezTo>
                <a:cubicBezTo>
                  <a:pt x="225259" y="71114"/>
                  <a:pt x="225418" y="71046"/>
                  <a:pt x="225506" y="70958"/>
                </a:cubicBezTo>
                <a:cubicBezTo>
                  <a:pt x="225689" y="70776"/>
                  <a:pt x="225749" y="70533"/>
                  <a:pt x="225719" y="70290"/>
                </a:cubicBezTo>
                <a:cubicBezTo>
                  <a:pt x="225689" y="70168"/>
                  <a:pt x="225658" y="70047"/>
                  <a:pt x="225628" y="69895"/>
                </a:cubicBezTo>
                <a:cubicBezTo>
                  <a:pt x="225628" y="69834"/>
                  <a:pt x="225628" y="69743"/>
                  <a:pt x="225628" y="69682"/>
                </a:cubicBezTo>
                <a:cubicBezTo>
                  <a:pt x="225567" y="69499"/>
                  <a:pt x="225445" y="69347"/>
                  <a:pt x="225294" y="69287"/>
                </a:cubicBezTo>
                <a:cubicBezTo>
                  <a:pt x="225172" y="69241"/>
                  <a:pt x="225050" y="69241"/>
                  <a:pt x="224929" y="69241"/>
                </a:cubicBezTo>
                <a:cubicBezTo>
                  <a:pt x="224807" y="69241"/>
                  <a:pt x="224686" y="69241"/>
                  <a:pt x="224564" y="69195"/>
                </a:cubicBezTo>
                <a:cubicBezTo>
                  <a:pt x="224351" y="69104"/>
                  <a:pt x="224230" y="68861"/>
                  <a:pt x="224047" y="68709"/>
                </a:cubicBezTo>
                <a:cubicBezTo>
                  <a:pt x="223926" y="68618"/>
                  <a:pt x="223804" y="68557"/>
                  <a:pt x="223652" y="68557"/>
                </a:cubicBezTo>
                <a:cubicBezTo>
                  <a:pt x="223632" y="68553"/>
                  <a:pt x="223612" y="68551"/>
                  <a:pt x="223592" y="68551"/>
                </a:cubicBezTo>
                <a:close/>
                <a:moveTo>
                  <a:pt x="67169" y="8068"/>
                </a:moveTo>
                <a:cubicBezTo>
                  <a:pt x="67141" y="8068"/>
                  <a:pt x="67112" y="8069"/>
                  <a:pt x="67084" y="8070"/>
                </a:cubicBezTo>
                <a:cubicBezTo>
                  <a:pt x="65959" y="8100"/>
                  <a:pt x="65108" y="9012"/>
                  <a:pt x="64348" y="9833"/>
                </a:cubicBezTo>
                <a:cubicBezTo>
                  <a:pt x="64034" y="9408"/>
                  <a:pt x="63506" y="9185"/>
                  <a:pt x="62984" y="9185"/>
                </a:cubicBezTo>
                <a:cubicBezTo>
                  <a:pt x="62647" y="9185"/>
                  <a:pt x="62312" y="9278"/>
                  <a:pt x="62038" y="9468"/>
                </a:cubicBezTo>
                <a:cubicBezTo>
                  <a:pt x="61309" y="9985"/>
                  <a:pt x="61126" y="11079"/>
                  <a:pt x="61582" y="11809"/>
                </a:cubicBezTo>
                <a:cubicBezTo>
                  <a:pt x="61673" y="11930"/>
                  <a:pt x="61795" y="12052"/>
                  <a:pt x="61825" y="12204"/>
                </a:cubicBezTo>
                <a:cubicBezTo>
                  <a:pt x="61886" y="12538"/>
                  <a:pt x="61582" y="12812"/>
                  <a:pt x="61309" y="12994"/>
                </a:cubicBezTo>
                <a:cubicBezTo>
                  <a:pt x="60841" y="13280"/>
                  <a:pt x="60507" y="13366"/>
                  <a:pt x="59983" y="13366"/>
                </a:cubicBezTo>
                <a:cubicBezTo>
                  <a:pt x="59894" y="13366"/>
                  <a:pt x="59799" y="13363"/>
                  <a:pt x="59698" y="13359"/>
                </a:cubicBezTo>
                <a:cubicBezTo>
                  <a:pt x="59728" y="12416"/>
                  <a:pt x="59728" y="11474"/>
                  <a:pt x="59728" y="10562"/>
                </a:cubicBezTo>
                <a:cubicBezTo>
                  <a:pt x="59728" y="10258"/>
                  <a:pt x="59728" y="9954"/>
                  <a:pt x="59546" y="9742"/>
                </a:cubicBezTo>
                <a:cubicBezTo>
                  <a:pt x="59396" y="9534"/>
                  <a:pt x="59184" y="9453"/>
                  <a:pt x="58947" y="9453"/>
                </a:cubicBezTo>
                <a:cubicBezTo>
                  <a:pt x="58562" y="9453"/>
                  <a:pt x="58110" y="9668"/>
                  <a:pt x="57752" y="9894"/>
                </a:cubicBezTo>
                <a:cubicBezTo>
                  <a:pt x="56537" y="10714"/>
                  <a:pt x="55290" y="11535"/>
                  <a:pt x="54044" y="12325"/>
                </a:cubicBezTo>
                <a:cubicBezTo>
                  <a:pt x="53238" y="12854"/>
                  <a:pt x="52328" y="13404"/>
                  <a:pt x="51417" y="13404"/>
                </a:cubicBezTo>
                <a:cubicBezTo>
                  <a:pt x="51229" y="13404"/>
                  <a:pt x="51040" y="13380"/>
                  <a:pt x="50853" y="13328"/>
                </a:cubicBezTo>
                <a:cubicBezTo>
                  <a:pt x="50518" y="13237"/>
                  <a:pt x="50214" y="13055"/>
                  <a:pt x="49880" y="12933"/>
                </a:cubicBezTo>
                <a:cubicBezTo>
                  <a:pt x="49594" y="12842"/>
                  <a:pt x="49306" y="12805"/>
                  <a:pt x="49017" y="12805"/>
                </a:cubicBezTo>
                <a:cubicBezTo>
                  <a:pt x="48049" y="12805"/>
                  <a:pt x="47071" y="13230"/>
                  <a:pt x="46111" y="13511"/>
                </a:cubicBezTo>
                <a:cubicBezTo>
                  <a:pt x="45666" y="13644"/>
                  <a:pt x="45168" y="13729"/>
                  <a:pt x="44683" y="13729"/>
                </a:cubicBezTo>
                <a:cubicBezTo>
                  <a:pt x="43842" y="13729"/>
                  <a:pt x="43039" y="13475"/>
                  <a:pt x="42615" y="12781"/>
                </a:cubicBezTo>
                <a:cubicBezTo>
                  <a:pt x="42463" y="12538"/>
                  <a:pt x="42372" y="12234"/>
                  <a:pt x="42159" y="12082"/>
                </a:cubicBezTo>
                <a:cubicBezTo>
                  <a:pt x="42012" y="11959"/>
                  <a:pt x="41834" y="11916"/>
                  <a:pt x="41643" y="11916"/>
                </a:cubicBezTo>
                <a:cubicBezTo>
                  <a:pt x="41362" y="11916"/>
                  <a:pt x="41051" y="12010"/>
                  <a:pt x="40761" y="12082"/>
                </a:cubicBezTo>
                <a:cubicBezTo>
                  <a:pt x="40511" y="12135"/>
                  <a:pt x="40263" y="12158"/>
                  <a:pt x="40016" y="12158"/>
                </a:cubicBezTo>
                <a:cubicBezTo>
                  <a:pt x="38283" y="12158"/>
                  <a:pt x="36617" y="11011"/>
                  <a:pt x="34834" y="10958"/>
                </a:cubicBezTo>
                <a:cubicBezTo>
                  <a:pt x="34803" y="10957"/>
                  <a:pt x="34772" y="10957"/>
                  <a:pt x="34742" y="10957"/>
                </a:cubicBezTo>
                <a:cubicBezTo>
                  <a:pt x="33259" y="10957"/>
                  <a:pt x="31917" y="11665"/>
                  <a:pt x="30518" y="12082"/>
                </a:cubicBezTo>
                <a:cubicBezTo>
                  <a:pt x="29628" y="12340"/>
                  <a:pt x="28700" y="12467"/>
                  <a:pt x="27771" y="12467"/>
                </a:cubicBezTo>
                <a:cubicBezTo>
                  <a:pt x="26510" y="12467"/>
                  <a:pt x="25247" y="12233"/>
                  <a:pt x="24074" y="11778"/>
                </a:cubicBezTo>
                <a:cubicBezTo>
                  <a:pt x="23223" y="11474"/>
                  <a:pt x="22402" y="11018"/>
                  <a:pt x="21490" y="10806"/>
                </a:cubicBezTo>
                <a:cubicBezTo>
                  <a:pt x="21113" y="10728"/>
                  <a:pt x="20730" y="10694"/>
                  <a:pt x="20344" y="10694"/>
                </a:cubicBezTo>
                <a:cubicBezTo>
                  <a:pt x="19518" y="10694"/>
                  <a:pt x="18681" y="10851"/>
                  <a:pt x="17873" y="11079"/>
                </a:cubicBezTo>
                <a:cubicBezTo>
                  <a:pt x="16353" y="11505"/>
                  <a:pt x="14894" y="12173"/>
                  <a:pt x="13344" y="12386"/>
                </a:cubicBezTo>
                <a:cubicBezTo>
                  <a:pt x="12372" y="12508"/>
                  <a:pt x="11338" y="12447"/>
                  <a:pt x="10457" y="12872"/>
                </a:cubicBezTo>
                <a:cubicBezTo>
                  <a:pt x="9575" y="13298"/>
                  <a:pt x="8937" y="14453"/>
                  <a:pt x="9454" y="15274"/>
                </a:cubicBezTo>
                <a:cubicBezTo>
                  <a:pt x="8415" y="14894"/>
                  <a:pt x="7313" y="14704"/>
                  <a:pt x="6218" y="14704"/>
                </a:cubicBezTo>
                <a:cubicBezTo>
                  <a:pt x="5999" y="14704"/>
                  <a:pt x="5781" y="14711"/>
                  <a:pt x="5563" y="14727"/>
                </a:cubicBezTo>
                <a:cubicBezTo>
                  <a:pt x="4925" y="14787"/>
                  <a:pt x="4134" y="15122"/>
                  <a:pt x="4256" y="15730"/>
                </a:cubicBezTo>
                <a:cubicBezTo>
                  <a:pt x="4349" y="16217"/>
                  <a:pt x="4868" y="16332"/>
                  <a:pt x="5392" y="16332"/>
                </a:cubicBezTo>
                <a:cubicBezTo>
                  <a:pt x="5554" y="16332"/>
                  <a:pt x="5716" y="16321"/>
                  <a:pt x="5867" y="16307"/>
                </a:cubicBezTo>
                <a:cubicBezTo>
                  <a:pt x="5937" y="16297"/>
                  <a:pt x="6009" y="16292"/>
                  <a:pt x="6083" y="16292"/>
                </a:cubicBezTo>
                <a:cubicBezTo>
                  <a:pt x="6685" y="16292"/>
                  <a:pt x="7367" y="16617"/>
                  <a:pt x="7204" y="17158"/>
                </a:cubicBezTo>
                <a:cubicBezTo>
                  <a:pt x="7083" y="17493"/>
                  <a:pt x="6688" y="17614"/>
                  <a:pt x="6353" y="17675"/>
                </a:cubicBezTo>
                <a:cubicBezTo>
                  <a:pt x="5016" y="17888"/>
                  <a:pt x="3618" y="17736"/>
                  <a:pt x="2371" y="18192"/>
                </a:cubicBezTo>
                <a:cubicBezTo>
                  <a:pt x="1095" y="18648"/>
                  <a:pt x="1" y="20076"/>
                  <a:pt x="578" y="21292"/>
                </a:cubicBezTo>
                <a:cubicBezTo>
                  <a:pt x="912" y="22021"/>
                  <a:pt x="1764" y="22417"/>
                  <a:pt x="2554" y="22447"/>
                </a:cubicBezTo>
                <a:cubicBezTo>
                  <a:pt x="2601" y="22449"/>
                  <a:pt x="2648" y="22450"/>
                  <a:pt x="2694" y="22450"/>
                </a:cubicBezTo>
                <a:cubicBezTo>
                  <a:pt x="3465" y="22450"/>
                  <a:pt x="4208" y="22220"/>
                  <a:pt x="4925" y="21991"/>
                </a:cubicBezTo>
                <a:lnTo>
                  <a:pt x="9150" y="20654"/>
                </a:lnTo>
                <a:cubicBezTo>
                  <a:pt x="10454" y="20219"/>
                  <a:pt x="11824" y="19784"/>
                  <a:pt x="13185" y="19784"/>
                </a:cubicBezTo>
                <a:cubicBezTo>
                  <a:pt x="13441" y="19784"/>
                  <a:pt x="13697" y="19799"/>
                  <a:pt x="13952" y="19833"/>
                </a:cubicBezTo>
                <a:cubicBezTo>
                  <a:pt x="15594" y="20076"/>
                  <a:pt x="17205" y="21231"/>
                  <a:pt x="17387" y="22842"/>
                </a:cubicBezTo>
                <a:cubicBezTo>
                  <a:pt x="17478" y="23541"/>
                  <a:pt x="17296" y="24240"/>
                  <a:pt x="17387" y="24939"/>
                </a:cubicBezTo>
                <a:cubicBezTo>
                  <a:pt x="17508" y="25699"/>
                  <a:pt x="17964" y="26368"/>
                  <a:pt x="18177" y="27098"/>
                </a:cubicBezTo>
                <a:cubicBezTo>
                  <a:pt x="18542" y="28283"/>
                  <a:pt x="18755" y="29712"/>
                  <a:pt x="18025" y="30684"/>
                </a:cubicBezTo>
                <a:cubicBezTo>
                  <a:pt x="18633" y="32143"/>
                  <a:pt x="18147" y="33876"/>
                  <a:pt x="17356" y="35244"/>
                </a:cubicBezTo>
                <a:cubicBezTo>
                  <a:pt x="16536" y="36611"/>
                  <a:pt x="15411" y="37797"/>
                  <a:pt x="14530" y="39134"/>
                </a:cubicBezTo>
                <a:cubicBezTo>
                  <a:pt x="13679" y="40472"/>
                  <a:pt x="13101" y="42113"/>
                  <a:pt x="13527" y="43663"/>
                </a:cubicBezTo>
                <a:cubicBezTo>
                  <a:pt x="13983" y="45305"/>
                  <a:pt x="15472" y="46429"/>
                  <a:pt x="16262" y="47949"/>
                </a:cubicBezTo>
                <a:cubicBezTo>
                  <a:pt x="16961" y="49256"/>
                  <a:pt x="17083" y="50745"/>
                  <a:pt x="17387" y="52204"/>
                </a:cubicBezTo>
                <a:cubicBezTo>
                  <a:pt x="17691" y="53633"/>
                  <a:pt x="18268" y="55153"/>
                  <a:pt x="19515" y="55913"/>
                </a:cubicBezTo>
                <a:cubicBezTo>
                  <a:pt x="18815" y="53815"/>
                  <a:pt x="18177" y="51688"/>
                  <a:pt x="17660" y="49499"/>
                </a:cubicBezTo>
                <a:cubicBezTo>
                  <a:pt x="17569" y="49165"/>
                  <a:pt x="17478" y="48800"/>
                  <a:pt x="17660" y="48466"/>
                </a:cubicBezTo>
                <a:cubicBezTo>
                  <a:pt x="17752" y="48314"/>
                  <a:pt x="18040" y="48230"/>
                  <a:pt x="18299" y="48230"/>
                </a:cubicBezTo>
                <a:cubicBezTo>
                  <a:pt x="18557" y="48230"/>
                  <a:pt x="18785" y="48314"/>
                  <a:pt x="18755" y="48496"/>
                </a:cubicBezTo>
                <a:cubicBezTo>
                  <a:pt x="18481" y="51110"/>
                  <a:pt x="19423" y="53846"/>
                  <a:pt x="21278" y="55730"/>
                </a:cubicBezTo>
                <a:cubicBezTo>
                  <a:pt x="22129" y="56612"/>
                  <a:pt x="23284" y="57615"/>
                  <a:pt x="22980" y="58800"/>
                </a:cubicBezTo>
                <a:cubicBezTo>
                  <a:pt x="22919" y="59074"/>
                  <a:pt x="22767" y="59317"/>
                  <a:pt x="22706" y="59560"/>
                </a:cubicBezTo>
                <a:cubicBezTo>
                  <a:pt x="22524" y="60381"/>
                  <a:pt x="23162" y="61171"/>
                  <a:pt x="23800" y="61688"/>
                </a:cubicBezTo>
                <a:cubicBezTo>
                  <a:pt x="25520" y="63139"/>
                  <a:pt x="27787" y="63949"/>
                  <a:pt x="30033" y="63949"/>
                </a:cubicBezTo>
                <a:cubicBezTo>
                  <a:pt x="30327" y="63949"/>
                  <a:pt x="30621" y="63935"/>
                  <a:pt x="30913" y="63907"/>
                </a:cubicBezTo>
                <a:cubicBezTo>
                  <a:pt x="31096" y="63893"/>
                  <a:pt x="31278" y="63872"/>
                  <a:pt x="31455" y="63872"/>
                </a:cubicBezTo>
                <a:cubicBezTo>
                  <a:pt x="31661" y="63872"/>
                  <a:pt x="31858" y="63900"/>
                  <a:pt x="32038" y="63998"/>
                </a:cubicBezTo>
                <a:cubicBezTo>
                  <a:pt x="32311" y="64119"/>
                  <a:pt x="32463" y="64363"/>
                  <a:pt x="32646" y="64575"/>
                </a:cubicBezTo>
                <a:cubicBezTo>
                  <a:pt x="33284" y="65396"/>
                  <a:pt x="34074" y="66217"/>
                  <a:pt x="35077" y="66429"/>
                </a:cubicBezTo>
                <a:cubicBezTo>
                  <a:pt x="35837" y="66612"/>
                  <a:pt x="36688" y="66490"/>
                  <a:pt x="37296" y="66946"/>
                </a:cubicBezTo>
                <a:cubicBezTo>
                  <a:pt x="37630" y="67220"/>
                  <a:pt x="37813" y="67615"/>
                  <a:pt x="37995" y="68010"/>
                </a:cubicBezTo>
                <a:cubicBezTo>
                  <a:pt x="39181" y="70350"/>
                  <a:pt x="41308" y="72205"/>
                  <a:pt x="43770" y="73086"/>
                </a:cubicBezTo>
                <a:cubicBezTo>
                  <a:pt x="43588" y="72387"/>
                  <a:pt x="44135" y="71566"/>
                  <a:pt x="44865" y="71475"/>
                </a:cubicBezTo>
                <a:cubicBezTo>
                  <a:pt x="44912" y="71469"/>
                  <a:pt x="44958" y="71466"/>
                  <a:pt x="45005" y="71466"/>
                </a:cubicBezTo>
                <a:cubicBezTo>
                  <a:pt x="45383" y="71466"/>
                  <a:pt x="45748" y="71653"/>
                  <a:pt x="45998" y="71936"/>
                </a:cubicBezTo>
                <a:lnTo>
                  <a:pt x="45998" y="71936"/>
                </a:lnTo>
                <a:cubicBezTo>
                  <a:pt x="46088" y="71735"/>
                  <a:pt x="46208" y="71534"/>
                  <a:pt x="46352" y="71334"/>
                </a:cubicBezTo>
                <a:lnTo>
                  <a:pt x="46352" y="71334"/>
                </a:lnTo>
                <a:cubicBezTo>
                  <a:pt x="46129" y="71092"/>
                  <a:pt x="45831" y="70901"/>
                  <a:pt x="45533" y="70806"/>
                </a:cubicBezTo>
                <a:cubicBezTo>
                  <a:pt x="45262" y="70716"/>
                  <a:pt x="44975" y="70686"/>
                  <a:pt x="44682" y="70686"/>
                </a:cubicBezTo>
                <a:cubicBezTo>
                  <a:pt x="44286" y="70686"/>
                  <a:pt x="43881" y="70741"/>
                  <a:pt x="43497" y="70776"/>
                </a:cubicBezTo>
                <a:cubicBezTo>
                  <a:pt x="43402" y="70780"/>
                  <a:pt x="43306" y="70783"/>
                  <a:pt x="43209" y="70783"/>
                </a:cubicBezTo>
                <a:cubicBezTo>
                  <a:pt x="42596" y="70783"/>
                  <a:pt x="41968" y="70684"/>
                  <a:pt x="41521" y="70290"/>
                </a:cubicBezTo>
                <a:cubicBezTo>
                  <a:pt x="41004" y="69803"/>
                  <a:pt x="40883" y="68952"/>
                  <a:pt x="41035" y="68253"/>
                </a:cubicBezTo>
                <a:cubicBezTo>
                  <a:pt x="41187" y="67524"/>
                  <a:pt x="41491" y="66855"/>
                  <a:pt x="41673" y="66125"/>
                </a:cubicBezTo>
                <a:cubicBezTo>
                  <a:pt x="41855" y="65457"/>
                  <a:pt x="41795" y="64575"/>
                  <a:pt x="41187" y="64211"/>
                </a:cubicBezTo>
                <a:cubicBezTo>
                  <a:pt x="40971" y="64081"/>
                  <a:pt x="40709" y="64044"/>
                  <a:pt x="40434" y="64044"/>
                </a:cubicBezTo>
                <a:cubicBezTo>
                  <a:pt x="40322" y="64044"/>
                  <a:pt x="40207" y="64050"/>
                  <a:pt x="40092" y="64059"/>
                </a:cubicBezTo>
                <a:lnTo>
                  <a:pt x="38512" y="64119"/>
                </a:lnTo>
                <a:cubicBezTo>
                  <a:pt x="38056" y="64119"/>
                  <a:pt x="37478" y="64059"/>
                  <a:pt x="37357" y="63633"/>
                </a:cubicBezTo>
                <a:cubicBezTo>
                  <a:pt x="37266" y="63329"/>
                  <a:pt x="37448" y="63025"/>
                  <a:pt x="37600" y="62752"/>
                </a:cubicBezTo>
                <a:cubicBezTo>
                  <a:pt x="38056" y="61961"/>
                  <a:pt x="38299" y="61019"/>
                  <a:pt x="38269" y="60107"/>
                </a:cubicBezTo>
                <a:cubicBezTo>
                  <a:pt x="38238" y="59682"/>
                  <a:pt x="38147" y="59195"/>
                  <a:pt x="37782" y="58983"/>
                </a:cubicBezTo>
                <a:cubicBezTo>
                  <a:pt x="37664" y="58919"/>
                  <a:pt x="37534" y="58890"/>
                  <a:pt x="37402" y="58890"/>
                </a:cubicBezTo>
                <a:cubicBezTo>
                  <a:pt x="37096" y="58890"/>
                  <a:pt x="36779" y="59043"/>
                  <a:pt x="36567" y="59256"/>
                </a:cubicBezTo>
                <a:cubicBezTo>
                  <a:pt x="36232" y="59560"/>
                  <a:pt x="36050" y="59986"/>
                  <a:pt x="35776" y="60320"/>
                </a:cubicBezTo>
                <a:cubicBezTo>
                  <a:pt x="35196" y="61066"/>
                  <a:pt x="34263" y="61487"/>
                  <a:pt x="33333" y="61487"/>
                </a:cubicBezTo>
                <a:cubicBezTo>
                  <a:pt x="32899" y="61487"/>
                  <a:pt x="32465" y="61395"/>
                  <a:pt x="32068" y="61201"/>
                </a:cubicBezTo>
                <a:cubicBezTo>
                  <a:pt x="30822" y="60593"/>
                  <a:pt x="30123" y="59074"/>
                  <a:pt x="30457" y="57736"/>
                </a:cubicBezTo>
                <a:cubicBezTo>
                  <a:pt x="30670" y="56855"/>
                  <a:pt x="31278" y="56095"/>
                  <a:pt x="31399" y="55213"/>
                </a:cubicBezTo>
                <a:cubicBezTo>
                  <a:pt x="31521" y="54545"/>
                  <a:pt x="31369" y="53846"/>
                  <a:pt x="31582" y="53207"/>
                </a:cubicBezTo>
                <a:cubicBezTo>
                  <a:pt x="31946" y="52174"/>
                  <a:pt x="33101" y="51657"/>
                  <a:pt x="34135" y="51292"/>
                </a:cubicBezTo>
                <a:cubicBezTo>
                  <a:pt x="34844" y="51035"/>
                  <a:pt x="35614" y="50777"/>
                  <a:pt x="36348" y="50777"/>
                </a:cubicBezTo>
                <a:cubicBezTo>
                  <a:pt x="36652" y="50777"/>
                  <a:pt x="36950" y="50821"/>
                  <a:pt x="37235" y="50928"/>
                </a:cubicBezTo>
                <a:cubicBezTo>
                  <a:pt x="37418" y="50988"/>
                  <a:pt x="37600" y="51080"/>
                  <a:pt x="37782" y="51110"/>
                </a:cubicBezTo>
                <a:cubicBezTo>
                  <a:pt x="37802" y="51111"/>
                  <a:pt x="37821" y="51112"/>
                  <a:pt x="37841" y="51112"/>
                </a:cubicBezTo>
                <a:cubicBezTo>
                  <a:pt x="38272" y="51112"/>
                  <a:pt x="38649" y="50794"/>
                  <a:pt x="38998" y="50533"/>
                </a:cubicBezTo>
                <a:cubicBezTo>
                  <a:pt x="39571" y="50132"/>
                  <a:pt x="40276" y="49874"/>
                  <a:pt x="40962" y="49874"/>
                </a:cubicBezTo>
                <a:cubicBezTo>
                  <a:pt x="41368" y="49874"/>
                  <a:pt x="41767" y="49964"/>
                  <a:pt x="42129" y="50168"/>
                </a:cubicBezTo>
                <a:cubicBezTo>
                  <a:pt x="42403" y="50320"/>
                  <a:pt x="42646" y="50533"/>
                  <a:pt x="42919" y="50593"/>
                </a:cubicBezTo>
                <a:cubicBezTo>
                  <a:pt x="43284" y="50685"/>
                  <a:pt x="43740" y="50563"/>
                  <a:pt x="43983" y="50837"/>
                </a:cubicBezTo>
                <a:cubicBezTo>
                  <a:pt x="44226" y="51049"/>
                  <a:pt x="44166" y="51384"/>
                  <a:pt x="44135" y="51688"/>
                </a:cubicBezTo>
                <a:cubicBezTo>
                  <a:pt x="43922" y="52964"/>
                  <a:pt x="43922" y="54514"/>
                  <a:pt x="45017" y="55183"/>
                </a:cubicBezTo>
                <a:cubicBezTo>
                  <a:pt x="45169" y="55270"/>
                  <a:pt x="45337" y="55342"/>
                  <a:pt x="45498" y="55342"/>
                </a:cubicBezTo>
                <a:cubicBezTo>
                  <a:pt x="45562" y="55342"/>
                  <a:pt x="45625" y="55331"/>
                  <a:pt x="45685" y="55305"/>
                </a:cubicBezTo>
                <a:cubicBezTo>
                  <a:pt x="46080" y="55153"/>
                  <a:pt x="46111" y="54636"/>
                  <a:pt x="46080" y="54210"/>
                </a:cubicBezTo>
                <a:cubicBezTo>
                  <a:pt x="45898" y="52417"/>
                  <a:pt x="45533" y="50411"/>
                  <a:pt x="46567" y="48922"/>
                </a:cubicBezTo>
                <a:cubicBezTo>
                  <a:pt x="46962" y="48344"/>
                  <a:pt x="47539" y="47919"/>
                  <a:pt x="48117" y="47493"/>
                </a:cubicBezTo>
                <a:cubicBezTo>
                  <a:pt x="48907" y="46885"/>
                  <a:pt x="49728" y="46308"/>
                  <a:pt x="50549" y="45700"/>
                </a:cubicBezTo>
                <a:cubicBezTo>
                  <a:pt x="51673" y="44879"/>
                  <a:pt x="52919" y="43694"/>
                  <a:pt x="52616" y="42326"/>
                </a:cubicBezTo>
                <a:cubicBezTo>
                  <a:pt x="53223" y="41049"/>
                  <a:pt x="54378" y="40289"/>
                  <a:pt x="55746" y="39894"/>
                </a:cubicBezTo>
                <a:cubicBezTo>
                  <a:pt x="56780" y="39560"/>
                  <a:pt x="58148" y="39408"/>
                  <a:pt x="58482" y="38374"/>
                </a:cubicBezTo>
                <a:cubicBezTo>
                  <a:pt x="58634" y="37949"/>
                  <a:pt x="58512" y="37462"/>
                  <a:pt x="58664" y="37007"/>
                </a:cubicBezTo>
                <a:cubicBezTo>
                  <a:pt x="58816" y="36581"/>
                  <a:pt x="59151" y="36277"/>
                  <a:pt x="59546" y="36003"/>
                </a:cubicBezTo>
                <a:cubicBezTo>
                  <a:pt x="60518" y="35304"/>
                  <a:pt x="61704" y="34879"/>
                  <a:pt x="62889" y="34757"/>
                </a:cubicBezTo>
                <a:cubicBezTo>
                  <a:pt x="63102" y="35000"/>
                  <a:pt x="63254" y="35274"/>
                  <a:pt x="63345" y="35578"/>
                </a:cubicBezTo>
                <a:cubicBezTo>
                  <a:pt x="65017" y="35517"/>
                  <a:pt x="66628" y="34879"/>
                  <a:pt x="67935" y="33845"/>
                </a:cubicBezTo>
                <a:cubicBezTo>
                  <a:pt x="67601" y="33481"/>
                  <a:pt x="67053" y="33541"/>
                  <a:pt x="66598" y="33420"/>
                </a:cubicBezTo>
                <a:cubicBezTo>
                  <a:pt x="65807" y="33177"/>
                  <a:pt x="65382" y="32174"/>
                  <a:pt x="65716" y="31444"/>
                </a:cubicBezTo>
                <a:cubicBezTo>
                  <a:pt x="65324" y="31357"/>
                  <a:pt x="64921" y="31315"/>
                  <a:pt x="64518" y="31315"/>
                </a:cubicBezTo>
                <a:cubicBezTo>
                  <a:pt x="63516" y="31315"/>
                  <a:pt x="62510" y="31575"/>
                  <a:pt x="61643" y="32052"/>
                </a:cubicBezTo>
                <a:cubicBezTo>
                  <a:pt x="62676" y="30745"/>
                  <a:pt x="64227" y="29894"/>
                  <a:pt x="65868" y="29681"/>
                </a:cubicBezTo>
                <a:cubicBezTo>
                  <a:pt x="66208" y="29636"/>
                  <a:pt x="66549" y="29620"/>
                  <a:pt x="66889" y="29620"/>
                </a:cubicBezTo>
                <a:cubicBezTo>
                  <a:pt x="67819" y="29620"/>
                  <a:pt x="68750" y="29743"/>
                  <a:pt x="69680" y="29743"/>
                </a:cubicBezTo>
                <a:cubicBezTo>
                  <a:pt x="70020" y="29743"/>
                  <a:pt x="70361" y="29726"/>
                  <a:pt x="70701" y="29681"/>
                </a:cubicBezTo>
                <a:cubicBezTo>
                  <a:pt x="72282" y="29499"/>
                  <a:pt x="73984" y="28313"/>
                  <a:pt x="73893" y="26733"/>
                </a:cubicBezTo>
                <a:cubicBezTo>
                  <a:pt x="73801" y="25395"/>
                  <a:pt x="72555" y="24453"/>
                  <a:pt x="71430" y="23754"/>
                </a:cubicBezTo>
                <a:cubicBezTo>
                  <a:pt x="71430" y="22842"/>
                  <a:pt x="71674" y="22021"/>
                  <a:pt x="71674" y="21140"/>
                </a:cubicBezTo>
                <a:cubicBezTo>
                  <a:pt x="71674" y="20988"/>
                  <a:pt x="71674" y="20806"/>
                  <a:pt x="71582" y="20684"/>
                </a:cubicBezTo>
                <a:cubicBezTo>
                  <a:pt x="71495" y="20559"/>
                  <a:pt x="71360" y="20511"/>
                  <a:pt x="71211" y="20511"/>
                </a:cubicBezTo>
                <a:cubicBezTo>
                  <a:pt x="70999" y="20511"/>
                  <a:pt x="70758" y="20607"/>
                  <a:pt x="70579" y="20714"/>
                </a:cubicBezTo>
                <a:cubicBezTo>
                  <a:pt x="70154" y="20988"/>
                  <a:pt x="69698" y="21231"/>
                  <a:pt x="69272" y="21474"/>
                </a:cubicBezTo>
                <a:cubicBezTo>
                  <a:pt x="68908" y="21687"/>
                  <a:pt x="68482" y="21900"/>
                  <a:pt x="68026" y="21900"/>
                </a:cubicBezTo>
                <a:cubicBezTo>
                  <a:pt x="67601" y="21870"/>
                  <a:pt x="67145" y="21474"/>
                  <a:pt x="67236" y="21049"/>
                </a:cubicBezTo>
                <a:cubicBezTo>
                  <a:pt x="67266" y="20806"/>
                  <a:pt x="67449" y="20623"/>
                  <a:pt x="67540" y="20411"/>
                </a:cubicBezTo>
                <a:cubicBezTo>
                  <a:pt x="67813" y="19711"/>
                  <a:pt x="67023" y="19073"/>
                  <a:pt x="66324" y="18800"/>
                </a:cubicBezTo>
                <a:cubicBezTo>
                  <a:pt x="65641" y="18515"/>
                  <a:pt x="64878" y="18310"/>
                  <a:pt x="64135" y="18310"/>
                </a:cubicBezTo>
                <a:cubicBezTo>
                  <a:pt x="64084" y="18310"/>
                  <a:pt x="64034" y="18311"/>
                  <a:pt x="63984" y="18313"/>
                </a:cubicBezTo>
                <a:cubicBezTo>
                  <a:pt x="63163" y="18374"/>
                  <a:pt x="62342" y="18739"/>
                  <a:pt x="61886" y="19407"/>
                </a:cubicBezTo>
                <a:cubicBezTo>
                  <a:pt x="61491" y="20046"/>
                  <a:pt x="61400" y="20866"/>
                  <a:pt x="60944" y="21444"/>
                </a:cubicBezTo>
                <a:cubicBezTo>
                  <a:pt x="60762" y="21657"/>
                  <a:pt x="60518" y="21870"/>
                  <a:pt x="60488" y="22143"/>
                </a:cubicBezTo>
                <a:cubicBezTo>
                  <a:pt x="60458" y="22356"/>
                  <a:pt x="60579" y="22569"/>
                  <a:pt x="60670" y="22781"/>
                </a:cubicBezTo>
                <a:cubicBezTo>
                  <a:pt x="60853" y="23389"/>
                  <a:pt x="60640" y="24058"/>
                  <a:pt x="60214" y="24544"/>
                </a:cubicBezTo>
                <a:cubicBezTo>
                  <a:pt x="59789" y="25031"/>
                  <a:pt x="59181" y="25274"/>
                  <a:pt x="58543" y="25426"/>
                </a:cubicBezTo>
                <a:cubicBezTo>
                  <a:pt x="58117" y="25517"/>
                  <a:pt x="57631" y="25578"/>
                  <a:pt x="57296" y="25851"/>
                </a:cubicBezTo>
                <a:cubicBezTo>
                  <a:pt x="56506" y="26550"/>
                  <a:pt x="56932" y="28009"/>
                  <a:pt x="56141" y="28678"/>
                </a:cubicBezTo>
                <a:cubicBezTo>
                  <a:pt x="55947" y="28840"/>
                  <a:pt x="55717" y="28912"/>
                  <a:pt x="55482" y="28912"/>
                </a:cubicBezTo>
                <a:cubicBezTo>
                  <a:pt x="54836" y="28912"/>
                  <a:pt x="54147" y="28374"/>
                  <a:pt x="54014" y="27705"/>
                </a:cubicBezTo>
                <a:cubicBezTo>
                  <a:pt x="53801" y="26763"/>
                  <a:pt x="54287" y="25851"/>
                  <a:pt x="54926" y="25152"/>
                </a:cubicBezTo>
                <a:cubicBezTo>
                  <a:pt x="53801" y="24271"/>
                  <a:pt x="52251" y="23876"/>
                  <a:pt x="50853" y="23754"/>
                </a:cubicBezTo>
                <a:cubicBezTo>
                  <a:pt x="50275" y="23724"/>
                  <a:pt x="49485" y="23602"/>
                  <a:pt x="49363" y="23025"/>
                </a:cubicBezTo>
                <a:cubicBezTo>
                  <a:pt x="49333" y="22842"/>
                  <a:pt x="49363" y="22660"/>
                  <a:pt x="49242" y="22538"/>
                </a:cubicBezTo>
                <a:cubicBezTo>
                  <a:pt x="49181" y="22447"/>
                  <a:pt x="49059" y="22417"/>
                  <a:pt x="48938" y="22386"/>
                </a:cubicBezTo>
                <a:cubicBezTo>
                  <a:pt x="48451" y="22113"/>
                  <a:pt x="48482" y="21322"/>
                  <a:pt x="48907" y="20927"/>
                </a:cubicBezTo>
                <a:cubicBezTo>
                  <a:pt x="49302" y="20532"/>
                  <a:pt x="49910" y="20411"/>
                  <a:pt x="50457" y="20289"/>
                </a:cubicBezTo>
                <a:cubicBezTo>
                  <a:pt x="52251" y="19894"/>
                  <a:pt x="53953" y="19104"/>
                  <a:pt x="55382" y="17979"/>
                </a:cubicBezTo>
                <a:cubicBezTo>
                  <a:pt x="56537" y="17067"/>
                  <a:pt x="57631" y="15912"/>
                  <a:pt x="59090" y="15669"/>
                </a:cubicBezTo>
                <a:cubicBezTo>
                  <a:pt x="59546" y="15608"/>
                  <a:pt x="60002" y="15608"/>
                  <a:pt x="60458" y="15547"/>
                </a:cubicBezTo>
                <a:cubicBezTo>
                  <a:pt x="61704" y="15334"/>
                  <a:pt x="62768" y="14423"/>
                  <a:pt x="63497" y="13389"/>
                </a:cubicBezTo>
                <a:cubicBezTo>
                  <a:pt x="63740" y="13024"/>
                  <a:pt x="63984" y="12629"/>
                  <a:pt x="64348" y="12356"/>
                </a:cubicBezTo>
                <a:cubicBezTo>
                  <a:pt x="64734" y="12047"/>
                  <a:pt x="65195" y="11935"/>
                  <a:pt x="65684" y="11935"/>
                </a:cubicBezTo>
                <a:cubicBezTo>
                  <a:pt x="66353" y="11935"/>
                  <a:pt x="67073" y="12145"/>
                  <a:pt x="67722" y="12356"/>
                </a:cubicBezTo>
                <a:cubicBezTo>
                  <a:pt x="68178" y="12538"/>
                  <a:pt x="68725" y="12751"/>
                  <a:pt x="68938" y="13176"/>
                </a:cubicBezTo>
                <a:cubicBezTo>
                  <a:pt x="69272" y="13845"/>
                  <a:pt x="68756" y="14666"/>
                  <a:pt x="68087" y="14970"/>
                </a:cubicBezTo>
                <a:cubicBezTo>
                  <a:pt x="67418" y="15274"/>
                  <a:pt x="66658" y="15243"/>
                  <a:pt x="65929" y="15334"/>
                </a:cubicBezTo>
                <a:cubicBezTo>
                  <a:pt x="65199" y="15426"/>
                  <a:pt x="64409" y="15669"/>
                  <a:pt x="64075" y="16338"/>
                </a:cubicBezTo>
                <a:cubicBezTo>
                  <a:pt x="64420" y="16545"/>
                  <a:pt x="64806" y="16604"/>
                  <a:pt x="65211" y="16604"/>
                </a:cubicBezTo>
                <a:cubicBezTo>
                  <a:pt x="65770" y="16604"/>
                  <a:pt x="66364" y="16491"/>
                  <a:pt x="66933" y="16491"/>
                </a:cubicBezTo>
                <a:cubicBezTo>
                  <a:pt x="67226" y="16491"/>
                  <a:pt x="67511" y="16521"/>
                  <a:pt x="67783" y="16611"/>
                </a:cubicBezTo>
                <a:cubicBezTo>
                  <a:pt x="68543" y="16854"/>
                  <a:pt x="69090" y="17523"/>
                  <a:pt x="69637" y="18100"/>
                </a:cubicBezTo>
                <a:cubicBezTo>
                  <a:pt x="70144" y="18635"/>
                  <a:pt x="70807" y="19144"/>
                  <a:pt x="71554" y="19144"/>
                </a:cubicBezTo>
                <a:cubicBezTo>
                  <a:pt x="71613" y="19144"/>
                  <a:pt x="71674" y="19141"/>
                  <a:pt x="71734" y="19134"/>
                </a:cubicBezTo>
                <a:cubicBezTo>
                  <a:pt x="71734" y="18587"/>
                  <a:pt x="71765" y="18040"/>
                  <a:pt x="71795" y="17493"/>
                </a:cubicBezTo>
                <a:lnTo>
                  <a:pt x="72768" y="17401"/>
                </a:lnTo>
                <a:cubicBezTo>
                  <a:pt x="72950" y="16641"/>
                  <a:pt x="72677" y="15790"/>
                  <a:pt x="72069" y="15304"/>
                </a:cubicBezTo>
                <a:cubicBezTo>
                  <a:pt x="72126" y="15016"/>
                  <a:pt x="72458" y="14755"/>
                  <a:pt x="72751" y="14755"/>
                </a:cubicBezTo>
                <a:cubicBezTo>
                  <a:pt x="72767" y="14755"/>
                  <a:pt x="72783" y="14755"/>
                  <a:pt x="72798" y="14757"/>
                </a:cubicBezTo>
                <a:cubicBezTo>
                  <a:pt x="73072" y="14787"/>
                  <a:pt x="73345" y="14939"/>
                  <a:pt x="73619" y="15061"/>
                </a:cubicBezTo>
                <a:cubicBezTo>
                  <a:pt x="73953" y="15207"/>
                  <a:pt x="74330" y="15325"/>
                  <a:pt x="74702" y="15325"/>
                </a:cubicBezTo>
                <a:cubicBezTo>
                  <a:pt x="74870" y="15325"/>
                  <a:pt x="75038" y="15300"/>
                  <a:pt x="75200" y="15243"/>
                </a:cubicBezTo>
                <a:cubicBezTo>
                  <a:pt x="75716" y="15061"/>
                  <a:pt x="76111" y="14483"/>
                  <a:pt x="75899" y="13967"/>
                </a:cubicBezTo>
                <a:cubicBezTo>
                  <a:pt x="75200" y="13815"/>
                  <a:pt x="74348" y="13511"/>
                  <a:pt x="74288" y="12781"/>
                </a:cubicBezTo>
                <a:cubicBezTo>
                  <a:pt x="74227" y="12416"/>
                  <a:pt x="74440" y="12052"/>
                  <a:pt x="74348" y="11687"/>
                </a:cubicBezTo>
                <a:cubicBezTo>
                  <a:pt x="74227" y="11322"/>
                  <a:pt x="73862" y="11109"/>
                  <a:pt x="73528" y="10927"/>
                </a:cubicBezTo>
                <a:cubicBezTo>
                  <a:pt x="72008" y="10167"/>
                  <a:pt x="70519" y="9407"/>
                  <a:pt x="68999" y="8647"/>
                </a:cubicBezTo>
                <a:cubicBezTo>
                  <a:pt x="68417" y="8386"/>
                  <a:pt x="67807" y="8068"/>
                  <a:pt x="67169" y="8068"/>
                </a:cubicBezTo>
                <a:close/>
                <a:moveTo>
                  <a:pt x="222297" y="61301"/>
                </a:moveTo>
                <a:cubicBezTo>
                  <a:pt x="222139" y="61301"/>
                  <a:pt x="221970" y="61362"/>
                  <a:pt x="221798" y="61505"/>
                </a:cubicBezTo>
                <a:cubicBezTo>
                  <a:pt x="221403" y="61870"/>
                  <a:pt x="221707" y="62934"/>
                  <a:pt x="221555" y="63481"/>
                </a:cubicBezTo>
                <a:cubicBezTo>
                  <a:pt x="221342" y="64241"/>
                  <a:pt x="220856" y="64970"/>
                  <a:pt x="221372" y="65548"/>
                </a:cubicBezTo>
                <a:cubicBezTo>
                  <a:pt x="221859" y="66034"/>
                  <a:pt x="221707" y="66916"/>
                  <a:pt x="222224" y="67311"/>
                </a:cubicBezTo>
                <a:cubicBezTo>
                  <a:pt x="222284" y="67341"/>
                  <a:pt x="222345" y="67372"/>
                  <a:pt x="222406" y="67402"/>
                </a:cubicBezTo>
                <a:cubicBezTo>
                  <a:pt x="222649" y="67402"/>
                  <a:pt x="222710" y="67037"/>
                  <a:pt x="222862" y="66825"/>
                </a:cubicBezTo>
                <a:cubicBezTo>
                  <a:pt x="222961" y="66709"/>
                  <a:pt x="223113" y="66656"/>
                  <a:pt x="223271" y="66656"/>
                </a:cubicBezTo>
                <a:cubicBezTo>
                  <a:pt x="223404" y="66656"/>
                  <a:pt x="223541" y="66694"/>
                  <a:pt x="223652" y="66764"/>
                </a:cubicBezTo>
                <a:cubicBezTo>
                  <a:pt x="223926" y="66916"/>
                  <a:pt x="224078" y="67159"/>
                  <a:pt x="224260" y="67402"/>
                </a:cubicBezTo>
                <a:cubicBezTo>
                  <a:pt x="224594" y="67919"/>
                  <a:pt x="224990" y="68375"/>
                  <a:pt x="225445" y="68739"/>
                </a:cubicBezTo>
                <a:cubicBezTo>
                  <a:pt x="225597" y="68891"/>
                  <a:pt x="225780" y="69013"/>
                  <a:pt x="225871" y="69195"/>
                </a:cubicBezTo>
                <a:cubicBezTo>
                  <a:pt x="226023" y="69408"/>
                  <a:pt x="226053" y="69682"/>
                  <a:pt x="226145" y="69925"/>
                </a:cubicBezTo>
                <a:cubicBezTo>
                  <a:pt x="226236" y="70198"/>
                  <a:pt x="226388" y="70442"/>
                  <a:pt x="226479" y="70715"/>
                </a:cubicBezTo>
                <a:cubicBezTo>
                  <a:pt x="226540" y="70989"/>
                  <a:pt x="226509" y="71354"/>
                  <a:pt x="226297" y="71505"/>
                </a:cubicBezTo>
                <a:cubicBezTo>
                  <a:pt x="226114" y="71657"/>
                  <a:pt x="225871" y="71657"/>
                  <a:pt x="225658" y="71688"/>
                </a:cubicBezTo>
                <a:cubicBezTo>
                  <a:pt x="225081" y="71749"/>
                  <a:pt x="224534" y="72053"/>
                  <a:pt x="224169" y="72509"/>
                </a:cubicBezTo>
                <a:cubicBezTo>
                  <a:pt x="223986" y="72752"/>
                  <a:pt x="223865" y="73086"/>
                  <a:pt x="224047" y="73329"/>
                </a:cubicBezTo>
                <a:cubicBezTo>
                  <a:pt x="224199" y="73086"/>
                  <a:pt x="224351" y="72873"/>
                  <a:pt x="224594" y="72721"/>
                </a:cubicBezTo>
                <a:cubicBezTo>
                  <a:pt x="224718" y="72633"/>
                  <a:pt x="224873" y="72586"/>
                  <a:pt x="225029" y="72586"/>
                </a:cubicBezTo>
                <a:cubicBezTo>
                  <a:pt x="225141" y="72586"/>
                  <a:pt x="225253" y="72610"/>
                  <a:pt x="225354" y="72661"/>
                </a:cubicBezTo>
                <a:cubicBezTo>
                  <a:pt x="225841" y="72904"/>
                  <a:pt x="225719" y="73633"/>
                  <a:pt x="225962" y="74150"/>
                </a:cubicBezTo>
                <a:cubicBezTo>
                  <a:pt x="226106" y="74494"/>
                  <a:pt x="226520" y="74730"/>
                  <a:pt x="226898" y="74730"/>
                </a:cubicBezTo>
                <a:cubicBezTo>
                  <a:pt x="226920" y="74730"/>
                  <a:pt x="226943" y="74729"/>
                  <a:pt x="226965" y="74727"/>
                </a:cubicBezTo>
                <a:cubicBezTo>
                  <a:pt x="226752" y="74332"/>
                  <a:pt x="226904" y="73816"/>
                  <a:pt x="227269" y="73572"/>
                </a:cubicBezTo>
                <a:cubicBezTo>
                  <a:pt x="227360" y="73512"/>
                  <a:pt x="227482" y="73451"/>
                  <a:pt x="227512" y="73360"/>
                </a:cubicBezTo>
                <a:cubicBezTo>
                  <a:pt x="227573" y="73268"/>
                  <a:pt x="227573" y="73177"/>
                  <a:pt x="227573" y="73116"/>
                </a:cubicBezTo>
                <a:cubicBezTo>
                  <a:pt x="227512" y="72478"/>
                  <a:pt x="227482" y="71870"/>
                  <a:pt x="227452" y="71262"/>
                </a:cubicBezTo>
                <a:cubicBezTo>
                  <a:pt x="227452" y="71080"/>
                  <a:pt x="227452" y="70898"/>
                  <a:pt x="227360" y="70746"/>
                </a:cubicBezTo>
                <a:cubicBezTo>
                  <a:pt x="227208" y="70472"/>
                  <a:pt x="226874" y="70350"/>
                  <a:pt x="226692" y="70107"/>
                </a:cubicBezTo>
                <a:cubicBezTo>
                  <a:pt x="226327" y="69560"/>
                  <a:pt x="226813" y="68709"/>
                  <a:pt x="226418" y="68162"/>
                </a:cubicBezTo>
                <a:cubicBezTo>
                  <a:pt x="226023" y="67584"/>
                  <a:pt x="224959" y="67797"/>
                  <a:pt x="224655" y="67159"/>
                </a:cubicBezTo>
                <a:cubicBezTo>
                  <a:pt x="224473" y="66794"/>
                  <a:pt x="224625" y="66308"/>
                  <a:pt x="224321" y="66034"/>
                </a:cubicBezTo>
                <a:cubicBezTo>
                  <a:pt x="224203" y="65928"/>
                  <a:pt x="224053" y="65904"/>
                  <a:pt x="223892" y="65904"/>
                </a:cubicBezTo>
                <a:cubicBezTo>
                  <a:pt x="223762" y="65904"/>
                  <a:pt x="223624" y="65920"/>
                  <a:pt x="223491" y="65920"/>
                </a:cubicBezTo>
                <a:cubicBezTo>
                  <a:pt x="223366" y="65920"/>
                  <a:pt x="223244" y="65906"/>
                  <a:pt x="223135" y="65852"/>
                </a:cubicBezTo>
                <a:cubicBezTo>
                  <a:pt x="222801" y="65730"/>
                  <a:pt x="222679" y="65305"/>
                  <a:pt x="222740" y="64940"/>
                </a:cubicBezTo>
                <a:cubicBezTo>
                  <a:pt x="222801" y="64575"/>
                  <a:pt x="223014" y="64271"/>
                  <a:pt x="223135" y="63937"/>
                </a:cubicBezTo>
                <a:cubicBezTo>
                  <a:pt x="223318" y="63451"/>
                  <a:pt x="223379" y="62934"/>
                  <a:pt x="223287" y="62448"/>
                </a:cubicBezTo>
                <a:cubicBezTo>
                  <a:pt x="223218" y="61937"/>
                  <a:pt x="222811" y="61301"/>
                  <a:pt x="222297" y="61301"/>
                </a:cubicBezTo>
                <a:close/>
                <a:moveTo>
                  <a:pt x="219458" y="73420"/>
                </a:moveTo>
                <a:cubicBezTo>
                  <a:pt x="219397" y="73420"/>
                  <a:pt x="219366" y="73512"/>
                  <a:pt x="219306" y="73542"/>
                </a:cubicBezTo>
                <a:cubicBezTo>
                  <a:pt x="218576" y="74667"/>
                  <a:pt x="217634" y="75639"/>
                  <a:pt x="216692" y="76582"/>
                </a:cubicBezTo>
                <a:cubicBezTo>
                  <a:pt x="216327" y="76916"/>
                  <a:pt x="215962" y="77281"/>
                  <a:pt x="215506" y="77433"/>
                </a:cubicBezTo>
                <a:cubicBezTo>
                  <a:pt x="215141" y="77524"/>
                  <a:pt x="214685" y="77554"/>
                  <a:pt x="214533" y="77919"/>
                </a:cubicBezTo>
                <a:cubicBezTo>
                  <a:pt x="214442" y="78101"/>
                  <a:pt x="214503" y="78314"/>
                  <a:pt x="214442" y="78496"/>
                </a:cubicBezTo>
                <a:cubicBezTo>
                  <a:pt x="214351" y="78770"/>
                  <a:pt x="214047" y="78922"/>
                  <a:pt x="213774" y="78952"/>
                </a:cubicBezTo>
                <a:cubicBezTo>
                  <a:pt x="213746" y="78955"/>
                  <a:pt x="213720" y="78955"/>
                  <a:pt x="213694" y="78955"/>
                </a:cubicBezTo>
                <a:cubicBezTo>
                  <a:pt x="213476" y="78955"/>
                  <a:pt x="213314" y="78887"/>
                  <a:pt x="213161" y="78887"/>
                </a:cubicBezTo>
                <a:cubicBezTo>
                  <a:pt x="213072" y="78887"/>
                  <a:pt x="212986" y="78910"/>
                  <a:pt x="212892" y="78983"/>
                </a:cubicBezTo>
                <a:cubicBezTo>
                  <a:pt x="212679" y="79165"/>
                  <a:pt x="212406" y="79803"/>
                  <a:pt x="212315" y="80047"/>
                </a:cubicBezTo>
                <a:cubicBezTo>
                  <a:pt x="212193" y="80472"/>
                  <a:pt x="212315" y="80989"/>
                  <a:pt x="212649" y="81293"/>
                </a:cubicBezTo>
                <a:cubicBezTo>
                  <a:pt x="212862" y="81536"/>
                  <a:pt x="213196" y="81658"/>
                  <a:pt x="213348" y="81962"/>
                </a:cubicBezTo>
                <a:cubicBezTo>
                  <a:pt x="213530" y="82357"/>
                  <a:pt x="213287" y="82873"/>
                  <a:pt x="213439" y="83299"/>
                </a:cubicBezTo>
                <a:cubicBezTo>
                  <a:pt x="213591" y="83755"/>
                  <a:pt x="214169" y="83937"/>
                  <a:pt x="214655" y="83937"/>
                </a:cubicBezTo>
                <a:cubicBezTo>
                  <a:pt x="214973" y="83937"/>
                  <a:pt x="215291" y="83891"/>
                  <a:pt x="215595" y="83891"/>
                </a:cubicBezTo>
                <a:cubicBezTo>
                  <a:pt x="215785" y="83891"/>
                  <a:pt x="215969" y="83909"/>
                  <a:pt x="216144" y="83968"/>
                </a:cubicBezTo>
                <a:cubicBezTo>
                  <a:pt x="216479" y="84059"/>
                  <a:pt x="216752" y="84302"/>
                  <a:pt x="217087" y="84363"/>
                </a:cubicBezTo>
                <a:cubicBezTo>
                  <a:pt x="217211" y="84398"/>
                  <a:pt x="217336" y="84413"/>
                  <a:pt x="217460" y="84413"/>
                </a:cubicBezTo>
                <a:cubicBezTo>
                  <a:pt x="217759" y="84413"/>
                  <a:pt x="218053" y="84327"/>
                  <a:pt x="218333" y="84241"/>
                </a:cubicBezTo>
                <a:cubicBezTo>
                  <a:pt x="218454" y="84211"/>
                  <a:pt x="218576" y="84150"/>
                  <a:pt x="218667" y="84059"/>
                </a:cubicBezTo>
                <a:cubicBezTo>
                  <a:pt x="218728" y="83968"/>
                  <a:pt x="218728" y="83846"/>
                  <a:pt x="218728" y="83725"/>
                </a:cubicBezTo>
                <a:cubicBezTo>
                  <a:pt x="218698" y="83299"/>
                  <a:pt x="218667" y="82904"/>
                  <a:pt x="218667" y="82478"/>
                </a:cubicBezTo>
                <a:cubicBezTo>
                  <a:pt x="218667" y="82357"/>
                  <a:pt x="218667" y="82205"/>
                  <a:pt x="218728" y="82114"/>
                </a:cubicBezTo>
                <a:cubicBezTo>
                  <a:pt x="218850" y="81901"/>
                  <a:pt x="219093" y="81870"/>
                  <a:pt x="219275" y="81779"/>
                </a:cubicBezTo>
                <a:cubicBezTo>
                  <a:pt x="219640" y="81536"/>
                  <a:pt x="219731" y="81019"/>
                  <a:pt x="219822" y="80594"/>
                </a:cubicBezTo>
                <a:cubicBezTo>
                  <a:pt x="219913" y="80138"/>
                  <a:pt x="220187" y="79621"/>
                  <a:pt x="220643" y="79621"/>
                </a:cubicBezTo>
                <a:cubicBezTo>
                  <a:pt x="220704" y="79621"/>
                  <a:pt x="220765" y="79635"/>
                  <a:pt x="220825" y="79635"/>
                </a:cubicBezTo>
                <a:cubicBezTo>
                  <a:pt x="220856" y="79635"/>
                  <a:pt x="220886" y="79631"/>
                  <a:pt x="220917" y="79621"/>
                </a:cubicBezTo>
                <a:cubicBezTo>
                  <a:pt x="221069" y="79530"/>
                  <a:pt x="221008" y="79317"/>
                  <a:pt x="220917" y="79165"/>
                </a:cubicBezTo>
                <a:cubicBezTo>
                  <a:pt x="220613" y="78648"/>
                  <a:pt x="220005" y="78223"/>
                  <a:pt x="220005" y="77615"/>
                </a:cubicBezTo>
                <a:cubicBezTo>
                  <a:pt x="220005" y="76764"/>
                  <a:pt x="221160" y="76217"/>
                  <a:pt x="221129" y="75366"/>
                </a:cubicBezTo>
                <a:cubicBezTo>
                  <a:pt x="221099" y="75062"/>
                  <a:pt x="220947" y="74788"/>
                  <a:pt x="220765" y="74545"/>
                </a:cubicBezTo>
                <a:cubicBezTo>
                  <a:pt x="220430" y="74150"/>
                  <a:pt x="220065" y="73785"/>
                  <a:pt x="219640" y="73481"/>
                </a:cubicBezTo>
                <a:cubicBezTo>
                  <a:pt x="219579" y="73451"/>
                  <a:pt x="219518" y="73420"/>
                  <a:pt x="219458" y="73420"/>
                </a:cubicBezTo>
                <a:close/>
                <a:moveTo>
                  <a:pt x="222905" y="78885"/>
                </a:moveTo>
                <a:cubicBezTo>
                  <a:pt x="222799" y="78885"/>
                  <a:pt x="222694" y="78905"/>
                  <a:pt x="222588" y="78952"/>
                </a:cubicBezTo>
                <a:cubicBezTo>
                  <a:pt x="222041" y="79165"/>
                  <a:pt x="221980" y="79895"/>
                  <a:pt x="222041" y="80472"/>
                </a:cubicBezTo>
                <a:cubicBezTo>
                  <a:pt x="222102" y="81080"/>
                  <a:pt x="222193" y="81749"/>
                  <a:pt x="221768" y="82144"/>
                </a:cubicBezTo>
                <a:cubicBezTo>
                  <a:pt x="221524" y="82387"/>
                  <a:pt x="221129" y="82539"/>
                  <a:pt x="221160" y="82843"/>
                </a:cubicBezTo>
                <a:cubicBezTo>
                  <a:pt x="221160" y="83056"/>
                  <a:pt x="221372" y="83208"/>
                  <a:pt x="221433" y="83421"/>
                </a:cubicBezTo>
                <a:cubicBezTo>
                  <a:pt x="221464" y="83542"/>
                  <a:pt x="221464" y="83664"/>
                  <a:pt x="221433" y="83785"/>
                </a:cubicBezTo>
                <a:cubicBezTo>
                  <a:pt x="221372" y="84180"/>
                  <a:pt x="221372" y="84606"/>
                  <a:pt x="221372" y="85001"/>
                </a:cubicBezTo>
                <a:cubicBezTo>
                  <a:pt x="221372" y="85305"/>
                  <a:pt x="221433" y="85670"/>
                  <a:pt x="221676" y="85822"/>
                </a:cubicBezTo>
                <a:cubicBezTo>
                  <a:pt x="221760" y="85872"/>
                  <a:pt x="221851" y="85895"/>
                  <a:pt x="221941" y="85895"/>
                </a:cubicBezTo>
                <a:cubicBezTo>
                  <a:pt x="222179" y="85895"/>
                  <a:pt x="222417" y="85738"/>
                  <a:pt x="222527" y="85518"/>
                </a:cubicBezTo>
                <a:cubicBezTo>
                  <a:pt x="222710" y="85214"/>
                  <a:pt x="222679" y="84849"/>
                  <a:pt x="222619" y="84515"/>
                </a:cubicBezTo>
                <a:cubicBezTo>
                  <a:pt x="222588" y="84180"/>
                  <a:pt x="222527" y="83846"/>
                  <a:pt x="222588" y="83512"/>
                </a:cubicBezTo>
                <a:cubicBezTo>
                  <a:pt x="222619" y="83421"/>
                  <a:pt x="222649" y="83329"/>
                  <a:pt x="222710" y="83299"/>
                </a:cubicBezTo>
                <a:cubicBezTo>
                  <a:pt x="222747" y="83268"/>
                  <a:pt x="222785" y="83255"/>
                  <a:pt x="222823" y="83255"/>
                </a:cubicBezTo>
                <a:cubicBezTo>
                  <a:pt x="222973" y="83255"/>
                  <a:pt x="223123" y="83464"/>
                  <a:pt x="223196" y="83633"/>
                </a:cubicBezTo>
                <a:cubicBezTo>
                  <a:pt x="223439" y="84302"/>
                  <a:pt x="223713" y="84971"/>
                  <a:pt x="224230" y="85427"/>
                </a:cubicBezTo>
                <a:cubicBezTo>
                  <a:pt x="224321" y="85518"/>
                  <a:pt x="224412" y="85579"/>
                  <a:pt x="224534" y="85579"/>
                </a:cubicBezTo>
                <a:cubicBezTo>
                  <a:pt x="224544" y="85580"/>
                  <a:pt x="224555" y="85580"/>
                  <a:pt x="224565" y="85580"/>
                </a:cubicBezTo>
                <a:cubicBezTo>
                  <a:pt x="224876" y="85580"/>
                  <a:pt x="224988" y="85142"/>
                  <a:pt x="224929" y="84819"/>
                </a:cubicBezTo>
                <a:cubicBezTo>
                  <a:pt x="224868" y="84241"/>
                  <a:pt x="224655" y="83664"/>
                  <a:pt x="224351" y="83147"/>
                </a:cubicBezTo>
                <a:cubicBezTo>
                  <a:pt x="224138" y="82813"/>
                  <a:pt x="223865" y="82357"/>
                  <a:pt x="224108" y="82022"/>
                </a:cubicBezTo>
                <a:cubicBezTo>
                  <a:pt x="224230" y="81840"/>
                  <a:pt x="224473" y="81779"/>
                  <a:pt x="224655" y="81627"/>
                </a:cubicBezTo>
                <a:cubicBezTo>
                  <a:pt x="224807" y="81475"/>
                  <a:pt x="224868" y="81141"/>
                  <a:pt x="224655" y="81080"/>
                </a:cubicBezTo>
                <a:cubicBezTo>
                  <a:pt x="224625" y="81065"/>
                  <a:pt x="224587" y="81057"/>
                  <a:pt x="224549" y="81057"/>
                </a:cubicBezTo>
                <a:cubicBezTo>
                  <a:pt x="224511" y="81057"/>
                  <a:pt x="224473" y="81065"/>
                  <a:pt x="224442" y="81080"/>
                </a:cubicBezTo>
                <a:cubicBezTo>
                  <a:pt x="223983" y="81190"/>
                  <a:pt x="223568" y="81468"/>
                  <a:pt x="223210" y="81468"/>
                </a:cubicBezTo>
                <a:cubicBezTo>
                  <a:pt x="222977" y="81468"/>
                  <a:pt x="222768" y="81349"/>
                  <a:pt x="222588" y="80989"/>
                </a:cubicBezTo>
                <a:cubicBezTo>
                  <a:pt x="222436" y="80685"/>
                  <a:pt x="222436" y="80259"/>
                  <a:pt x="222649" y="80016"/>
                </a:cubicBezTo>
                <a:cubicBezTo>
                  <a:pt x="222806" y="79859"/>
                  <a:pt x="223012" y="79799"/>
                  <a:pt x="223225" y="79799"/>
                </a:cubicBezTo>
                <a:cubicBezTo>
                  <a:pt x="223423" y="79799"/>
                  <a:pt x="223628" y="79852"/>
                  <a:pt x="223804" y="79925"/>
                </a:cubicBezTo>
                <a:cubicBezTo>
                  <a:pt x="224169" y="80107"/>
                  <a:pt x="224503" y="80351"/>
                  <a:pt x="224898" y="80472"/>
                </a:cubicBezTo>
                <a:cubicBezTo>
                  <a:pt x="225044" y="80515"/>
                  <a:pt x="225191" y="80534"/>
                  <a:pt x="225338" y="80534"/>
                </a:cubicBezTo>
                <a:cubicBezTo>
                  <a:pt x="225923" y="80534"/>
                  <a:pt x="226497" y="80223"/>
                  <a:pt x="226935" y="79834"/>
                </a:cubicBezTo>
                <a:cubicBezTo>
                  <a:pt x="227117" y="79652"/>
                  <a:pt x="227269" y="79439"/>
                  <a:pt x="227208" y="79226"/>
                </a:cubicBezTo>
                <a:cubicBezTo>
                  <a:pt x="227168" y="79006"/>
                  <a:pt x="226944" y="78917"/>
                  <a:pt x="226700" y="78917"/>
                </a:cubicBezTo>
                <a:cubicBezTo>
                  <a:pt x="226573" y="78917"/>
                  <a:pt x="226441" y="78941"/>
                  <a:pt x="226327" y="78983"/>
                </a:cubicBezTo>
                <a:cubicBezTo>
                  <a:pt x="225785" y="79145"/>
                  <a:pt x="225243" y="79453"/>
                  <a:pt x="224679" y="79453"/>
                </a:cubicBezTo>
                <a:cubicBezTo>
                  <a:pt x="224611" y="79453"/>
                  <a:pt x="224542" y="79449"/>
                  <a:pt x="224473" y="79439"/>
                </a:cubicBezTo>
                <a:cubicBezTo>
                  <a:pt x="223920" y="79338"/>
                  <a:pt x="223409" y="78885"/>
                  <a:pt x="222905" y="78885"/>
                </a:cubicBezTo>
                <a:close/>
                <a:moveTo>
                  <a:pt x="200290" y="75025"/>
                </a:moveTo>
                <a:cubicBezTo>
                  <a:pt x="200266" y="75025"/>
                  <a:pt x="200242" y="75027"/>
                  <a:pt x="200217" y="75031"/>
                </a:cubicBezTo>
                <a:cubicBezTo>
                  <a:pt x="199488" y="75153"/>
                  <a:pt x="200521" y="75822"/>
                  <a:pt x="200643" y="75943"/>
                </a:cubicBezTo>
                <a:cubicBezTo>
                  <a:pt x="201068" y="76278"/>
                  <a:pt x="201433" y="76642"/>
                  <a:pt x="201798" y="77007"/>
                </a:cubicBezTo>
                <a:cubicBezTo>
                  <a:pt x="202497" y="77797"/>
                  <a:pt x="203135" y="78618"/>
                  <a:pt x="203743" y="79469"/>
                </a:cubicBezTo>
                <a:cubicBezTo>
                  <a:pt x="204381" y="80351"/>
                  <a:pt x="205020" y="81262"/>
                  <a:pt x="205080" y="82326"/>
                </a:cubicBezTo>
                <a:cubicBezTo>
                  <a:pt x="205111" y="82661"/>
                  <a:pt x="205050" y="83025"/>
                  <a:pt x="205202" y="83329"/>
                </a:cubicBezTo>
                <a:cubicBezTo>
                  <a:pt x="205293" y="83633"/>
                  <a:pt x="205536" y="83846"/>
                  <a:pt x="205779" y="84059"/>
                </a:cubicBezTo>
                <a:cubicBezTo>
                  <a:pt x="206387" y="84606"/>
                  <a:pt x="206995" y="85123"/>
                  <a:pt x="207634" y="85670"/>
                </a:cubicBezTo>
                <a:cubicBezTo>
                  <a:pt x="207900" y="85910"/>
                  <a:pt x="208236" y="86173"/>
                  <a:pt x="208602" y="86173"/>
                </a:cubicBezTo>
                <a:cubicBezTo>
                  <a:pt x="208654" y="86173"/>
                  <a:pt x="208706" y="86167"/>
                  <a:pt x="208758" y="86156"/>
                </a:cubicBezTo>
                <a:cubicBezTo>
                  <a:pt x="209275" y="86035"/>
                  <a:pt x="209457" y="85396"/>
                  <a:pt x="209518" y="84849"/>
                </a:cubicBezTo>
                <a:cubicBezTo>
                  <a:pt x="209549" y="84302"/>
                  <a:pt x="209640" y="83664"/>
                  <a:pt x="210096" y="83421"/>
                </a:cubicBezTo>
                <a:cubicBezTo>
                  <a:pt x="209944" y="83117"/>
                  <a:pt x="209457" y="83238"/>
                  <a:pt x="209123" y="83056"/>
                </a:cubicBezTo>
                <a:cubicBezTo>
                  <a:pt x="208697" y="82843"/>
                  <a:pt x="208697" y="82174"/>
                  <a:pt x="208333" y="81870"/>
                </a:cubicBezTo>
                <a:cubicBezTo>
                  <a:pt x="208181" y="81718"/>
                  <a:pt x="207968" y="81658"/>
                  <a:pt x="207786" y="81536"/>
                </a:cubicBezTo>
                <a:cubicBezTo>
                  <a:pt x="207603" y="81414"/>
                  <a:pt x="207421" y="81232"/>
                  <a:pt x="207451" y="81019"/>
                </a:cubicBezTo>
                <a:cubicBezTo>
                  <a:pt x="207451" y="80898"/>
                  <a:pt x="207542" y="80807"/>
                  <a:pt x="207542" y="80685"/>
                </a:cubicBezTo>
                <a:cubicBezTo>
                  <a:pt x="207573" y="80503"/>
                  <a:pt x="207451" y="80351"/>
                  <a:pt x="207330" y="80199"/>
                </a:cubicBezTo>
                <a:cubicBezTo>
                  <a:pt x="206418" y="79104"/>
                  <a:pt x="204776" y="78709"/>
                  <a:pt x="203956" y="77524"/>
                </a:cubicBezTo>
                <a:cubicBezTo>
                  <a:pt x="203743" y="77220"/>
                  <a:pt x="203621" y="76916"/>
                  <a:pt x="203378" y="76642"/>
                </a:cubicBezTo>
                <a:cubicBezTo>
                  <a:pt x="203135" y="76399"/>
                  <a:pt x="202801" y="76247"/>
                  <a:pt x="202497" y="76065"/>
                </a:cubicBezTo>
                <a:cubicBezTo>
                  <a:pt x="201889" y="75761"/>
                  <a:pt x="201281" y="75457"/>
                  <a:pt x="200673" y="75153"/>
                </a:cubicBezTo>
                <a:cubicBezTo>
                  <a:pt x="200568" y="75100"/>
                  <a:pt x="200440" y="75025"/>
                  <a:pt x="200290" y="75025"/>
                </a:cubicBezTo>
                <a:close/>
                <a:moveTo>
                  <a:pt x="210316" y="86506"/>
                </a:moveTo>
                <a:cubicBezTo>
                  <a:pt x="210168" y="86506"/>
                  <a:pt x="210032" y="86535"/>
                  <a:pt x="209944" y="86612"/>
                </a:cubicBezTo>
                <a:cubicBezTo>
                  <a:pt x="209701" y="86886"/>
                  <a:pt x="210126" y="86946"/>
                  <a:pt x="210369" y="87098"/>
                </a:cubicBezTo>
                <a:cubicBezTo>
                  <a:pt x="210886" y="87494"/>
                  <a:pt x="211251" y="88071"/>
                  <a:pt x="211828" y="88405"/>
                </a:cubicBezTo>
                <a:cubicBezTo>
                  <a:pt x="212831" y="89044"/>
                  <a:pt x="214138" y="88679"/>
                  <a:pt x="215293" y="88922"/>
                </a:cubicBezTo>
                <a:cubicBezTo>
                  <a:pt x="215871" y="89044"/>
                  <a:pt x="216448" y="89348"/>
                  <a:pt x="217056" y="89378"/>
                </a:cubicBezTo>
                <a:cubicBezTo>
                  <a:pt x="217086" y="89379"/>
                  <a:pt x="217115" y="89380"/>
                  <a:pt x="217144" y="89380"/>
                </a:cubicBezTo>
                <a:cubicBezTo>
                  <a:pt x="217876" y="89380"/>
                  <a:pt x="218609" y="89042"/>
                  <a:pt x="219366" y="89042"/>
                </a:cubicBezTo>
                <a:cubicBezTo>
                  <a:pt x="219397" y="89042"/>
                  <a:pt x="219427" y="89043"/>
                  <a:pt x="219458" y="89044"/>
                </a:cubicBezTo>
                <a:cubicBezTo>
                  <a:pt x="220082" y="89066"/>
                  <a:pt x="220707" y="89318"/>
                  <a:pt x="221308" y="89318"/>
                </a:cubicBezTo>
                <a:cubicBezTo>
                  <a:pt x="221525" y="89318"/>
                  <a:pt x="221740" y="89285"/>
                  <a:pt x="221950" y="89196"/>
                </a:cubicBezTo>
                <a:cubicBezTo>
                  <a:pt x="221920" y="89105"/>
                  <a:pt x="221920" y="89013"/>
                  <a:pt x="221920" y="88922"/>
                </a:cubicBezTo>
                <a:cubicBezTo>
                  <a:pt x="221204" y="88543"/>
                  <a:pt x="220372" y="88354"/>
                  <a:pt x="219545" y="88354"/>
                </a:cubicBezTo>
                <a:cubicBezTo>
                  <a:pt x="219177" y="88354"/>
                  <a:pt x="218810" y="88391"/>
                  <a:pt x="218454" y="88466"/>
                </a:cubicBezTo>
                <a:cubicBezTo>
                  <a:pt x="218272" y="88527"/>
                  <a:pt x="218090" y="88588"/>
                  <a:pt x="217907" y="88588"/>
                </a:cubicBezTo>
                <a:cubicBezTo>
                  <a:pt x="217725" y="88588"/>
                  <a:pt x="217543" y="88527"/>
                  <a:pt x="217360" y="88466"/>
                </a:cubicBezTo>
                <a:cubicBezTo>
                  <a:pt x="216965" y="88345"/>
                  <a:pt x="216570" y="88223"/>
                  <a:pt x="216205" y="88101"/>
                </a:cubicBezTo>
                <a:cubicBezTo>
                  <a:pt x="216084" y="87706"/>
                  <a:pt x="216965" y="87676"/>
                  <a:pt x="216965" y="87281"/>
                </a:cubicBezTo>
                <a:cubicBezTo>
                  <a:pt x="216677" y="87152"/>
                  <a:pt x="216363" y="87123"/>
                  <a:pt x="216044" y="87123"/>
                </a:cubicBezTo>
                <a:cubicBezTo>
                  <a:pt x="215792" y="87123"/>
                  <a:pt x="215538" y="87141"/>
                  <a:pt x="215290" y="87141"/>
                </a:cubicBezTo>
                <a:cubicBezTo>
                  <a:pt x="214893" y="87141"/>
                  <a:pt x="214514" y="87095"/>
                  <a:pt x="214199" y="86855"/>
                </a:cubicBezTo>
                <a:cubicBezTo>
                  <a:pt x="214114" y="86792"/>
                  <a:pt x="214014" y="86713"/>
                  <a:pt x="213920" y="86713"/>
                </a:cubicBezTo>
                <a:cubicBezTo>
                  <a:pt x="213880" y="86713"/>
                  <a:pt x="213841" y="86727"/>
                  <a:pt x="213804" y="86764"/>
                </a:cubicBezTo>
                <a:cubicBezTo>
                  <a:pt x="213682" y="86886"/>
                  <a:pt x="213926" y="87098"/>
                  <a:pt x="213865" y="87281"/>
                </a:cubicBezTo>
                <a:cubicBezTo>
                  <a:pt x="213834" y="87433"/>
                  <a:pt x="213652" y="87463"/>
                  <a:pt x="213470" y="87463"/>
                </a:cubicBezTo>
                <a:cubicBezTo>
                  <a:pt x="213353" y="87468"/>
                  <a:pt x="213234" y="87472"/>
                  <a:pt x="213113" y="87472"/>
                </a:cubicBezTo>
                <a:cubicBezTo>
                  <a:pt x="212543" y="87472"/>
                  <a:pt x="211946" y="87394"/>
                  <a:pt x="211494" y="87068"/>
                </a:cubicBezTo>
                <a:cubicBezTo>
                  <a:pt x="211311" y="86946"/>
                  <a:pt x="211190" y="86794"/>
                  <a:pt x="211008" y="86673"/>
                </a:cubicBezTo>
                <a:cubicBezTo>
                  <a:pt x="210872" y="86595"/>
                  <a:pt x="210576" y="86506"/>
                  <a:pt x="210316" y="86506"/>
                </a:cubicBezTo>
                <a:close/>
                <a:moveTo>
                  <a:pt x="227375" y="88277"/>
                </a:moveTo>
                <a:cubicBezTo>
                  <a:pt x="226805" y="88277"/>
                  <a:pt x="226221" y="88348"/>
                  <a:pt x="225658" y="88527"/>
                </a:cubicBezTo>
                <a:cubicBezTo>
                  <a:pt x="225385" y="88588"/>
                  <a:pt x="225142" y="88679"/>
                  <a:pt x="224868" y="88709"/>
                </a:cubicBezTo>
                <a:cubicBezTo>
                  <a:pt x="224762" y="88723"/>
                  <a:pt x="224657" y="88727"/>
                  <a:pt x="224554" y="88727"/>
                </a:cubicBezTo>
                <a:cubicBezTo>
                  <a:pt x="224323" y="88727"/>
                  <a:pt x="224097" y="88704"/>
                  <a:pt x="223874" y="88704"/>
                </a:cubicBezTo>
                <a:cubicBezTo>
                  <a:pt x="223739" y="88704"/>
                  <a:pt x="223604" y="88713"/>
                  <a:pt x="223470" y="88740"/>
                </a:cubicBezTo>
                <a:cubicBezTo>
                  <a:pt x="223348" y="88770"/>
                  <a:pt x="223257" y="88831"/>
                  <a:pt x="223166" y="88922"/>
                </a:cubicBezTo>
                <a:cubicBezTo>
                  <a:pt x="222988" y="89165"/>
                  <a:pt x="223371" y="89227"/>
                  <a:pt x="223804" y="89227"/>
                </a:cubicBezTo>
                <a:cubicBezTo>
                  <a:pt x="224184" y="89227"/>
                  <a:pt x="224602" y="89180"/>
                  <a:pt x="224716" y="89165"/>
                </a:cubicBezTo>
                <a:cubicBezTo>
                  <a:pt x="224898" y="89165"/>
                  <a:pt x="225081" y="89165"/>
                  <a:pt x="225263" y="89226"/>
                </a:cubicBezTo>
                <a:cubicBezTo>
                  <a:pt x="225445" y="89287"/>
                  <a:pt x="225628" y="89408"/>
                  <a:pt x="225658" y="89591"/>
                </a:cubicBezTo>
                <a:cubicBezTo>
                  <a:pt x="225719" y="89743"/>
                  <a:pt x="225689" y="89925"/>
                  <a:pt x="225810" y="89986"/>
                </a:cubicBezTo>
                <a:cubicBezTo>
                  <a:pt x="225837" y="89995"/>
                  <a:pt x="225861" y="89999"/>
                  <a:pt x="225883" y="89999"/>
                </a:cubicBezTo>
                <a:cubicBezTo>
                  <a:pt x="225937" y="89999"/>
                  <a:pt x="225980" y="89977"/>
                  <a:pt x="226023" y="89956"/>
                </a:cubicBezTo>
                <a:cubicBezTo>
                  <a:pt x="226449" y="89804"/>
                  <a:pt x="226601" y="89257"/>
                  <a:pt x="226996" y="89013"/>
                </a:cubicBezTo>
                <a:cubicBezTo>
                  <a:pt x="227269" y="88861"/>
                  <a:pt x="227604" y="88861"/>
                  <a:pt x="227908" y="88740"/>
                </a:cubicBezTo>
                <a:cubicBezTo>
                  <a:pt x="227968" y="88740"/>
                  <a:pt x="228060" y="88679"/>
                  <a:pt x="228090" y="88618"/>
                </a:cubicBezTo>
                <a:cubicBezTo>
                  <a:pt x="228120" y="88527"/>
                  <a:pt x="228060" y="88405"/>
                  <a:pt x="227999" y="88345"/>
                </a:cubicBezTo>
                <a:cubicBezTo>
                  <a:pt x="227908" y="88314"/>
                  <a:pt x="227816" y="88284"/>
                  <a:pt x="227695" y="88284"/>
                </a:cubicBezTo>
                <a:cubicBezTo>
                  <a:pt x="227589" y="88279"/>
                  <a:pt x="227482" y="88277"/>
                  <a:pt x="227375" y="88277"/>
                </a:cubicBezTo>
                <a:close/>
                <a:moveTo>
                  <a:pt x="233324" y="80821"/>
                </a:moveTo>
                <a:cubicBezTo>
                  <a:pt x="233044" y="80821"/>
                  <a:pt x="232755" y="80859"/>
                  <a:pt x="232467" y="80898"/>
                </a:cubicBezTo>
                <a:cubicBezTo>
                  <a:pt x="232133" y="80959"/>
                  <a:pt x="231677" y="81080"/>
                  <a:pt x="231646" y="81445"/>
                </a:cubicBezTo>
                <a:cubicBezTo>
                  <a:pt x="231616" y="81718"/>
                  <a:pt x="231889" y="81962"/>
                  <a:pt x="232163" y="82083"/>
                </a:cubicBezTo>
                <a:cubicBezTo>
                  <a:pt x="232984" y="82448"/>
                  <a:pt x="233531" y="82539"/>
                  <a:pt x="233774" y="83451"/>
                </a:cubicBezTo>
                <a:cubicBezTo>
                  <a:pt x="233987" y="84241"/>
                  <a:pt x="234595" y="84424"/>
                  <a:pt x="235385" y="84576"/>
                </a:cubicBezTo>
                <a:cubicBezTo>
                  <a:pt x="236084" y="84697"/>
                  <a:pt x="236813" y="84880"/>
                  <a:pt x="237452" y="85275"/>
                </a:cubicBezTo>
                <a:cubicBezTo>
                  <a:pt x="238060" y="85670"/>
                  <a:pt x="238546" y="86339"/>
                  <a:pt x="238576" y="87068"/>
                </a:cubicBezTo>
                <a:cubicBezTo>
                  <a:pt x="238576" y="87311"/>
                  <a:pt x="238516" y="87585"/>
                  <a:pt x="238333" y="87767"/>
                </a:cubicBezTo>
                <a:cubicBezTo>
                  <a:pt x="238242" y="87858"/>
                  <a:pt x="238121" y="87919"/>
                  <a:pt x="238090" y="88071"/>
                </a:cubicBezTo>
                <a:cubicBezTo>
                  <a:pt x="238029" y="88223"/>
                  <a:pt x="238181" y="88405"/>
                  <a:pt x="238364" y="88466"/>
                </a:cubicBezTo>
                <a:cubicBezTo>
                  <a:pt x="238516" y="88497"/>
                  <a:pt x="238698" y="88497"/>
                  <a:pt x="238880" y="88527"/>
                </a:cubicBezTo>
                <a:cubicBezTo>
                  <a:pt x="239336" y="88649"/>
                  <a:pt x="239640" y="89105"/>
                  <a:pt x="240005" y="89408"/>
                </a:cubicBezTo>
                <a:cubicBezTo>
                  <a:pt x="240522" y="89773"/>
                  <a:pt x="241160" y="89864"/>
                  <a:pt x="241768" y="89925"/>
                </a:cubicBezTo>
                <a:cubicBezTo>
                  <a:pt x="241890" y="89940"/>
                  <a:pt x="242019" y="89956"/>
                  <a:pt x="242144" y="89956"/>
                </a:cubicBezTo>
                <a:cubicBezTo>
                  <a:pt x="242270" y="89956"/>
                  <a:pt x="242391" y="89940"/>
                  <a:pt x="242497" y="89895"/>
                </a:cubicBezTo>
                <a:cubicBezTo>
                  <a:pt x="242649" y="89834"/>
                  <a:pt x="242801" y="89712"/>
                  <a:pt x="242923" y="89560"/>
                </a:cubicBezTo>
                <a:cubicBezTo>
                  <a:pt x="243349" y="89074"/>
                  <a:pt x="243683" y="88497"/>
                  <a:pt x="243896" y="87858"/>
                </a:cubicBezTo>
                <a:cubicBezTo>
                  <a:pt x="243920" y="87857"/>
                  <a:pt x="243943" y="87856"/>
                  <a:pt x="243967" y="87856"/>
                </a:cubicBezTo>
                <a:cubicBezTo>
                  <a:pt x="244457" y="87856"/>
                  <a:pt x="244914" y="88150"/>
                  <a:pt x="245233" y="88527"/>
                </a:cubicBezTo>
                <a:cubicBezTo>
                  <a:pt x="245598" y="88922"/>
                  <a:pt x="245871" y="89378"/>
                  <a:pt x="246236" y="89743"/>
                </a:cubicBezTo>
                <a:cubicBezTo>
                  <a:pt x="246874" y="90442"/>
                  <a:pt x="247817" y="90807"/>
                  <a:pt x="248759" y="90807"/>
                </a:cubicBezTo>
                <a:cubicBezTo>
                  <a:pt x="248911" y="90503"/>
                  <a:pt x="248850" y="90138"/>
                  <a:pt x="248698" y="89834"/>
                </a:cubicBezTo>
                <a:cubicBezTo>
                  <a:pt x="248516" y="89560"/>
                  <a:pt x="248273" y="89348"/>
                  <a:pt x="247999" y="89135"/>
                </a:cubicBezTo>
                <a:cubicBezTo>
                  <a:pt x="247543" y="88740"/>
                  <a:pt x="247118" y="88375"/>
                  <a:pt x="246662" y="88010"/>
                </a:cubicBezTo>
                <a:cubicBezTo>
                  <a:pt x="246388" y="87767"/>
                  <a:pt x="246115" y="87402"/>
                  <a:pt x="246327" y="87159"/>
                </a:cubicBezTo>
                <a:cubicBezTo>
                  <a:pt x="246388" y="87068"/>
                  <a:pt x="246510" y="87038"/>
                  <a:pt x="246571" y="86946"/>
                </a:cubicBezTo>
                <a:cubicBezTo>
                  <a:pt x="246844" y="86703"/>
                  <a:pt x="246631" y="86217"/>
                  <a:pt x="246297" y="86035"/>
                </a:cubicBezTo>
                <a:cubicBezTo>
                  <a:pt x="245963" y="85883"/>
                  <a:pt x="245567" y="85883"/>
                  <a:pt x="245203" y="85791"/>
                </a:cubicBezTo>
                <a:cubicBezTo>
                  <a:pt x="245081" y="85761"/>
                  <a:pt x="244929" y="85700"/>
                  <a:pt x="244838" y="85579"/>
                </a:cubicBezTo>
                <a:cubicBezTo>
                  <a:pt x="244747" y="85457"/>
                  <a:pt x="244747" y="85275"/>
                  <a:pt x="244716" y="85123"/>
                </a:cubicBezTo>
                <a:cubicBezTo>
                  <a:pt x="244595" y="84515"/>
                  <a:pt x="244017" y="84150"/>
                  <a:pt x="243470" y="83846"/>
                </a:cubicBezTo>
                <a:cubicBezTo>
                  <a:pt x="242619" y="83360"/>
                  <a:pt x="241768" y="82873"/>
                  <a:pt x="240947" y="82418"/>
                </a:cubicBezTo>
                <a:cubicBezTo>
                  <a:pt x="240522" y="82174"/>
                  <a:pt x="240066" y="81901"/>
                  <a:pt x="239610" y="81810"/>
                </a:cubicBezTo>
                <a:cubicBezTo>
                  <a:pt x="239415" y="81761"/>
                  <a:pt x="239211" y="81732"/>
                  <a:pt x="239011" y="81732"/>
                </a:cubicBezTo>
                <a:cubicBezTo>
                  <a:pt x="238710" y="81732"/>
                  <a:pt x="238418" y="81797"/>
                  <a:pt x="238181" y="81962"/>
                </a:cubicBezTo>
                <a:cubicBezTo>
                  <a:pt x="237877" y="82174"/>
                  <a:pt x="237665" y="82448"/>
                  <a:pt x="237452" y="82721"/>
                </a:cubicBezTo>
                <a:cubicBezTo>
                  <a:pt x="237087" y="83086"/>
                  <a:pt x="236662" y="83390"/>
                  <a:pt x="236145" y="83421"/>
                </a:cubicBezTo>
                <a:cubicBezTo>
                  <a:pt x="236127" y="83421"/>
                  <a:pt x="236109" y="83422"/>
                  <a:pt x="236092" y="83422"/>
                </a:cubicBezTo>
                <a:cubicBezTo>
                  <a:pt x="235443" y="83422"/>
                  <a:pt x="234836" y="82886"/>
                  <a:pt x="234777" y="82235"/>
                </a:cubicBezTo>
                <a:cubicBezTo>
                  <a:pt x="234747" y="82083"/>
                  <a:pt x="234777" y="81901"/>
                  <a:pt x="234747" y="81749"/>
                </a:cubicBezTo>
                <a:cubicBezTo>
                  <a:pt x="234655" y="81293"/>
                  <a:pt x="234230" y="80989"/>
                  <a:pt x="233804" y="80867"/>
                </a:cubicBezTo>
                <a:cubicBezTo>
                  <a:pt x="233648" y="80834"/>
                  <a:pt x="233487" y="80821"/>
                  <a:pt x="233324" y="80821"/>
                </a:cubicBezTo>
                <a:close/>
                <a:moveTo>
                  <a:pt x="159176" y="92983"/>
                </a:moveTo>
                <a:cubicBezTo>
                  <a:pt x="159157" y="92983"/>
                  <a:pt x="159138" y="92987"/>
                  <a:pt x="159122" y="92995"/>
                </a:cubicBezTo>
                <a:cubicBezTo>
                  <a:pt x="159061" y="92995"/>
                  <a:pt x="159000" y="93026"/>
                  <a:pt x="158940" y="93056"/>
                </a:cubicBezTo>
                <a:cubicBezTo>
                  <a:pt x="158210" y="93633"/>
                  <a:pt x="157906" y="94606"/>
                  <a:pt x="157298" y="95336"/>
                </a:cubicBezTo>
                <a:cubicBezTo>
                  <a:pt x="156782" y="95944"/>
                  <a:pt x="156052" y="96339"/>
                  <a:pt x="155383" y="96795"/>
                </a:cubicBezTo>
                <a:cubicBezTo>
                  <a:pt x="154715" y="97281"/>
                  <a:pt x="154076" y="97858"/>
                  <a:pt x="153864" y="98649"/>
                </a:cubicBezTo>
                <a:cubicBezTo>
                  <a:pt x="153499" y="99986"/>
                  <a:pt x="154532" y="101567"/>
                  <a:pt x="153803" y="102752"/>
                </a:cubicBezTo>
                <a:cubicBezTo>
                  <a:pt x="153499" y="103269"/>
                  <a:pt x="152952" y="103603"/>
                  <a:pt x="152861" y="104181"/>
                </a:cubicBezTo>
                <a:cubicBezTo>
                  <a:pt x="152739" y="104910"/>
                  <a:pt x="153833" y="106248"/>
                  <a:pt x="154593" y="106278"/>
                </a:cubicBezTo>
                <a:cubicBezTo>
                  <a:pt x="154927" y="106278"/>
                  <a:pt x="155231" y="105913"/>
                  <a:pt x="155505" y="105792"/>
                </a:cubicBezTo>
                <a:cubicBezTo>
                  <a:pt x="155900" y="105579"/>
                  <a:pt x="156386" y="105549"/>
                  <a:pt x="156660" y="105153"/>
                </a:cubicBezTo>
                <a:cubicBezTo>
                  <a:pt x="156812" y="104971"/>
                  <a:pt x="156903" y="104728"/>
                  <a:pt x="156964" y="104515"/>
                </a:cubicBezTo>
                <a:cubicBezTo>
                  <a:pt x="157420" y="102995"/>
                  <a:pt x="157876" y="101445"/>
                  <a:pt x="158332" y="99925"/>
                </a:cubicBezTo>
                <a:cubicBezTo>
                  <a:pt x="158666" y="98710"/>
                  <a:pt x="159031" y="97494"/>
                  <a:pt x="159122" y="96247"/>
                </a:cubicBezTo>
                <a:cubicBezTo>
                  <a:pt x="159152" y="95761"/>
                  <a:pt x="159152" y="95244"/>
                  <a:pt x="159304" y="94789"/>
                </a:cubicBezTo>
                <a:cubicBezTo>
                  <a:pt x="159396" y="94485"/>
                  <a:pt x="159517" y="94211"/>
                  <a:pt x="159578" y="93907"/>
                </a:cubicBezTo>
                <a:cubicBezTo>
                  <a:pt x="159639" y="93603"/>
                  <a:pt x="159578" y="93238"/>
                  <a:pt x="159335" y="93056"/>
                </a:cubicBezTo>
                <a:cubicBezTo>
                  <a:pt x="159290" y="93011"/>
                  <a:pt x="159230" y="92983"/>
                  <a:pt x="159176" y="92983"/>
                </a:cubicBezTo>
                <a:close/>
                <a:moveTo>
                  <a:pt x="178136" y="5776"/>
                </a:moveTo>
                <a:cubicBezTo>
                  <a:pt x="177325" y="5776"/>
                  <a:pt x="176516" y="5841"/>
                  <a:pt x="175718" y="5973"/>
                </a:cubicBezTo>
                <a:cubicBezTo>
                  <a:pt x="173986" y="6216"/>
                  <a:pt x="172192" y="6854"/>
                  <a:pt x="171189" y="8283"/>
                </a:cubicBezTo>
                <a:cubicBezTo>
                  <a:pt x="170885" y="8708"/>
                  <a:pt x="170672" y="9195"/>
                  <a:pt x="170247" y="9499"/>
                </a:cubicBezTo>
                <a:cubicBezTo>
                  <a:pt x="169609" y="9985"/>
                  <a:pt x="168727" y="9894"/>
                  <a:pt x="167937" y="10046"/>
                </a:cubicBezTo>
                <a:cubicBezTo>
                  <a:pt x="167147" y="10167"/>
                  <a:pt x="166265" y="10836"/>
                  <a:pt x="166478" y="11596"/>
                </a:cubicBezTo>
                <a:cubicBezTo>
                  <a:pt x="166569" y="11839"/>
                  <a:pt x="166721" y="12052"/>
                  <a:pt x="166873" y="12265"/>
                </a:cubicBezTo>
                <a:cubicBezTo>
                  <a:pt x="167238" y="12933"/>
                  <a:pt x="167207" y="13784"/>
                  <a:pt x="166751" y="14392"/>
                </a:cubicBezTo>
                <a:cubicBezTo>
                  <a:pt x="166455" y="14816"/>
                  <a:pt x="165952" y="15033"/>
                  <a:pt x="165437" y="15033"/>
                </a:cubicBezTo>
                <a:cubicBezTo>
                  <a:pt x="165213" y="15033"/>
                  <a:pt x="164988" y="14992"/>
                  <a:pt x="164776" y="14909"/>
                </a:cubicBezTo>
                <a:cubicBezTo>
                  <a:pt x="164441" y="14787"/>
                  <a:pt x="164502" y="14271"/>
                  <a:pt x="164593" y="13936"/>
                </a:cubicBezTo>
                <a:cubicBezTo>
                  <a:pt x="164988" y="12234"/>
                  <a:pt x="164289" y="10350"/>
                  <a:pt x="162861" y="9347"/>
                </a:cubicBezTo>
                <a:cubicBezTo>
                  <a:pt x="162475" y="9078"/>
                  <a:pt x="161979" y="8893"/>
                  <a:pt x="161525" y="8893"/>
                </a:cubicBezTo>
                <a:cubicBezTo>
                  <a:pt x="161155" y="8893"/>
                  <a:pt x="160813" y="9016"/>
                  <a:pt x="160581" y="9316"/>
                </a:cubicBezTo>
                <a:cubicBezTo>
                  <a:pt x="160064" y="9985"/>
                  <a:pt x="160520" y="10927"/>
                  <a:pt x="161007" y="11596"/>
                </a:cubicBezTo>
                <a:cubicBezTo>
                  <a:pt x="161493" y="12265"/>
                  <a:pt x="161797" y="13328"/>
                  <a:pt x="161493" y="14088"/>
                </a:cubicBezTo>
                <a:cubicBezTo>
                  <a:pt x="159659" y="13054"/>
                  <a:pt x="157549" y="12521"/>
                  <a:pt x="155446" y="12521"/>
                </a:cubicBezTo>
                <a:cubicBezTo>
                  <a:pt x="154272" y="12521"/>
                  <a:pt x="153100" y="12687"/>
                  <a:pt x="151979" y="13024"/>
                </a:cubicBezTo>
                <a:cubicBezTo>
                  <a:pt x="148757" y="13997"/>
                  <a:pt x="146386" y="16581"/>
                  <a:pt x="143134" y="17523"/>
                </a:cubicBezTo>
                <a:cubicBezTo>
                  <a:pt x="142830" y="17067"/>
                  <a:pt x="142313" y="16793"/>
                  <a:pt x="141948" y="16398"/>
                </a:cubicBezTo>
                <a:cubicBezTo>
                  <a:pt x="141584" y="15973"/>
                  <a:pt x="141401" y="15304"/>
                  <a:pt x="141766" y="14909"/>
                </a:cubicBezTo>
                <a:cubicBezTo>
                  <a:pt x="142222" y="14453"/>
                  <a:pt x="143286" y="14575"/>
                  <a:pt x="143347" y="13906"/>
                </a:cubicBezTo>
                <a:cubicBezTo>
                  <a:pt x="143347" y="13541"/>
                  <a:pt x="142952" y="13298"/>
                  <a:pt x="142617" y="13146"/>
                </a:cubicBezTo>
                <a:cubicBezTo>
                  <a:pt x="140429" y="12113"/>
                  <a:pt x="138149" y="11201"/>
                  <a:pt x="135778" y="10866"/>
                </a:cubicBezTo>
                <a:cubicBezTo>
                  <a:pt x="135168" y="10781"/>
                  <a:pt x="134548" y="10736"/>
                  <a:pt x="133930" y="10736"/>
                </a:cubicBezTo>
                <a:cubicBezTo>
                  <a:pt x="132113" y="10736"/>
                  <a:pt x="130306" y="11130"/>
                  <a:pt x="128787" y="12082"/>
                </a:cubicBezTo>
                <a:cubicBezTo>
                  <a:pt x="126629" y="13420"/>
                  <a:pt x="125140" y="15790"/>
                  <a:pt x="123833" y="17948"/>
                </a:cubicBezTo>
                <a:cubicBezTo>
                  <a:pt x="123634" y="17903"/>
                  <a:pt x="123430" y="17881"/>
                  <a:pt x="123226" y="17881"/>
                </a:cubicBezTo>
                <a:cubicBezTo>
                  <a:pt x="122336" y="17881"/>
                  <a:pt x="121440" y="18301"/>
                  <a:pt x="120945" y="19043"/>
                </a:cubicBezTo>
                <a:cubicBezTo>
                  <a:pt x="120337" y="19955"/>
                  <a:pt x="120428" y="21292"/>
                  <a:pt x="121188" y="22052"/>
                </a:cubicBezTo>
                <a:cubicBezTo>
                  <a:pt x="121401" y="22234"/>
                  <a:pt x="121644" y="22417"/>
                  <a:pt x="121948" y="22477"/>
                </a:cubicBezTo>
                <a:cubicBezTo>
                  <a:pt x="122047" y="22502"/>
                  <a:pt x="122147" y="22513"/>
                  <a:pt x="122247" y="22513"/>
                </a:cubicBezTo>
                <a:cubicBezTo>
                  <a:pt x="122762" y="22513"/>
                  <a:pt x="123288" y="22220"/>
                  <a:pt x="123772" y="21991"/>
                </a:cubicBezTo>
                <a:cubicBezTo>
                  <a:pt x="124114" y="21811"/>
                  <a:pt x="124509" y="21674"/>
                  <a:pt x="124882" y="21674"/>
                </a:cubicBezTo>
                <a:cubicBezTo>
                  <a:pt x="125139" y="21674"/>
                  <a:pt x="125385" y="21739"/>
                  <a:pt x="125596" y="21900"/>
                </a:cubicBezTo>
                <a:cubicBezTo>
                  <a:pt x="125839" y="22082"/>
                  <a:pt x="125960" y="22386"/>
                  <a:pt x="126143" y="22599"/>
                </a:cubicBezTo>
                <a:cubicBezTo>
                  <a:pt x="126551" y="23161"/>
                  <a:pt x="127238" y="23486"/>
                  <a:pt x="127916" y="23486"/>
                </a:cubicBezTo>
                <a:cubicBezTo>
                  <a:pt x="128045" y="23486"/>
                  <a:pt x="128174" y="23474"/>
                  <a:pt x="128301" y="23450"/>
                </a:cubicBezTo>
                <a:cubicBezTo>
                  <a:pt x="129091" y="23268"/>
                  <a:pt x="129760" y="22629"/>
                  <a:pt x="129973" y="21839"/>
                </a:cubicBezTo>
                <a:cubicBezTo>
                  <a:pt x="130246" y="20775"/>
                  <a:pt x="129669" y="19651"/>
                  <a:pt x="129699" y="18556"/>
                </a:cubicBezTo>
                <a:cubicBezTo>
                  <a:pt x="129729" y="17584"/>
                  <a:pt x="130246" y="16672"/>
                  <a:pt x="131036" y="16125"/>
                </a:cubicBezTo>
                <a:cubicBezTo>
                  <a:pt x="131548" y="15802"/>
                  <a:pt x="132143" y="15634"/>
                  <a:pt x="132740" y="15634"/>
                </a:cubicBezTo>
                <a:cubicBezTo>
                  <a:pt x="133099" y="15634"/>
                  <a:pt x="133459" y="15695"/>
                  <a:pt x="133802" y="15821"/>
                </a:cubicBezTo>
                <a:cubicBezTo>
                  <a:pt x="134198" y="16277"/>
                  <a:pt x="133863" y="16976"/>
                  <a:pt x="133498" y="17462"/>
                </a:cubicBezTo>
                <a:cubicBezTo>
                  <a:pt x="133103" y="17918"/>
                  <a:pt x="132647" y="18435"/>
                  <a:pt x="132769" y="19043"/>
                </a:cubicBezTo>
                <a:cubicBezTo>
                  <a:pt x="132913" y="19591"/>
                  <a:pt x="133579" y="19866"/>
                  <a:pt x="134166" y="19866"/>
                </a:cubicBezTo>
                <a:cubicBezTo>
                  <a:pt x="134197" y="19866"/>
                  <a:pt x="134228" y="19865"/>
                  <a:pt x="134258" y="19863"/>
                </a:cubicBezTo>
                <a:cubicBezTo>
                  <a:pt x="134866" y="19803"/>
                  <a:pt x="135474" y="19559"/>
                  <a:pt x="136082" y="19559"/>
                </a:cubicBezTo>
                <a:cubicBezTo>
                  <a:pt x="136690" y="19559"/>
                  <a:pt x="137359" y="20107"/>
                  <a:pt x="137420" y="20714"/>
                </a:cubicBezTo>
                <a:cubicBezTo>
                  <a:pt x="137394" y="20714"/>
                  <a:pt x="137368" y="20714"/>
                  <a:pt x="137342" y="20714"/>
                </a:cubicBezTo>
                <a:cubicBezTo>
                  <a:pt x="135606" y="20714"/>
                  <a:pt x="133912" y="21710"/>
                  <a:pt x="133103" y="23237"/>
                </a:cubicBezTo>
                <a:cubicBezTo>
                  <a:pt x="132830" y="23815"/>
                  <a:pt x="132617" y="24453"/>
                  <a:pt x="132222" y="24939"/>
                </a:cubicBezTo>
                <a:cubicBezTo>
                  <a:pt x="131675" y="25547"/>
                  <a:pt x="130824" y="25821"/>
                  <a:pt x="130033" y="26034"/>
                </a:cubicBezTo>
                <a:cubicBezTo>
                  <a:pt x="129405" y="26221"/>
                  <a:pt x="128682" y="26373"/>
                  <a:pt x="128007" y="26373"/>
                </a:cubicBezTo>
                <a:cubicBezTo>
                  <a:pt x="127149" y="26373"/>
                  <a:pt x="126369" y="26127"/>
                  <a:pt x="125960" y="25395"/>
                </a:cubicBezTo>
                <a:cubicBezTo>
                  <a:pt x="125748" y="25000"/>
                  <a:pt x="125656" y="24484"/>
                  <a:pt x="125292" y="24210"/>
                </a:cubicBezTo>
                <a:cubicBezTo>
                  <a:pt x="125158" y="24112"/>
                  <a:pt x="125002" y="24069"/>
                  <a:pt x="124840" y="24069"/>
                </a:cubicBezTo>
                <a:cubicBezTo>
                  <a:pt x="124448" y="24069"/>
                  <a:pt x="124026" y="24322"/>
                  <a:pt x="123833" y="24666"/>
                </a:cubicBezTo>
                <a:cubicBezTo>
                  <a:pt x="123529" y="25183"/>
                  <a:pt x="123559" y="25791"/>
                  <a:pt x="123681" y="26368"/>
                </a:cubicBezTo>
                <a:cubicBezTo>
                  <a:pt x="123474" y="26354"/>
                  <a:pt x="123267" y="26347"/>
                  <a:pt x="123059" y="26347"/>
                </a:cubicBezTo>
                <a:cubicBezTo>
                  <a:pt x="121893" y="26347"/>
                  <a:pt x="120722" y="26563"/>
                  <a:pt x="119638" y="26976"/>
                </a:cubicBezTo>
                <a:cubicBezTo>
                  <a:pt x="120064" y="27797"/>
                  <a:pt x="119608" y="28921"/>
                  <a:pt x="118726" y="29225"/>
                </a:cubicBezTo>
                <a:cubicBezTo>
                  <a:pt x="118422" y="29316"/>
                  <a:pt x="118088" y="29316"/>
                  <a:pt x="117845" y="29529"/>
                </a:cubicBezTo>
                <a:cubicBezTo>
                  <a:pt x="117571" y="29712"/>
                  <a:pt x="117510" y="30076"/>
                  <a:pt x="117328" y="30350"/>
                </a:cubicBezTo>
                <a:cubicBezTo>
                  <a:pt x="116926" y="30969"/>
                  <a:pt x="116221" y="31063"/>
                  <a:pt x="115444" y="31063"/>
                </a:cubicBezTo>
                <a:cubicBezTo>
                  <a:pt x="115106" y="31063"/>
                  <a:pt x="114754" y="31045"/>
                  <a:pt x="114408" y="31045"/>
                </a:cubicBezTo>
                <a:cubicBezTo>
                  <a:pt x="114106" y="31045"/>
                  <a:pt x="113809" y="31059"/>
                  <a:pt x="113529" y="31110"/>
                </a:cubicBezTo>
                <a:cubicBezTo>
                  <a:pt x="113225" y="31171"/>
                  <a:pt x="112951" y="31566"/>
                  <a:pt x="113133" y="31839"/>
                </a:cubicBezTo>
                <a:cubicBezTo>
                  <a:pt x="114775" y="32508"/>
                  <a:pt x="115808" y="34453"/>
                  <a:pt x="115413" y="36186"/>
                </a:cubicBezTo>
                <a:cubicBezTo>
                  <a:pt x="115383" y="36368"/>
                  <a:pt x="115291" y="36581"/>
                  <a:pt x="115139" y="36733"/>
                </a:cubicBezTo>
                <a:cubicBezTo>
                  <a:pt x="114988" y="36855"/>
                  <a:pt x="114775" y="36855"/>
                  <a:pt x="114592" y="36855"/>
                </a:cubicBezTo>
                <a:cubicBezTo>
                  <a:pt x="114563" y="36855"/>
                  <a:pt x="114534" y="36856"/>
                  <a:pt x="114505" y="36856"/>
                </a:cubicBezTo>
                <a:cubicBezTo>
                  <a:pt x="113506" y="36856"/>
                  <a:pt x="112589" y="36357"/>
                  <a:pt x="111644" y="35973"/>
                </a:cubicBezTo>
                <a:cubicBezTo>
                  <a:pt x="111086" y="35764"/>
                  <a:pt x="110477" y="35604"/>
                  <a:pt x="109894" y="35604"/>
                </a:cubicBezTo>
                <a:cubicBezTo>
                  <a:pt x="109460" y="35604"/>
                  <a:pt x="109041" y="35692"/>
                  <a:pt x="108665" y="35912"/>
                </a:cubicBezTo>
                <a:cubicBezTo>
                  <a:pt x="109030" y="37280"/>
                  <a:pt x="108969" y="38769"/>
                  <a:pt x="108483" y="40107"/>
                </a:cubicBezTo>
                <a:cubicBezTo>
                  <a:pt x="108270" y="40715"/>
                  <a:pt x="107936" y="41353"/>
                  <a:pt x="108118" y="41991"/>
                </a:cubicBezTo>
                <a:cubicBezTo>
                  <a:pt x="108331" y="42812"/>
                  <a:pt x="109273" y="43207"/>
                  <a:pt x="110124" y="43329"/>
                </a:cubicBezTo>
                <a:cubicBezTo>
                  <a:pt x="110410" y="43372"/>
                  <a:pt x="110705" y="43394"/>
                  <a:pt x="111002" y="43394"/>
                </a:cubicBezTo>
                <a:cubicBezTo>
                  <a:pt x="112598" y="43394"/>
                  <a:pt x="114251" y="42758"/>
                  <a:pt x="114866" y="41323"/>
                </a:cubicBezTo>
                <a:cubicBezTo>
                  <a:pt x="115018" y="40958"/>
                  <a:pt x="115109" y="40532"/>
                  <a:pt x="115383" y="40228"/>
                </a:cubicBezTo>
                <a:cubicBezTo>
                  <a:pt x="115778" y="39712"/>
                  <a:pt x="116538" y="39621"/>
                  <a:pt x="117024" y="39195"/>
                </a:cubicBezTo>
                <a:cubicBezTo>
                  <a:pt x="117541" y="38800"/>
                  <a:pt x="117754" y="38162"/>
                  <a:pt x="118088" y="37584"/>
                </a:cubicBezTo>
                <a:cubicBezTo>
                  <a:pt x="118384" y="37022"/>
                  <a:pt x="118881" y="36489"/>
                  <a:pt x="119496" y="36489"/>
                </a:cubicBezTo>
                <a:cubicBezTo>
                  <a:pt x="119513" y="36489"/>
                  <a:pt x="119530" y="36489"/>
                  <a:pt x="119547" y="36490"/>
                </a:cubicBezTo>
                <a:cubicBezTo>
                  <a:pt x="119942" y="36490"/>
                  <a:pt x="120307" y="36763"/>
                  <a:pt x="120732" y="36824"/>
                </a:cubicBezTo>
                <a:cubicBezTo>
                  <a:pt x="120835" y="36844"/>
                  <a:pt x="120938" y="36853"/>
                  <a:pt x="121041" y="36853"/>
                </a:cubicBezTo>
                <a:cubicBezTo>
                  <a:pt x="122014" y="36853"/>
                  <a:pt x="122984" y="36042"/>
                  <a:pt x="123922" y="36042"/>
                </a:cubicBezTo>
                <a:cubicBezTo>
                  <a:pt x="124086" y="36042"/>
                  <a:pt x="124249" y="36067"/>
                  <a:pt x="124410" y="36125"/>
                </a:cubicBezTo>
                <a:cubicBezTo>
                  <a:pt x="125048" y="37189"/>
                  <a:pt x="126052" y="37949"/>
                  <a:pt x="126903" y="38800"/>
                </a:cubicBezTo>
                <a:cubicBezTo>
                  <a:pt x="127784" y="39651"/>
                  <a:pt x="128574" y="40745"/>
                  <a:pt x="128544" y="41961"/>
                </a:cubicBezTo>
                <a:cubicBezTo>
                  <a:pt x="128544" y="42174"/>
                  <a:pt x="128514" y="42387"/>
                  <a:pt x="128635" y="42569"/>
                </a:cubicBezTo>
                <a:cubicBezTo>
                  <a:pt x="128720" y="42671"/>
                  <a:pt x="128826" y="42713"/>
                  <a:pt x="128941" y="42713"/>
                </a:cubicBezTo>
                <a:cubicBezTo>
                  <a:pt x="129238" y="42713"/>
                  <a:pt x="129593" y="42428"/>
                  <a:pt x="129790" y="42143"/>
                </a:cubicBezTo>
                <a:cubicBezTo>
                  <a:pt x="130185" y="41566"/>
                  <a:pt x="130611" y="40958"/>
                  <a:pt x="130611" y="40259"/>
                </a:cubicBezTo>
                <a:cubicBezTo>
                  <a:pt x="130580" y="39104"/>
                  <a:pt x="129365" y="38374"/>
                  <a:pt x="128422" y="37675"/>
                </a:cubicBezTo>
                <a:cubicBezTo>
                  <a:pt x="127784" y="37219"/>
                  <a:pt x="127176" y="36672"/>
                  <a:pt x="126659" y="36064"/>
                </a:cubicBezTo>
                <a:cubicBezTo>
                  <a:pt x="126477" y="35882"/>
                  <a:pt x="126325" y="35639"/>
                  <a:pt x="126295" y="35396"/>
                </a:cubicBezTo>
                <a:cubicBezTo>
                  <a:pt x="126266" y="35135"/>
                  <a:pt x="126458" y="34846"/>
                  <a:pt x="126713" y="34846"/>
                </a:cubicBezTo>
                <a:cubicBezTo>
                  <a:pt x="126725" y="34846"/>
                  <a:pt x="126738" y="34847"/>
                  <a:pt x="126751" y="34848"/>
                </a:cubicBezTo>
                <a:cubicBezTo>
                  <a:pt x="126842" y="34848"/>
                  <a:pt x="126963" y="34909"/>
                  <a:pt x="127055" y="35000"/>
                </a:cubicBezTo>
                <a:cubicBezTo>
                  <a:pt x="128058" y="35669"/>
                  <a:pt x="129091" y="36368"/>
                  <a:pt x="130094" y="37037"/>
                </a:cubicBezTo>
                <a:cubicBezTo>
                  <a:pt x="130884" y="37584"/>
                  <a:pt x="131736" y="38192"/>
                  <a:pt x="132131" y="39073"/>
                </a:cubicBezTo>
                <a:cubicBezTo>
                  <a:pt x="132283" y="39408"/>
                  <a:pt x="132343" y="39773"/>
                  <a:pt x="132435" y="40107"/>
                </a:cubicBezTo>
                <a:cubicBezTo>
                  <a:pt x="132769" y="41080"/>
                  <a:pt x="133438" y="41900"/>
                  <a:pt x="134076" y="42721"/>
                </a:cubicBezTo>
                <a:cubicBezTo>
                  <a:pt x="134198" y="42873"/>
                  <a:pt x="134350" y="43025"/>
                  <a:pt x="134532" y="43116"/>
                </a:cubicBezTo>
                <a:cubicBezTo>
                  <a:pt x="134614" y="43152"/>
                  <a:pt x="134697" y="43169"/>
                  <a:pt x="134779" y="43169"/>
                </a:cubicBezTo>
                <a:cubicBezTo>
                  <a:pt x="135246" y="43169"/>
                  <a:pt x="135678" y="42630"/>
                  <a:pt x="135626" y="42113"/>
                </a:cubicBezTo>
                <a:cubicBezTo>
                  <a:pt x="135565" y="41505"/>
                  <a:pt x="135079" y="41049"/>
                  <a:pt x="134593" y="40684"/>
                </a:cubicBezTo>
                <a:cubicBezTo>
                  <a:pt x="134228" y="40411"/>
                  <a:pt x="133802" y="39833"/>
                  <a:pt x="134167" y="39529"/>
                </a:cubicBezTo>
                <a:cubicBezTo>
                  <a:pt x="134319" y="39408"/>
                  <a:pt x="134502" y="39408"/>
                  <a:pt x="134684" y="39408"/>
                </a:cubicBezTo>
                <a:cubicBezTo>
                  <a:pt x="135383" y="39408"/>
                  <a:pt x="136113" y="39529"/>
                  <a:pt x="136812" y="39529"/>
                </a:cubicBezTo>
                <a:cubicBezTo>
                  <a:pt x="137328" y="41231"/>
                  <a:pt x="138453" y="42690"/>
                  <a:pt x="139942" y="43602"/>
                </a:cubicBezTo>
                <a:cubicBezTo>
                  <a:pt x="140155" y="43724"/>
                  <a:pt x="140368" y="43846"/>
                  <a:pt x="140611" y="43876"/>
                </a:cubicBezTo>
                <a:cubicBezTo>
                  <a:pt x="141037" y="43876"/>
                  <a:pt x="141401" y="43602"/>
                  <a:pt x="141797" y="43542"/>
                </a:cubicBezTo>
                <a:cubicBezTo>
                  <a:pt x="141845" y="43536"/>
                  <a:pt x="141894" y="43533"/>
                  <a:pt x="141942" y="43533"/>
                </a:cubicBezTo>
                <a:cubicBezTo>
                  <a:pt x="142598" y="43533"/>
                  <a:pt x="143214" y="44036"/>
                  <a:pt x="143870" y="44036"/>
                </a:cubicBezTo>
                <a:cubicBezTo>
                  <a:pt x="143918" y="44036"/>
                  <a:pt x="143967" y="44034"/>
                  <a:pt x="144015" y="44028"/>
                </a:cubicBezTo>
                <a:cubicBezTo>
                  <a:pt x="144415" y="43981"/>
                  <a:pt x="144870" y="43788"/>
                  <a:pt x="145281" y="43788"/>
                </a:cubicBezTo>
                <a:cubicBezTo>
                  <a:pt x="145401" y="43788"/>
                  <a:pt x="145517" y="43804"/>
                  <a:pt x="145626" y="43846"/>
                </a:cubicBezTo>
                <a:cubicBezTo>
                  <a:pt x="146325" y="45213"/>
                  <a:pt x="145991" y="46885"/>
                  <a:pt x="145414" y="48314"/>
                </a:cubicBezTo>
                <a:cubicBezTo>
                  <a:pt x="145353" y="48466"/>
                  <a:pt x="145292" y="48587"/>
                  <a:pt x="145201" y="48678"/>
                </a:cubicBezTo>
                <a:cubicBezTo>
                  <a:pt x="145112" y="48714"/>
                  <a:pt x="145023" y="48729"/>
                  <a:pt x="144934" y="48729"/>
                </a:cubicBezTo>
                <a:cubicBezTo>
                  <a:pt x="144871" y="48729"/>
                  <a:pt x="144808" y="48721"/>
                  <a:pt x="144745" y="48709"/>
                </a:cubicBezTo>
                <a:cubicBezTo>
                  <a:pt x="143875" y="48585"/>
                  <a:pt x="142968" y="48517"/>
                  <a:pt x="142060" y="48517"/>
                </a:cubicBezTo>
                <a:cubicBezTo>
                  <a:pt x="140969" y="48517"/>
                  <a:pt x="139877" y="48615"/>
                  <a:pt x="138848" y="48830"/>
                </a:cubicBezTo>
                <a:cubicBezTo>
                  <a:pt x="137317" y="48022"/>
                  <a:pt x="135676" y="47213"/>
                  <a:pt x="133952" y="47213"/>
                </a:cubicBezTo>
                <a:cubicBezTo>
                  <a:pt x="133862" y="47213"/>
                  <a:pt x="133771" y="47215"/>
                  <a:pt x="133681" y="47219"/>
                </a:cubicBezTo>
                <a:cubicBezTo>
                  <a:pt x="133498" y="47219"/>
                  <a:pt x="133286" y="47250"/>
                  <a:pt x="133103" y="47341"/>
                </a:cubicBezTo>
                <a:cubicBezTo>
                  <a:pt x="132495" y="47736"/>
                  <a:pt x="132921" y="48739"/>
                  <a:pt x="132587" y="49378"/>
                </a:cubicBezTo>
                <a:cubicBezTo>
                  <a:pt x="132439" y="49714"/>
                  <a:pt x="132016" y="49977"/>
                  <a:pt x="131638" y="49977"/>
                </a:cubicBezTo>
                <a:cubicBezTo>
                  <a:pt x="131470" y="49977"/>
                  <a:pt x="131310" y="49925"/>
                  <a:pt x="131188" y="49803"/>
                </a:cubicBezTo>
                <a:cubicBezTo>
                  <a:pt x="130429" y="49043"/>
                  <a:pt x="129608" y="48222"/>
                  <a:pt x="128544" y="47979"/>
                </a:cubicBezTo>
                <a:cubicBezTo>
                  <a:pt x="127936" y="47858"/>
                  <a:pt x="127328" y="47919"/>
                  <a:pt x="126720" y="47827"/>
                </a:cubicBezTo>
                <a:cubicBezTo>
                  <a:pt x="126112" y="47767"/>
                  <a:pt x="125444" y="47554"/>
                  <a:pt x="125140" y="47007"/>
                </a:cubicBezTo>
                <a:cubicBezTo>
                  <a:pt x="124532" y="45973"/>
                  <a:pt x="125565" y="44271"/>
                  <a:pt x="124805" y="43359"/>
                </a:cubicBezTo>
                <a:lnTo>
                  <a:pt x="119851" y="43298"/>
                </a:lnTo>
                <a:cubicBezTo>
                  <a:pt x="118909" y="43298"/>
                  <a:pt x="117936" y="43298"/>
                  <a:pt x="117115" y="43724"/>
                </a:cubicBezTo>
                <a:cubicBezTo>
                  <a:pt x="116173" y="44210"/>
                  <a:pt x="115504" y="45213"/>
                  <a:pt x="114440" y="45396"/>
                </a:cubicBezTo>
                <a:cubicBezTo>
                  <a:pt x="114341" y="45412"/>
                  <a:pt x="114241" y="45418"/>
                  <a:pt x="114140" y="45418"/>
                </a:cubicBezTo>
                <a:cubicBezTo>
                  <a:pt x="113663" y="45418"/>
                  <a:pt x="113170" y="45272"/>
                  <a:pt x="112698" y="45272"/>
                </a:cubicBezTo>
                <a:cubicBezTo>
                  <a:pt x="112504" y="45272"/>
                  <a:pt x="112314" y="45296"/>
                  <a:pt x="112130" y="45365"/>
                </a:cubicBezTo>
                <a:lnTo>
                  <a:pt x="108635" y="46763"/>
                </a:lnTo>
                <a:cubicBezTo>
                  <a:pt x="108270" y="46915"/>
                  <a:pt x="107845" y="47098"/>
                  <a:pt x="107601" y="47402"/>
                </a:cubicBezTo>
                <a:cubicBezTo>
                  <a:pt x="106963" y="48162"/>
                  <a:pt x="107389" y="49378"/>
                  <a:pt x="106902" y="50229"/>
                </a:cubicBezTo>
                <a:cubicBezTo>
                  <a:pt x="106203" y="51505"/>
                  <a:pt x="103954" y="51232"/>
                  <a:pt x="103255" y="52539"/>
                </a:cubicBezTo>
                <a:cubicBezTo>
                  <a:pt x="102951" y="53086"/>
                  <a:pt x="103072" y="53785"/>
                  <a:pt x="102951" y="54423"/>
                </a:cubicBezTo>
                <a:cubicBezTo>
                  <a:pt x="102647" y="56156"/>
                  <a:pt x="100550" y="57280"/>
                  <a:pt x="100215" y="58983"/>
                </a:cubicBezTo>
                <a:cubicBezTo>
                  <a:pt x="100884" y="60745"/>
                  <a:pt x="101553" y="62752"/>
                  <a:pt x="100702" y="64423"/>
                </a:cubicBezTo>
                <a:cubicBezTo>
                  <a:pt x="100398" y="65031"/>
                  <a:pt x="99881" y="65548"/>
                  <a:pt x="99729" y="66217"/>
                </a:cubicBezTo>
                <a:cubicBezTo>
                  <a:pt x="99577" y="66916"/>
                  <a:pt x="99850" y="67645"/>
                  <a:pt x="100276" y="68223"/>
                </a:cubicBezTo>
                <a:cubicBezTo>
                  <a:pt x="100702" y="68770"/>
                  <a:pt x="101461" y="69043"/>
                  <a:pt x="101887" y="69621"/>
                </a:cubicBezTo>
                <a:cubicBezTo>
                  <a:pt x="103285" y="71445"/>
                  <a:pt x="104775" y="73208"/>
                  <a:pt x="106416" y="74849"/>
                </a:cubicBezTo>
                <a:cubicBezTo>
                  <a:pt x="106750" y="75183"/>
                  <a:pt x="107085" y="75548"/>
                  <a:pt x="107541" y="75670"/>
                </a:cubicBezTo>
                <a:cubicBezTo>
                  <a:pt x="107708" y="75722"/>
                  <a:pt x="107875" y="75745"/>
                  <a:pt x="108043" y="75745"/>
                </a:cubicBezTo>
                <a:cubicBezTo>
                  <a:pt x="108848" y="75745"/>
                  <a:pt x="109653" y="75222"/>
                  <a:pt x="110459" y="74971"/>
                </a:cubicBezTo>
                <a:cubicBezTo>
                  <a:pt x="110833" y="74855"/>
                  <a:pt x="111235" y="74798"/>
                  <a:pt x="111638" y="74798"/>
                </a:cubicBezTo>
                <a:cubicBezTo>
                  <a:pt x="112511" y="74798"/>
                  <a:pt x="113391" y="75068"/>
                  <a:pt x="114015" y="75609"/>
                </a:cubicBezTo>
                <a:cubicBezTo>
                  <a:pt x="115170" y="74879"/>
                  <a:pt x="116507" y="74454"/>
                  <a:pt x="117875" y="74332"/>
                </a:cubicBezTo>
                <a:cubicBezTo>
                  <a:pt x="117969" y="74326"/>
                  <a:pt x="118066" y="74323"/>
                  <a:pt x="118164" y="74323"/>
                </a:cubicBezTo>
                <a:cubicBezTo>
                  <a:pt x="119011" y="74323"/>
                  <a:pt x="119949" y="74575"/>
                  <a:pt x="120276" y="75366"/>
                </a:cubicBezTo>
                <a:cubicBezTo>
                  <a:pt x="120489" y="75822"/>
                  <a:pt x="120489" y="76521"/>
                  <a:pt x="120975" y="76673"/>
                </a:cubicBezTo>
                <a:cubicBezTo>
                  <a:pt x="121032" y="76692"/>
                  <a:pt x="121089" y="76699"/>
                  <a:pt x="121145" y="76699"/>
                </a:cubicBezTo>
                <a:cubicBezTo>
                  <a:pt x="121271" y="76699"/>
                  <a:pt x="121397" y="76663"/>
                  <a:pt x="121523" y="76642"/>
                </a:cubicBezTo>
                <a:cubicBezTo>
                  <a:pt x="121918" y="76582"/>
                  <a:pt x="122282" y="76551"/>
                  <a:pt x="122647" y="76521"/>
                </a:cubicBezTo>
                <a:cubicBezTo>
                  <a:pt x="123073" y="76521"/>
                  <a:pt x="123529" y="76612"/>
                  <a:pt x="123741" y="76946"/>
                </a:cubicBezTo>
                <a:cubicBezTo>
                  <a:pt x="123863" y="77159"/>
                  <a:pt x="123863" y="77433"/>
                  <a:pt x="123863" y="77676"/>
                </a:cubicBezTo>
                <a:cubicBezTo>
                  <a:pt x="123802" y="79104"/>
                  <a:pt x="123620" y="80898"/>
                  <a:pt x="123559" y="82357"/>
                </a:cubicBezTo>
                <a:cubicBezTo>
                  <a:pt x="124623" y="83755"/>
                  <a:pt x="125687" y="85184"/>
                  <a:pt x="126416" y="86764"/>
                </a:cubicBezTo>
                <a:cubicBezTo>
                  <a:pt x="127146" y="88375"/>
                  <a:pt x="127541" y="90168"/>
                  <a:pt x="127176" y="91901"/>
                </a:cubicBezTo>
                <a:cubicBezTo>
                  <a:pt x="126751" y="93785"/>
                  <a:pt x="125474" y="95457"/>
                  <a:pt x="125474" y="97372"/>
                </a:cubicBezTo>
                <a:cubicBezTo>
                  <a:pt x="125474" y="99804"/>
                  <a:pt x="128210" y="101384"/>
                  <a:pt x="128544" y="103786"/>
                </a:cubicBezTo>
                <a:cubicBezTo>
                  <a:pt x="128726" y="105123"/>
                  <a:pt x="127906" y="106460"/>
                  <a:pt x="128301" y="107737"/>
                </a:cubicBezTo>
                <a:cubicBezTo>
                  <a:pt x="128544" y="108436"/>
                  <a:pt x="129122" y="108953"/>
                  <a:pt x="129517" y="109591"/>
                </a:cubicBezTo>
                <a:cubicBezTo>
                  <a:pt x="130064" y="110442"/>
                  <a:pt x="130216" y="111506"/>
                  <a:pt x="130489" y="112479"/>
                </a:cubicBezTo>
                <a:cubicBezTo>
                  <a:pt x="130763" y="113482"/>
                  <a:pt x="131340" y="114454"/>
                  <a:pt x="132222" y="115002"/>
                </a:cubicBezTo>
                <a:cubicBezTo>
                  <a:pt x="133772" y="115002"/>
                  <a:pt x="135322" y="115032"/>
                  <a:pt x="136872" y="115032"/>
                </a:cubicBezTo>
                <a:cubicBezTo>
                  <a:pt x="137237" y="115032"/>
                  <a:pt x="137632" y="115032"/>
                  <a:pt x="137997" y="114941"/>
                </a:cubicBezTo>
                <a:cubicBezTo>
                  <a:pt x="138909" y="114758"/>
                  <a:pt x="139638" y="114090"/>
                  <a:pt x="140338" y="113451"/>
                </a:cubicBezTo>
                <a:cubicBezTo>
                  <a:pt x="141067" y="112752"/>
                  <a:pt x="141827" y="112053"/>
                  <a:pt x="142556" y="111324"/>
                </a:cubicBezTo>
                <a:cubicBezTo>
                  <a:pt x="143195" y="110746"/>
                  <a:pt x="143833" y="110138"/>
                  <a:pt x="144259" y="109409"/>
                </a:cubicBezTo>
                <a:cubicBezTo>
                  <a:pt x="144684" y="108679"/>
                  <a:pt x="144988" y="107615"/>
                  <a:pt x="144745" y="106795"/>
                </a:cubicBezTo>
                <a:cubicBezTo>
                  <a:pt x="145079" y="106278"/>
                  <a:pt x="145414" y="105761"/>
                  <a:pt x="145778" y="105245"/>
                </a:cubicBezTo>
                <a:cubicBezTo>
                  <a:pt x="146143" y="104667"/>
                  <a:pt x="146538" y="104059"/>
                  <a:pt x="146538" y="103360"/>
                </a:cubicBezTo>
                <a:cubicBezTo>
                  <a:pt x="146538" y="102448"/>
                  <a:pt x="146113" y="101293"/>
                  <a:pt x="146417" y="100442"/>
                </a:cubicBezTo>
                <a:cubicBezTo>
                  <a:pt x="148544" y="99713"/>
                  <a:pt x="151037" y="98588"/>
                  <a:pt x="151341" y="96369"/>
                </a:cubicBezTo>
                <a:cubicBezTo>
                  <a:pt x="151462" y="95518"/>
                  <a:pt x="151219" y="94667"/>
                  <a:pt x="151037" y="93846"/>
                </a:cubicBezTo>
                <a:cubicBezTo>
                  <a:pt x="150672" y="92418"/>
                  <a:pt x="150398" y="90959"/>
                  <a:pt x="150186" y="89500"/>
                </a:cubicBezTo>
                <a:cubicBezTo>
                  <a:pt x="149943" y="87737"/>
                  <a:pt x="149851" y="85822"/>
                  <a:pt x="150794" y="84332"/>
                </a:cubicBezTo>
                <a:cubicBezTo>
                  <a:pt x="151371" y="83360"/>
                  <a:pt x="152313" y="82661"/>
                  <a:pt x="153195" y="81931"/>
                </a:cubicBezTo>
                <a:cubicBezTo>
                  <a:pt x="157207" y="78527"/>
                  <a:pt x="159943" y="73664"/>
                  <a:pt x="160763" y="68496"/>
                </a:cubicBezTo>
                <a:lnTo>
                  <a:pt x="160763" y="68496"/>
                </a:lnTo>
                <a:cubicBezTo>
                  <a:pt x="158484" y="69074"/>
                  <a:pt x="156022" y="69530"/>
                  <a:pt x="153712" y="69955"/>
                </a:cubicBezTo>
                <a:cubicBezTo>
                  <a:pt x="152678" y="69560"/>
                  <a:pt x="152040" y="68527"/>
                  <a:pt x="151675" y="67463"/>
                </a:cubicBezTo>
                <a:cubicBezTo>
                  <a:pt x="151310" y="66429"/>
                  <a:pt x="151128" y="65305"/>
                  <a:pt x="150550" y="64393"/>
                </a:cubicBezTo>
                <a:cubicBezTo>
                  <a:pt x="150064" y="63542"/>
                  <a:pt x="149304" y="62873"/>
                  <a:pt x="148788" y="62052"/>
                </a:cubicBezTo>
                <a:cubicBezTo>
                  <a:pt x="148392" y="61414"/>
                  <a:pt x="148119" y="60715"/>
                  <a:pt x="147876" y="60016"/>
                </a:cubicBezTo>
                <a:cubicBezTo>
                  <a:pt x="146873" y="57341"/>
                  <a:pt x="145657" y="54727"/>
                  <a:pt x="144380" y="52174"/>
                </a:cubicBezTo>
                <a:cubicBezTo>
                  <a:pt x="144655" y="52062"/>
                  <a:pt x="144925" y="52009"/>
                  <a:pt x="145184" y="52009"/>
                </a:cubicBezTo>
                <a:cubicBezTo>
                  <a:pt x="145844" y="52009"/>
                  <a:pt x="146436" y="52354"/>
                  <a:pt x="146873" y="52964"/>
                </a:cubicBezTo>
                <a:cubicBezTo>
                  <a:pt x="147511" y="53785"/>
                  <a:pt x="147784" y="54788"/>
                  <a:pt x="148240" y="55730"/>
                </a:cubicBezTo>
                <a:cubicBezTo>
                  <a:pt x="149335" y="58040"/>
                  <a:pt x="151402" y="59834"/>
                  <a:pt x="152253" y="62235"/>
                </a:cubicBezTo>
                <a:cubicBezTo>
                  <a:pt x="152557" y="63056"/>
                  <a:pt x="152709" y="63937"/>
                  <a:pt x="153073" y="64727"/>
                </a:cubicBezTo>
                <a:cubicBezTo>
                  <a:pt x="153438" y="65518"/>
                  <a:pt x="154107" y="66247"/>
                  <a:pt x="154988" y="66369"/>
                </a:cubicBezTo>
                <a:cubicBezTo>
                  <a:pt x="155067" y="66378"/>
                  <a:pt x="155147" y="66382"/>
                  <a:pt x="155227" y="66382"/>
                </a:cubicBezTo>
                <a:cubicBezTo>
                  <a:pt x="155671" y="66382"/>
                  <a:pt x="156126" y="66250"/>
                  <a:pt x="156538" y="66095"/>
                </a:cubicBezTo>
                <a:cubicBezTo>
                  <a:pt x="159031" y="65214"/>
                  <a:pt x="161432" y="64059"/>
                  <a:pt x="163681" y="62660"/>
                </a:cubicBezTo>
                <a:cubicBezTo>
                  <a:pt x="164684" y="62022"/>
                  <a:pt x="165688" y="61293"/>
                  <a:pt x="166204" y="60229"/>
                </a:cubicBezTo>
                <a:cubicBezTo>
                  <a:pt x="166721" y="59134"/>
                  <a:pt x="166539" y="57676"/>
                  <a:pt x="165536" y="57037"/>
                </a:cubicBezTo>
                <a:cubicBezTo>
                  <a:pt x="165232" y="56855"/>
                  <a:pt x="164836" y="56733"/>
                  <a:pt x="164624" y="56460"/>
                </a:cubicBezTo>
                <a:cubicBezTo>
                  <a:pt x="164320" y="56065"/>
                  <a:pt x="164381" y="55487"/>
                  <a:pt x="164107" y="55061"/>
                </a:cubicBezTo>
                <a:cubicBezTo>
                  <a:pt x="163861" y="54701"/>
                  <a:pt x="163457" y="54562"/>
                  <a:pt x="163022" y="54562"/>
                </a:cubicBezTo>
                <a:cubicBezTo>
                  <a:pt x="162650" y="54562"/>
                  <a:pt x="162255" y="54664"/>
                  <a:pt x="161918" y="54818"/>
                </a:cubicBezTo>
                <a:cubicBezTo>
                  <a:pt x="161326" y="55065"/>
                  <a:pt x="160693" y="55392"/>
                  <a:pt x="160069" y="55392"/>
                </a:cubicBezTo>
                <a:cubicBezTo>
                  <a:pt x="159925" y="55392"/>
                  <a:pt x="159781" y="55375"/>
                  <a:pt x="159639" y="55335"/>
                </a:cubicBezTo>
                <a:cubicBezTo>
                  <a:pt x="159092" y="55183"/>
                  <a:pt x="158697" y="54727"/>
                  <a:pt x="158362" y="54302"/>
                </a:cubicBezTo>
                <a:cubicBezTo>
                  <a:pt x="157815" y="53633"/>
                  <a:pt x="157298" y="52964"/>
                  <a:pt x="157146" y="52144"/>
                </a:cubicBezTo>
                <a:cubicBezTo>
                  <a:pt x="156964" y="51323"/>
                  <a:pt x="157390" y="50441"/>
                  <a:pt x="158180" y="50168"/>
                </a:cubicBezTo>
                <a:cubicBezTo>
                  <a:pt x="159213" y="51323"/>
                  <a:pt x="160399" y="52387"/>
                  <a:pt x="161858" y="52812"/>
                </a:cubicBezTo>
                <a:cubicBezTo>
                  <a:pt x="162800" y="53055"/>
                  <a:pt x="163773" y="53055"/>
                  <a:pt x="164745" y="53116"/>
                </a:cubicBezTo>
                <a:cubicBezTo>
                  <a:pt x="167937" y="53359"/>
                  <a:pt x="170946" y="54454"/>
                  <a:pt x="173955" y="55548"/>
                </a:cubicBezTo>
                <a:cubicBezTo>
                  <a:pt x="174624" y="55791"/>
                  <a:pt x="175353" y="56065"/>
                  <a:pt x="175870" y="56581"/>
                </a:cubicBezTo>
                <a:cubicBezTo>
                  <a:pt x="176326" y="57007"/>
                  <a:pt x="176630" y="57554"/>
                  <a:pt x="177147" y="57888"/>
                </a:cubicBezTo>
                <a:cubicBezTo>
                  <a:pt x="177342" y="58015"/>
                  <a:pt x="177585" y="58080"/>
                  <a:pt x="177818" y="58080"/>
                </a:cubicBezTo>
                <a:cubicBezTo>
                  <a:pt x="178202" y="58080"/>
                  <a:pt x="178560" y="57902"/>
                  <a:pt x="178636" y="57524"/>
                </a:cubicBezTo>
                <a:cubicBezTo>
                  <a:pt x="179335" y="61931"/>
                  <a:pt x="180703" y="66247"/>
                  <a:pt x="182679" y="70290"/>
                </a:cubicBezTo>
                <a:cubicBezTo>
                  <a:pt x="182952" y="70776"/>
                  <a:pt x="183226" y="71323"/>
                  <a:pt x="183682" y="71657"/>
                </a:cubicBezTo>
                <a:cubicBezTo>
                  <a:pt x="183950" y="71854"/>
                  <a:pt x="184292" y="71977"/>
                  <a:pt x="184620" y="71977"/>
                </a:cubicBezTo>
                <a:cubicBezTo>
                  <a:pt x="184851" y="71977"/>
                  <a:pt x="185075" y="71917"/>
                  <a:pt x="185262" y="71779"/>
                </a:cubicBezTo>
                <a:cubicBezTo>
                  <a:pt x="185658" y="71475"/>
                  <a:pt x="185779" y="70898"/>
                  <a:pt x="185809" y="70381"/>
                </a:cubicBezTo>
                <a:cubicBezTo>
                  <a:pt x="185870" y="69530"/>
                  <a:pt x="185779" y="68679"/>
                  <a:pt x="185627" y="67858"/>
                </a:cubicBezTo>
                <a:cubicBezTo>
                  <a:pt x="185506" y="67311"/>
                  <a:pt x="185323" y="66733"/>
                  <a:pt x="185475" y="66156"/>
                </a:cubicBezTo>
                <a:cubicBezTo>
                  <a:pt x="185566" y="65700"/>
                  <a:pt x="185870" y="65335"/>
                  <a:pt x="186174" y="64970"/>
                </a:cubicBezTo>
                <a:cubicBezTo>
                  <a:pt x="187481" y="63390"/>
                  <a:pt x="188758" y="61809"/>
                  <a:pt x="190065" y="60229"/>
                </a:cubicBezTo>
                <a:cubicBezTo>
                  <a:pt x="190369" y="59864"/>
                  <a:pt x="190673" y="59499"/>
                  <a:pt x="191038" y="59226"/>
                </a:cubicBezTo>
                <a:cubicBezTo>
                  <a:pt x="192436" y="58192"/>
                  <a:pt x="194959" y="58496"/>
                  <a:pt x="195810" y="56976"/>
                </a:cubicBezTo>
                <a:cubicBezTo>
                  <a:pt x="196114" y="57949"/>
                  <a:pt x="196874" y="58648"/>
                  <a:pt x="197390" y="59499"/>
                </a:cubicBezTo>
                <a:cubicBezTo>
                  <a:pt x="197907" y="60350"/>
                  <a:pt x="198181" y="61323"/>
                  <a:pt x="198181" y="62326"/>
                </a:cubicBezTo>
                <a:cubicBezTo>
                  <a:pt x="198181" y="62782"/>
                  <a:pt x="198120" y="63268"/>
                  <a:pt x="198272" y="63724"/>
                </a:cubicBezTo>
                <a:cubicBezTo>
                  <a:pt x="198425" y="64082"/>
                  <a:pt x="198794" y="64398"/>
                  <a:pt x="199161" y="64398"/>
                </a:cubicBezTo>
                <a:cubicBezTo>
                  <a:pt x="199230" y="64398"/>
                  <a:pt x="199299" y="64387"/>
                  <a:pt x="199366" y="64363"/>
                </a:cubicBezTo>
                <a:cubicBezTo>
                  <a:pt x="199640" y="64271"/>
                  <a:pt x="199792" y="64028"/>
                  <a:pt x="199974" y="63815"/>
                </a:cubicBezTo>
                <a:cubicBezTo>
                  <a:pt x="200337" y="63313"/>
                  <a:pt x="200853" y="62862"/>
                  <a:pt x="201476" y="62862"/>
                </a:cubicBezTo>
                <a:cubicBezTo>
                  <a:pt x="201532" y="62862"/>
                  <a:pt x="201588" y="62866"/>
                  <a:pt x="201646" y="62873"/>
                </a:cubicBezTo>
                <a:cubicBezTo>
                  <a:pt x="202709" y="63937"/>
                  <a:pt x="202801" y="65639"/>
                  <a:pt x="202618" y="67159"/>
                </a:cubicBezTo>
                <a:cubicBezTo>
                  <a:pt x="202436" y="68648"/>
                  <a:pt x="202071" y="70198"/>
                  <a:pt x="202466" y="71657"/>
                </a:cubicBezTo>
                <a:cubicBezTo>
                  <a:pt x="202679" y="72509"/>
                  <a:pt x="203165" y="73268"/>
                  <a:pt x="203652" y="74028"/>
                </a:cubicBezTo>
                <a:cubicBezTo>
                  <a:pt x="204716" y="75700"/>
                  <a:pt x="205810" y="77463"/>
                  <a:pt x="207573" y="78345"/>
                </a:cubicBezTo>
                <a:cubicBezTo>
                  <a:pt x="207694" y="76642"/>
                  <a:pt x="206843" y="74910"/>
                  <a:pt x="205476" y="73907"/>
                </a:cubicBezTo>
                <a:cubicBezTo>
                  <a:pt x="204776" y="73420"/>
                  <a:pt x="203895" y="73025"/>
                  <a:pt x="203591" y="72205"/>
                </a:cubicBezTo>
                <a:cubicBezTo>
                  <a:pt x="203317" y="71505"/>
                  <a:pt x="203591" y="70746"/>
                  <a:pt x="203865" y="70047"/>
                </a:cubicBezTo>
                <a:cubicBezTo>
                  <a:pt x="204168" y="69226"/>
                  <a:pt x="204472" y="68405"/>
                  <a:pt x="204807" y="67615"/>
                </a:cubicBezTo>
                <a:cubicBezTo>
                  <a:pt x="205810" y="68436"/>
                  <a:pt x="206813" y="69256"/>
                  <a:pt x="207786" y="70077"/>
                </a:cubicBezTo>
                <a:cubicBezTo>
                  <a:pt x="208040" y="70277"/>
                  <a:pt x="208479" y="70390"/>
                  <a:pt x="208889" y="70390"/>
                </a:cubicBezTo>
                <a:cubicBezTo>
                  <a:pt x="209164" y="70390"/>
                  <a:pt x="209426" y="70339"/>
                  <a:pt x="209609" y="70229"/>
                </a:cubicBezTo>
                <a:cubicBezTo>
                  <a:pt x="211494" y="69195"/>
                  <a:pt x="212071" y="66399"/>
                  <a:pt x="210764" y="64697"/>
                </a:cubicBezTo>
                <a:cubicBezTo>
                  <a:pt x="209883" y="63511"/>
                  <a:pt x="208150" y="62508"/>
                  <a:pt x="208515" y="61049"/>
                </a:cubicBezTo>
                <a:cubicBezTo>
                  <a:pt x="208697" y="60381"/>
                  <a:pt x="209305" y="59925"/>
                  <a:pt x="209913" y="59560"/>
                </a:cubicBezTo>
                <a:cubicBezTo>
                  <a:pt x="211859" y="58375"/>
                  <a:pt x="214077" y="57736"/>
                  <a:pt x="216053" y="56612"/>
                </a:cubicBezTo>
                <a:cubicBezTo>
                  <a:pt x="217999" y="55457"/>
                  <a:pt x="219792" y="53633"/>
                  <a:pt x="219913" y="51353"/>
                </a:cubicBezTo>
                <a:cubicBezTo>
                  <a:pt x="220005" y="49955"/>
                  <a:pt x="219397" y="48557"/>
                  <a:pt x="218333" y="47645"/>
                </a:cubicBezTo>
                <a:cubicBezTo>
                  <a:pt x="217938" y="47311"/>
                  <a:pt x="217482" y="47037"/>
                  <a:pt x="217299" y="46551"/>
                </a:cubicBezTo>
                <a:cubicBezTo>
                  <a:pt x="216904" y="45608"/>
                  <a:pt x="217847" y="44423"/>
                  <a:pt x="217269" y="43572"/>
                </a:cubicBezTo>
                <a:cubicBezTo>
                  <a:pt x="216844" y="42903"/>
                  <a:pt x="215871" y="42934"/>
                  <a:pt x="215202" y="42539"/>
                </a:cubicBezTo>
                <a:cubicBezTo>
                  <a:pt x="214594" y="42143"/>
                  <a:pt x="214321" y="41292"/>
                  <a:pt x="214594" y="40593"/>
                </a:cubicBezTo>
                <a:cubicBezTo>
                  <a:pt x="214809" y="40001"/>
                  <a:pt x="215453" y="39600"/>
                  <a:pt x="216083" y="39600"/>
                </a:cubicBezTo>
                <a:cubicBezTo>
                  <a:pt x="216165" y="39600"/>
                  <a:pt x="216247" y="39607"/>
                  <a:pt x="216327" y="39621"/>
                </a:cubicBezTo>
                <a:cubicBezTo>
                  <a:pt x="216357" y="40684"/>
                  <a:pt x="217512" y="41323"/>
                  <a:pt x="218546" y="41566"/>
                </a:cubicBezTo>
                <a:cubicBezTo>
                  <a:pt x="219610" y="41809"/>
                  <a:pt x="220795" y="41961"/>
                  <a:pt x="221433" y="42812"/>
                </a:cubicBezTo>
                <a:cubicBezTo>
                  <a:pt x="221737" y="43207"/>
                  <a:pt x="221889" y="43724"/>
                  <a:pt x="222193" y="44149"/>
                </a:cubicBezTo>
                <a:cubicBezTo>
                  <a:pt x="222389" y="44432"/>
                  <a:pt x="222756" y="44668"/>
                  <a:pt x="223105" y="44668"/>
                </a:cubicBezTo>
                <a:cubicBezTo>
                  <a:pt x="223243" y="44668"/>
                  <a:pt x="223379" y="44631"/>
                  <a:pt x="223500" y="44545"/>
                </a:cubicBezTo>
                <a:cubicBezTo>
                  <a:pt x="223804" y="44332"/>
                  <a:pt x="223865" y="43876"/>
                  <a:pt x="223804" y="43481"/>
                </a:cubicBezTo>
                <a:cubicBezTo>
                  <a:pt x="223622" y="41931"/>
                  <a:pt x="222679" y="40046"/>
                  <a:pt x="221494" y="39013"/>
                </a:cubicBezTo>
                <a:cubicBezTo>
                  <a:pt x="223713" y="38162"/>
                  <a:pt x="224564" y="35548"/>
                  <a:pt x="225172" y="33237"/>
                </a:cubicBezTo>
                <a:cubicBezTo>
                  <a:pt x="225354" y="32447"/>
                  <a:pt x="225567" y="31626"/>
                  <a:pt x="225476" y="30806"/>
                </a:cubicBezTo>
                <a:cubicBezTo>
                  <a:pt x="225354" y="29864"/>
                  <a:pt x="224838" y="29012"/>
                  <a:pt x="224260" y="28253"/>
                </a:cubicBezTo>
                <a:cubicBezTo>
                  <a:pt x="223591" y="27371"/>
                  <a:pt x="222801" y="26550"/>
                  <a:pt x="221768" y="26095"/>
                </a:cubicBezTo>
                <a:cubicBezTo>
                  <a:pt x="220582" y="25608"/>
                  <a:pt x="219062" y="25608"/>
                  <a:pt x="218363" y="24544"/>
                </a:cubicBezTo>
                <a:cubicBezTo>
                  <a:pt x="217664" y="23389"/>
                  <a:pt x="218515" y="21809"/>
                  <a:pt x="219761" y="21292"/>
                </a:cubicBezTo>
                <a:cubicBezTo>
                  <a:pt x="220302" y="21062"/>
                  <a:pt x="220885" y="20977"/>
                  <a:pt x="221481" y="20977"/>
                </a:cubicBezTo>
                <a:cubicBezTo>
                  <a:pt x="222224" y="20977"/>
                  <a:pt x="222987" y="21110"/>
                  <a:pt x="223713" y="21262"/>
                </a:cubicBezTo>
                <a:cubicBezTo>
                  <a:pt x="224506" y="21409"/>
                  <a:pt x="225334" y="21568"/>
                  <a:pt x="226147" y="21568"/>
                </a:cubicBezTo>
                <a:cubicBezTo>
                  <a:pt x="226673" y="21568"/>
                  <a:pt x="227193" y="21502"/>
                  <a:pt x="227695" y="21322"/>
                </a:cubicBezTo>
                <a:cubicBezTo>
                  <a:pt x="227604" y="20593"/>
                  <a:pt x="226661" y="19833"/>
                  <a:pt x="227208" y="19347"/>
                </a:cubicBezTo>
                <a:cubicBezTo>
                  <a:pt x="227391" y="19195"/>
                  <a:pt x="227634" y="19195"/>
                  <a:pt x="227877" y="19195"/>
                </a:cubicBezTo>
                <a:cubicBezTo>
                  <a:pt x="229215" y="19255"/>
                  <a:pt x="230552" y="19286"/>
                  <a:pt x="231889" y="19347"/>
                </a:cubicBezTo>
                <a:cubicBezTo>
                  <a:pt x="232072" y="19803"/>
                  <a:pt x="231889" y="20319"/>
                  <a:pt x="231616" y="20775"/>
                </a:cubicBezTo>
                <a:cubicBezTo>
                  <a:pt x="231373" y="21201"/>
                  <a:pt x="231038" y="21626"/>
                  <a:pt x="230978" y="22113"/>
                </a:cubicBezTo>
                <a:cubicBezTo>
                  <a:pt x="230826" y="23450"/>
                  <a:pt x="232497" y="24271"/>
                  <a:pt x="232832" y="25547"/>
                </a:cubicBezTo>
                <a:cubicBezTo>
                  <a:pt x="233105" y="26490"/>
                  <a:pt x="232680" y="27675"/>
                  <a:pt x="233409" y="28313"/>
                </a:cubicBezTo>
                <a:cubicBezTo>
                  <a:pt x="233652" y="28496"/>
                  <a:pt x="233926" y="28587"/>
                  <a:pt x="234230" y="28648"/>
                </a:cubicBezTo>
                <a:cubicBezTo>
                  <a:pt x="234889" y="28797"/>
                  <a:pt x="235564" y="28871"/>
                  <a:pt x="236232" y="28871"/>
                </a:cubicBezTo>
                <a:cubicBezTo>
                  <a:pt x="236519" y="28871"/>
                  <a:pt x="236804" y="28857"/>
                  <a:pt x="237087" y="28830"/>
                </a:cubicBezTo>
                <a:cubicBezTo>
                  <a:pt x="237513" y="26885"/>
                  <a:pt x="236996" y="24787"/>
                  <a:pt x="235719" y="23268"/>
                </a:cubicBezTo>
                <a:cubicBezTo>
                  <a:pt x="234990" y="22386"/>
                  <a:pt x="234108" y="21505"/>
                  <a:pt x="234260" y="20380"/>
                </a:cubicBezTo>
                <a:lnTo>
                  <a:pt x="237573" y="20380"/>
                </a:lnTo>
                <a:cubicBezTo>
                  <a:pt x="237756" y="20380"/>
                  <a:pt x="237938" y="20380"/>
                  <a:pt x="238090" y="20319"/>
                </a:cubicBezTo>
                <a:cubicBezTo>
                  <a:pt x="238242" y="20228"/>
                  <a:pt x="238364" y="20076"/>
                  <a:pt x="238516" y="19955"/>
                </a:cubicBezTo>
                <a:cubicBezTo>
                  <a:pt x="238880" y="19651"/>
                  <a:pt x="239397" y="19590"/>
                  <a:pt x="239792" y="19316"/>
                </a:cubicBezTo>
                <a:cubicBezTo>
                  <a:pt x="240187" y="19043"/>
                  <a:pt x="240400" y="18374"/>
                  <a:pt x="240035" y="18100"/>
                </a:cubicBezTo>
                <a:cubicBezTo>
                  <a:pt x="239914" y="18009"/>
                  <a:pt x="239762" y="17979"/>
                  <a:pt x="239701" y="17857"/>
                </a:cubicBezTo>
                <a:cubicBezTo>
                  <a:pt x="239671" y="17736"/>
                  <a:pt x="239731" y="17614"/>
                  <a:pt x="239792" y="17493"/>
                </a:cubicBezTo>
                <a:cubicBezTo>
                  <a:pt x="240096" y="17006"/>
                  <a:pt x="240431" y="16490"/>
                  <a:pt x="240856" y="16094"/>
                </a:cubicBezTo>
                <a:cubicBezTo>
                  <a:pt x="239975" y="14727"/>
                  <a:pt x="238455" y="13845"/>
                  <a:pt x="236874" y="13450"/>
                </a:cubicBezTo>
                <a:cubicBezTo>
                  <a:pt x="235637" y="13141"/>
                  <a:pt x="234344" y="13073"/>
                  <a:pt x="233053" y="13073"/>
                </a:cubicBezTo>
                <a:cubicBezTo>
                  <a:pt x="232695" y="13073"/>
                  <a:pt x="232337" y="13079"/>
                  <a:pt x="231981" y="13085"/>
                </a:cubicBezTo>
                <a:cubicBezTo>
                  <a:pt x="229701" y="13085"/>
                  <a:pt x="227391" y="13085"/>
                  <a:pt x="225111" y="13116"/>
                </a:cubicBezTo>
                <a:cubicBezTo>
                  <a:pt x="224807" y="13116"/>
                  <a:pt x="224503" y="13117"/>
                  <a:pt x="224199" y="13117"/>
                </a:cubicBezTo>
                <a:cubicBezTo>
                  <a:pt x="222832" y="13117"/>
                  <a:pt x="221469" y="13096"/>
                  <a:pt x="220126" y="12872"/>
                </a:cubicBezTo>
                <a:cubicBezTo>
                  <a:pt x="215955" y="12164"/>
                  <a:pt x="211943" y="9690"/>
                  <a:pt x="207854" y="9690"/>
                </a:cubicBezTo>
                <a:cubicBezTo>
                  <a:pt x="207205" y="9690"/>
                  <a:pt x="206555" y="9752"/>
                  <a:pt x="205901" y="9894"/>
                </a:cubicBezTo>
                <a:cubicBezTo>
                  <a:pt x="205627" y="9954"/>
                  <a:pt x="205384" y="10046"/>
                  <a:pt x="205141" y="10167"/>
                </a:cubicBezTo>
                <a:cubicBezTo>
                  <a:pt x="204959" y="10319"/>
                  <a:pt x="204807" y="10471"/>
                  <a:pt x="204624" y="10623"/>
                </a:cubicBezTo>
                <a:cubicBezTo>
                  <a:pt x="203942" y="11257"/>
                  <a:pt x="202967" y="11753"/>
                  <a:pt x="202043" y="11753"/>
                </a:cubicBezTo>
                <a:cubicBezTo>
                  <a:pt x="201815" y="11753"/>
                  <a:pt x="201589" y="11723"/>
                  <a:pt x="201372" y="11657"/>
                </a:cubicBezTo>
                <a:cubicBezTo>
                  <a:pt x="200247" y="11292"/>
                  <a:pt x="199244" y="10593"/>
                  <a:pt x="198211" y="10076"/>
                </a:cubicBezTo>
                <a:cubicBezTo>
                  <a:pt x="197420" y="9692"/>
                  <a:pt x="196545" y="9375"/>
                  <a:pt x="195686" y="9375"/>
                </a:cubicBezTo>
                <a:cubicBezTo>
                  <a:pt x="195390" y="9375"/>
                  <a:pt x="195095" y="9413"/>
                  <a:pt x="194807" y="9499"/>
                </a:cubicBezTo>
                <a:cubicBezTo>
                  <a:pt x="194898" y="9833"/>
                  <a:pt x="194563" y="10167"/>
                  <a:pt x="194199" y="10228"/>
                </a:cubicBezTo>
                <a:cubicBezTo>
                  <a:pt x="194171" y="10230"/>
                  <a:pt x="194144" y="10231"/>
                  <a:pt x="194118" y="10231"/>
                </a:cubicBezTo>
                <a:cubicBezTo>
                  <a:pt x="193784" y="10231"/>
                  <a:pt x="193477" y="10065"/>
                  <a:pt x="193196" y="9924"/>
                </a:cubicBezTo>
                <a:cubicBezTo>
                  <a:pt x="191857" y="9229"/>
                  <a:pt x="190409" y="8512"/>
                  <a:pt x="188926" y="8512"/>
                </a:cubicBezTo>
                <a:cubicBezTo>
                  <a:pt x="188658" y="8512"/>
                  <a:pt x="188389" y="8535"/>
                  <a:pt x="188120" y="8587"/>
                </a:cubicBezTo>
                <a:cubicBezTo>
                  <a:pt x="187390" y="8708"/>
                  <a:pt x="186721" y="9043"/>
                  <a:pt x="185992" y="9195"/>
                </a:cubicBezTo>
                <a:cubicBezTo>
                  <a:pt x="185828" y="9222"/>
                  <a:pt x="185658" y="9237"/>
                  <a:pt x="185488" y="9237"/>
                </a:cubicBezTo>
                <a:cubicBezTo>
                  <a:pt x="184901" y="9237"/>
                  <a:pt x="184316" y="9058"/>
                  <a:pt x="183986" y="8587"/>
                </a:cubicBezTo>
                <a:cubicBezTo>
                  <a:pt x="184442" y="8343"/>
                  <a:pt x="184837" y="7827"/>
                  <a:pt x="185050" y="7371"/>
                </a:cubicBezTo>
                <a:cubicBezTo>
                  <a:pt x="182898" y="6329"/>
                  <a:pt x="180509" y="5776"/>
                  <a:pt x="178136" y="5776"/>
                </a:cubicBezTo>
                <a:close/>
                <a:moveTo>
                  <a:pt x="233257" y="91779"/>
                </a:moveTo>
                <a:cubicBezTo>
                  <a:pt x="233014" y="92053"/>
                  <a:pt x="232832" y="92418"/>
                  <a:pt x="232771" y="92782"/>
                </a:cubicBezTo>
                <a:cubicBezTo>
                  <a:pt x="232672" y="92742"/>
                  <a:pt x="232573" y="92723"/>
                  <a:pt x="232476" y="92723"/>
                </a:cubicBezTo>
                <a:cubicBezTo>
                  <a:pt x="231920" y="92723"/>
                  <a:pt x="231419" y="93333"/>
                  <a:pt x="231160" y="93877"/>
                </a:cubicBezTo>
                <a:cubicBezTo>
                  <a:pt x="230886" y="94545"/>
                  <a:pt x="230522" y="95366"/>
                  <a:pt x="229792" y="95396"/>
                </a:cubicBezTo>
                <a:cubicBezTo>
                  <a:pt x="229779" y="95397"/>
                  <a:pt x="229766" y="95397"/>
                  <a:pt x="229754" y="95397"/>
                </a:cubicBezTo>
                <a:cubicBezTo>
                  <a:pt x="229015" y="95397"/>
                  <a:pt x="228503" y="94545"/>
                  <a:pt x="227756" y="94515"/>
                </a:cubicBezTo>
                <a:cubicBezTo>
                  <a:pt x="227740" y="94514"/>
                  <a:pt x="227725" y="94514"/>
                  <a:pt x="227710" y="94514"/>
                </a:cubicBezTo>
                <a:cubicBezTo>
                  <a:pt x="227095" y="94514"/>
                  <a:pt x="226655" y="95106"/>
                  <a:pt x="226388" y="95670"/>
                </a:cubicBezTo>
                <a:cubicBezTo>
                  <a:pt x="226145" y="96247"/>
                  <a:pt x="225932" y="96916"/>
                  <a:pt x="225415" y="97251"/>
                </a:cubicBezTo>
                <a:cubicBezTo>
                  <a:pt x="224716" y="97706"/>
                  <a:pt x="223622" y="97585"/>
                  <a:pt x="223257" y="98345"/>
                </a:cubicBezTo>
                <a:cubicBezTo>
                  <a:pt x="223075" y="98740"/>
                  <a:pt x="223227" y="99257"/>
                  <a:pt x="223014" y="99621"/>
                </a:cubicBezTo>
                <a:cubicBezTo>
                  <a:pt x="222862" y="99834"/>
                  <a:pt x="222649" y="99986"/>
                  <a:pt x="222436" y="100108"/>
                </a:cubicBezTo>
                <a:cubicBezTo>
                  <a:pt x="221616" y="100594"/>
                  <a:pt x="220734" y="100989"/>
                  <a:pt x="219822" y="101324"/>
                </a:cubicBezTo>
                <a:cubicBezTo>
                  <a:pt x="218758" y="101688"/>
                  <a:pt x="217664" y="101962"/>
                  <a:pt x="216631" y="102418"/>
                </a:cubicBezTo>
                <a:cubicBezTo>
                  <a:pt x="215597" y="102904"/>
                  <a:pt x="214655" y="103603"/>
                  <a:pt x="214169" y="104637"/>
                </a:cubicBezTo>
                <a:cubicBezTo>
                  <a:pt x="213470" y="106126"/>
                  <a:pt x="213926" y="107828"/>
                  <a:pt x="213895" y="109470"/>
                </a:cubicBezTo>
                <a:cubicBezTo>
                  <a:pt x="213865" y="110442"/>
                  <a:pt x="213622" y="111445"/>
                  <a:pt x="213226" y="112327"/>
                </a:cubicBezTo>
                <a:cubicBezTo>
                  <a:pt x="212983" y="112874"/>
                  <a:pt x="212679" y="113391"/>
                  <a:pt x="212649" y="113968"/>
                </a:cubicBezTo>
                <a:cubicBezTo>
                  <a:pt x="212588" y="114546"/>
                  <a:pt x="212862" y="115214"/>
                  <a:pt x="213439" y="115366"/>
                </a:cubicBezTo>
                <a:cubicBezTo>
                  <a:pt x="213510" y="115376"/>
                  <a:pt x="213581" y="115380"/>
                  <a:pt x="213651" y="115380"/>
                </a:cubicBezTo>
                <a:cubicBezTo>
                  <a:pt x="213790" y="115380"/>
                  <a:pt x="213926" y="115366"/>
                  <a:pt x="214047" y="115366"/>
                </a:cubicBezTo>
                <a:cubicBezTo>
                  <a:pt x="215111" y="115245"/>
                  <a:pt x="216144" y="115123"/>
                  <a:pt x="217178" y="115002"/>
                </a:cubicBezTo>
                <a:cubicBezTo>
                  <a:pt x="218454" y="114850"/>
                  <a:pt x="219761" y="114698"/>
                  <a:pt x="220977" y="114272"/>
                </a:cubicBezTo>
                <a:cubicBezTo>
                  <a:pt x="222376" y="113816"/>
                  <a:pt x="223622" y="113026"/>
                  <a:pt x="225050" y="112661"/>
                </a:cubicBezTo>
                <a:cubicBezTo>
                  <a:pt x="225442" y="112569"/>
                  <a:pt x="225854" y="112519"/>
                  <a:pt x="226264" y="112519"/>
                </a:cubicBezTo>
                <a:cubicBezTo>
                  <a:pt x="227348" y="112519"/>
                  <a:pt x="228414" y="112873"/>
                  <a:pt x="229032" y="113755"/>
                </a:cubicBezTo>
                <a:cubicBezTo>
                  <a:pt x="229458" y="114363"/>
                  <a:pt x="229640" y="114728"/>
                  <a:pt x="230430" y="114850"/>
                </a:cubicBezTo>
                <a:cubicBezTo>
                  <a:pt x="230477" y="114855"/>
                  <a:pt x="230525" y="114857"/>
                  <a:pt x="230573" y="114857"/>
                </a:cubicBezTo>
                <a:cubicBezTo>
                  <a:pt x="230787" y="114857"/>
                  <a:pt x="231007" y="114812"/>
                  <a:pt x="231209" y="114812"/>
                </a:cubicBezTo>
                <a:cubicBezTo>
                  <a:pt x="231456" y="114812"/>
                  <a:pt x="231677" y="114880"/>
                  <a:pt x="231829" y="115184"/>
                </a:cubicBezTo>
                <a:cubicBezTo>
                  <a:pt x="232041" y="115670"/>
                  <a:pt x="231585" y="116461"/>
                  <a:pt x="231646" y="117008"/>
                </a:cubicBezTo>
                <a:cubicBezTo>
                  <a:pt x="231707" y="117585"/>
                  <a:pt x="231981" y="118132"/>
                  <a:pt x="232376" y="118558"/>
                </a:cubicBezTo>
                <a:cubicBezTo>
                  <a:pt x="232852" y="119058"/>
                  <a:pt x="233553" y="119316"/>
                  <a:pt x="234244" y="119316"/>
                </a:cubicBezTo>
                <a:cubicBezTo>
                  <a:pt x="234434" y="119316"/>
                  <a:pt x="234624" y="119296"/>
                  <a:pt x="234807" y="119257"/>
                </a:cubicBezTo>
                <a:cubicBezTo>
                  <a:pt x="235203" y="119166"/>
                  <a:pt x="235567" y="118983"/>
                  <a:pt x="235962" y="118983"/>
                </a:cubicBezTo>
                <a:cubicBezTo>
                  <a:pt x="236266" y="118983"/>
                  <a:pt x="236540" y="119075"/>
                  <a:pt x="236844" y="119135"/>
                </a:cubicBezTo>
                <a:cubicBezTo>
                  <a:pt x="237095" y="119193"/>
                  <a:pt x="237344" y="119220"/>
                  <a:pt x="237590" y="119220"/>
                </a:cubicBezTo>
                <a:cubicBezTo>
                  <a:pt x="239283" y="119220"/>
                  <a:pt x="240851" y="117943"/>
                  <a:pt x="242072" y="116643"/>
                </a:cubicBezTo>
                <a:cubicBezTo>
                  <a:pt x="244169" y="114394"/>
                  <a:pt x="245932" y="111840"/>
                  <a:pt x="247300" y="109074"/>
                </a:cubicBezTo>
                <a:cubicBezTo>
                  <a:pt x="247756" y="108193"/>
                  <a:pt x="248151" y="107190"/>
                  <a:pt x="247756" y="106308"/>
                </a:cubicBezTo>
                <a:cubicBezTo>
                  <a:pt x="247422" y="105457"/>
                  <a:pt x="246479" y="104971"/>
                  <a:pt x="246206" y="104120"/>
                </a:cubicBezTo>
                <a:cubicBezTo>
                  <a:pt x="245993" y="103512"/>
                  <a:pt x="246206" y="102813"/>
                  <a:pt x="246054" y="102175"/>
                </a:cubicBezTo>
                <a:cubicBezTo>
                  <a:pt x="245719" y="100959"/>
                  <a:pt x="244139" y="100412"/>
                  <a:pt x="243713" y="99196"/>
                </a:cubicBezTo>
                <a:cubicBezTo>
                  <a:pt x="243349" y="98162"/>
                  <a:pt x="243896" y="96886"/>
                  <a:pt x="243318" y="95974"/>
                </a:cubicBezTo>
                <a:cubicBezTo>
                  <a:pt x="242953" y="95396"/>
                  <a:pt x="242254" y="95123"/>
                  <a:pt x="241981" y="94485"/>
                </a:cubicBezTo>
                <a:cubicBezTo>
                  <a:pt x="241798" y="94089"/>
                  <a:pt x="241890" y="93603"/>
                  <a:pt x="241829" y="93178"/>
                </a:cubicBezTo>
                <a:cubicBezTo>
                  <a:pt x="241768" y="92722"/>
                  <a:pt x="241494" y="92235"/>
                  <a:pt x="241069" y="92235"/>
                </a:cubicBezTo>
                <a:cubicBezTo>
                  <a:pt x="240704" y="93360"/>
                  <a:pt x="240370" y="94515"/>
                  <a:pt x="240035" y="95640"/>
                </a:cubicBezTo>
                <a:cubicBezTo>
                  <a:pt x="239762" y="96460"/>
                  <a:pt x="239428" y="97372"/>
                  <a:pt x="238637" y="97706"/>
                </a:cubicBezTo>
                <a:cubicBezTo>
                  <a:pt x="238453" y="97773"/>
                  <a:pt x="238264" y="97801"/>
                  <a:pt x="238074" y="97801"/>
                </a:cubicBezTo>
                <a:cubicBezTo>
                  <a:pt x="237574" y="97801"/>
                  <a:pt x="237063" y="97609"/>
                  <a:pt x="236601" y="97433"/>
                </a:cubicBezTo>
                <a:cubicBezTo>
                  <a:pt x="235841" y="97129"/>
                  <a:pt x="234959" y="96643"/>
                  <a:pt x="234929" y="95822"/>
                </a:cubicBezTo>
                <a:cubicBezTo>
                  <a:pt x="234929" y="95153"/>
                  <a:pt x="235506" y="94667"/>
                  <a:pt x="236023" y="94211"/>
                </a:cubicBezTo>
                <a:cubicBezTo>
                  <a:pt x="236540" y="93755"/>
                  <a:pt x="237026" y="93086"/>
                  <a:pt x="236722" y="92478"/>
                </a:cubicBezTo>
                <a:lnTo>
                  <a:pt x="236722" y="92478"/>
                </a:lnTo>
                <a:cubicBezTo>
                  <a:pt x="236338" y="92666"/>
                  <a:pt x="235907" y="92757"/>
                  <a:pt x="235474" y="92757"/>
                </a:cubicBezTo>
                <a:cubicBezTo>
                  <a:pt x="234640" y="92757"/>
                  <a:pt x="233797" y="92419"/>
                  <a:pt x="233257" y="91779"/>
                </a:cubicBezTo>
                <a:close/>
                <a:moveTo>
                  <a:pt x="51677" y="68389"/>
                </a:moveTo>
                <a:cubicBezTo>
                  <a:pt x="49973" y="68389"/>
                  <a:pt x="47451" y="69808"/>
                  <a:pt x="46352" y="71334"/>
                </a:cubicBezTo>
                <a:lnTo>
                  <a:pt x="46352" y="71334"/>
                </a:lnTo>
                <a:cubicBezTo>
                  <a:pt x="46629" y="71636"/>
                  <a:pt x="46789" y="72016"/>
                  <a:pt x="46688" y="72387"/>
                </a:cubicBezTo>
                <a:cubicBezTo>
                  <a:pt x="46506" y="72539"/>
                  <a:pt x="46384" y="72539"/>
                  <a:pt x="46324" y="72752"/>
                </a:cubicBezTo>
                <a:cubicBezTo>
                  <a:pt x="46324" y="72449"/>
                  <a:pt x="46198" y="72161"/>
                  <a:pt x="45998" y="71936"/>
                </a:cubicBezTo>
                <a:lnTo>
                  <a:pt x="45998" y="71936"/>
                </a:lnTo>
                <a:cubicBezTo>
                  <a:pt x="45864" y="72234"/>
                  <a:pt x="45795" y="72529"/>
                  <a:pt x="45807" y="72813"/>
                </a:cubicBezTo>
                <a:cubicBezTo>
                  <a:pt x="45898" y="74393"/>
                  <a:pt x="46050" y="76004"/>
                  <a:pt x="46263" y="77585"/>
                </a:cubicBezTo>
                <a:cubicBezTo>
                  <a:pt x="45077" y="78983"/>
                  <a:pt x="43953" y="80624"/>
                  <a:pt x="42737" y="82053"/>
                </a:cubicBezTo>
                <a:cubicBezTo>
                  <a:pt x="42463" y="82387"/>
                  <a:pt x="42159" y="82752"/>
                  <a:pt x="42038" y="83177"/>
                </a:cubicBezTo>
                <a:cubicBezTo>
                  <a:pt x="41795" y="84089"/>
                  <a:pt x="42403" y="84971"/>
                  <a:pt x="42980" y="85731"/>
                </a:cubicBezTo>
                <a:cubicBezTo>
                  <a:pt x="42220" y="87342"/>
                  <a:pt x="43223" y="89530"/>
                  <a:pt x="44409" y="90867"/>
                </a:cubicBezTo>
                <a:cubicBezTo>
                  <a:pt x="45625" y="92205"/>
                  <a:pt x="47144" y="93208"/>
                  <a:pt x="48178" y="94697"/>
                </a:cubicBezTo>
                <a:cubicBezTo>
                  <a:pt x="48755" y="95548"/>
                  <a:pt x="49150" y="96582"/>
                  <a:pt x="49971" y="97251"/>
                </a:cubicBezTo>
                <a:cubicBezTo>
                  <a:pt x="50974" y="98071"/>
                  <a:pt x="52433" y="98162"/>
                  <a:pt x="53588" y="98801"/>
                </a:cubicBezTo>
                <a:cubicBezTo>
                  <a:pt x="53923" y="106612"/>
                  <a:pt x="54743" y="114394"/>
                  <a:pt x="55503" y="122175"/>
                </a:cubicBezTo>
                <a:cubicBezTo>
                  <a:pt x="55777" y="124759"/>
                  <a:pt x="56081" y="127403"/>
                  <a:pt x="56992" y="129835"/>
                </a:cubicBezTo>
                <a:cubicBezTo>
                  <a:pt x="57935" y="132266"/>
                  <a:pt x="59576" y="134516"/>
                  <a:pt x="61917" y="135671"/>
                </a:cubicBezTo>
                <a:cubicBezTo>
                  <a:pt x="62061" y="135743"/>
                  <a:pt x="62237" y="135804"/>
                  <a:pt x="62407" y="135804"/>
                </a:cubicBezTo>
                <a:cubicBezTo>
                  <a:pt x="62524" y="135804"/>
                  <a:pt x="62638" y="135775"/>
                  <a:pt x="62737" y="135701"/>
                </a:cubicBezTo>
                <a:cubicBezTo>
                  <a:pt x="62859" y="135610"/>
                  <a:pt x="62889" y="135427"/>
                  <a:pt x="62920" y="135275"/>
                </a:cubicBezTo>
                <a:cubicBezTo>
                  <a:pt x="63315" y="133634"/>
                  <a:pt x="63680" y="132023"/>
                  <a:pt x="64044" y="130412"/>
                </a:cubicBezTo>
                <a:cubicBezTo>
                  <a:pt x="64379" y="128984"/>
                  <a:pt x="64439" y="127008"/>
                  <a:pt x="63041" y="126552"/>
                </a:cubicBezTo>
                <a:cubicBezTo>
                  <a:pt x="63619" y="125032"/>
                  <a:pt x="63619" y="123208"/>
                  <a:pt x="62828" y="121780"/>
                </a:cubicBezTo>
                <a:lnTo>
                  <a:pt x="62828" y="121780"/>
                </a:lnTo>
                <a:cubicBezTo>
                  <a:pt x="62952" y="121848"/>
                  <a:pt x="63087" y="121878"/>
                  <a:pt x="63229" y="121878"/>
                </a:cubicBezTo>
                <a:cubicBezTo>
                  <a:pt x="63713" y="121878"/>
                  <a:pt x="64262" y="121525"/>
                  <a:pt x="64591" y="121172"/>
                </a:cubicBezTo>
                <a:cubicBezTo>
                  <a:pt x="65017" y="120746"/>
                  <a:pt x="65382" y="120199"/>
                  <a:pt x="65990" y="120017"/>
                </a:cubicBezTo>
                <a:cubicBezTo>
                  <a:pt x="66263" y="119926"/>
                  <a:pt x="66567" y="119956"/>
                  <a:pt x="66871" y="119865"/>
                </a:cubicBezTo>
                <a:cubicBezTo>
                  <a:pt x="67813" y="119652"/>
                  <a:pt x="68391" y="118649"/>
                  <a:pt x="68452" y="117707"/>
                </a:cubicBezTo>
                <a:cubicBezTo>
                  <a:pt x="68512" y="116734"/>
                  <a:pt x="68178" y="115792"/>
                  <a:pt x="67813" y="114910"/>
                </a:cubicBezTo>
                <a:lnTo>
                  <a:pt x="67813" y="114910"/>
                </a:lnTo>
                <a:cubicBezTo>
                  <a:pt x="68066" y="114979"/>
                  <a:pt x="68317" y="115012"/>
                  <a:pt x="68564" y="115012"/>
                </a:cubicBezTo>
                <a:cubicBezTo>
                  <a:pt x="69299" y="115012"/>
                  <a:pt x="70003" y="114727"/>
                  <a:pt x="70640" y="114272"/>
                </a:cubicBezTo>
                <a:cubicBezTo>
                  <a:pt x="71491" y="113664"/>
                  <a:pt x="72038" y="112661"/>
                  <a:pt x="72069" y="111628"/>
                </a:cubicBezTo>
                <a:cubicBezTo>
                  <a:pt x="73011" y="111536"/>
                  <a:pt x="74014" y="111141"/>
                  <a:pt x="74531" y="110351"/>
                </a:cubicBezTo>
                <a:cubicBezTo>
                  <a:pt x="74774" y="110017"/>
                  <a:pt x="74835" y="109591"/>
                  <a:pt x="74896" y="109196"/>
                </a:cubicBezTo>
                <a:cubicBezTo>
                  <a:pt x="75078" y="107919"/>
                  <a:pt x="74987" y="106612"/>
                  <a:pt x="74652" y="105397"/>
                </a:cubicBezTo>
                <a:cubicBezTo>
                  <a:pt x="77510" y="104789"/>
                  <a:pt x="79941" y="102205"/>
                  <a:pt x="80671" y="99348"/>
                </a:cubicBezTo>
                <a:cubicBezTo>
                  <a:pt x="81096" y="97555"/>
                  <a:pt x="80914" y="95609"/>
                  <a:pt x="81583" y="93877"/>
                </a:cubicBezTo>
                <a:cubicBezTo>
                  <a:pt x="82403" y="91688"/>
                  <a:pt x="84592" y="89925"/>
                  <a:pt x="84440" y="87585"/>
                </a:cubicBezTo>
                <a:cubicBezTo>
                  <a:pt x="84349" y="85852"/>
                  <a:pt x="82920" y="84454"/>
                  <a:pt x="81309" y="83755"/>
                </a:cubicBezTo>
                <a:cubicBezTo>
                  <a:pt x="79728" y="83056"/>
                  <a:pt x="77966" y="82904"/>
                  <a:pt x="76263" y="82539"/>
                </a:cubicBezTo>
                <a:cubicBezTo>
                  <a:pt x="74561" y="82174"/>
                  <a:pt x="72798" y="81536"/>
                  <a:pt x="71734" y="80199"/>
                </a:cubicBezTo>
                <a:cubicBezTo>
                  <a:pt x="70336" y="78496"/>
                  <a:pt x="70215" y="75882"/>
                  <a:pt x="68482" y="74575"/>
                </a:cubicBezTo>
                <a:cubicBezTo>
                  <a:pt x="67581" y="73884"/>
                  <a:pt x="66435" y="73713"/>
                  <a:pt x="65262" y="73713"/>
                </a:cubicBezTo>
                <a:cubicBezTo>
                  <a:pt x="64733" y="73713"/>
                  <a:pt x="64199" y="73747"/>
                  <a:pt x="63680" y="73785"/>
                </a:cubicBezTo>
                <a:cubicBezTo>
                  <a:pt x="63041" y="72964"/>
                  <a:pt x="62190" y="71901"/>
                  <a:pt x="61552" y="71050"/>
                </a:cubicBezTo>
                <a:cubicBezTo>
                  <a:pt x="61187" y="70594"/>
                  <a:pt x="60853" y="70138"/>
                  <a:pt x="60366" y="69834"/>
                </a:cubicBezTo>
                <a:cubicBezTo>
                  <a:pt x="59652" y="69333"/>
                  <a:pt x="58816" y="69216"/>
                  <a:pt x="57935" y="69216"/>
                </a:cubicBezTo>
                <a:cubicBezTo>
                  <a:pt x="57155" y="69216"/>
                  <a:pt x="56339" y="69308"/>
                  <a:pt x="55542" y="69308"/>
                </a:cubicBezTo>
                <a:cubicBezTo>
                  <a:pt x="54944" y="69308"/>
                  <a:pt x="54356" y="69256"/>
                  <a:pt x="53801" y="69074"/>
                </a:cubicBezTo>
                <a:cubicBezTo>
                  <a:pt x="53315" y="68922"/>
                  <a:pt x="52889" y="68679"/>
                  <a:pt x="52403" y="68496"/>
                </a:cubicBezTo>
                <a:cubicBezTo>
                  <a:pt x="52186" y="68423"/>
                  <a:pt x="51941" y="68389"/>
                  <a:pt x="51677" y="68389"/>
                </a:cubicBezTo>
                <a:close/>
              </a:path>
            </a:pathLst>
          </a:custGeom>
          <a:solidFill>
            <a:srgbClr val="95CCDF">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4" name="Google Shape;714;p11"/>
          <p:cNvGrpSpPr/>
          <p:nvPr/>
        </p:nvGrpSpPr>
        <p:grpSpPr>
          <a:xfrm>
            <a:off x="-1050" y="17775"/>
            <a:ext cx="9156710" cy="5130900"/>
            <a:chOff x="-1050" y="17775"/>
            <a:chExt cx="9156710" cy="5130900"/>
          </a:xfrm>
        </p:grpSpPr>
        <p:grpSp>
          <p:nvGrpSpPr>
            <p:cNvPr id="715" name="Google Shape;715;p11"/>
            <p:cNvGrpSpPr/>
            <p:nvPr/>
          </p:nvGrpSpPr>
          <p:grpSpPr>
            <a:xfrm>
              <a:off x="-1050" y="17775"/>
              <a:ext cx="9156700" cy="5130900"/>
              <a:chOff x="-1050" y="17775"/>
              <a:chExt cx="9156700" cy="5130900"/>
            </a:xfrm>
          </p:grpSpPr>
          <p:cxnSp>
            <p:nvCxnSpPr>
              <p:cNvPr id="716" name="Google Shape;716;p11"/>
              <p:cNvCxnSpPr/>
              <p:nvPr/>
            </p:nvCxnSpPr>
            <p:spPr>
              <a:xfrm>
                <a:off x="762008"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717" name="Google Shape;717;p11"/>
              <p:cNvCxnSpPr/>
              <p:nvPr/>
            </p:nvCxnSpPr>
            <p:spPr>
              <a:xfrm>
                <a:off x="1525067"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718" name="Google Shape;718;p11"/>
              <p:cNvCxnSpPr/>
              <p:nvPr/>
            </p:nvCxnSpPr>
            <p:spPr>
              <a:xfrm>
                <a:off x="2288125"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719" name="Google Shape;719;p11"/>
              <p:cNvCxnSpPr/>
              <p:nvPr/>
            </p:nvCxnSpPr>
            <p:spPr>
              <a:xfrm>
                <a:off x="3051183"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720" name="Google Shape;720;p11"/>
              <p:cNvCxnSpPr/>
              <p:nvPr/>
            </p:nvCxnSpPr>
            <p:spPr>
              <a:xfrm>
                <a:off x="3814242"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721" name="Google Shape;721;p11"/>
              <p:cNvCxnSpPr/>
              <p:nvPr/>
            </p:nvCxnSpPr>
            <p:spPr>
              <a:xfrm>
                <a:off x="4577300"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722" name="Google Shape;722;p11"/>
              <p:cNvCxnSpPr/>
              <p:nvPr/>
            </p:nvCxnSpPr>
            <p:spPr>
              <a:xfrm>
                <a:off x="5340358"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723" name="Google Shape;723;p11"/>
              <p:cNvCxnSpPr/>
              <p:nvPr/>
            </p:nvCxnSpPr>
            <p:spPr>
              <a:xfrm>
                <a:off x="6103417"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724" name="Google Shape;724;p11"/>
              <p:cNvCxnSpPr/>
              <p:nvPr/>
            </p:nvCxnSpPr>
            <p:spPr>
              <a:xfrm>
                <a:off x="6866475"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725" name="Google Shape;725;p11"/>
              <p:cNvCxnSpPr/>
              <p:nvPr/>
            </p:nvCxnSpPr>
            <p:spPr>
              <a:xfrm>
                <a:off x="7629533"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726" name="Google Shape;726;p11"/>
              <p:cNvCxnSpPr/>
              <p:nvPr/>
            </p:nvCxnSpPr>
            <p:spPr>
              <a:xfrm>
                <a:off x="8392592"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727" name="Google Shape;727;p11"/>
              <p:cNvCxnSpPr/>
              <p:nvPr/>
            </p:nvCxnSpPr>
            <p:spPr>
              <a:xfrm>
                <a:off x="9155650"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728" name="Google Shape;728;p11"/>
              <p:cNvCxnSpPr/>
              <p:nvPr/>
            </p:nvCxnSpPr>
            <p:spPr>
              <a:xfrm>
                <a:off x="-1050" y="17775"/>
                <a:ext cx="0" cy="5130900"/>
              </a:xfrm>
              <a:prstGeom prst="straightConnector1">
                <a:avLst/>
              </a:prstGeom>
              <a:noFill/>
              <a:ln w="9525" cap="flat" cmpd="sng">
                <a:solidFill>
                  <a:srgbClr val="BFEFFF"/>
                </a:solidFill>
                <a:prstDash val="dash"/>
                <a:round/>
                <a:headEnd type="none" w="med" len="med"/>
                <a:tailEnd type="none" w="med" len="med"/>
              </a:ln>
            </p:spPr>
          </p:cxnSp>
        </p:grpSp>
        <p:grpSp>
          <p:nvGrpSpPr>
            <p:cNvPr id="729" name="Google Shape;729;p11"/>
            <p:cNvGrpSpPr/>
            <p:nvPr/>
          </p:nvGrpSpPr>
          <p:grpSpPr>
            <a:xfrm rot="5400000">
              <a:off x="2290492" y="-2004243"/>
              <a:ext cx="4578350" cy="9151986"/>
              <a:chOff x="-1050" y="17775"/>
              <a:chExt cx="4578350" cy="5130900"/>
            </a:xfrm>
          </p:grpSpPr>
          <p:cxnSp>
            <p:nvCxnSpPr>
              <p:cNvPr id="730" name="Google Shape;730;p11"/>
              <p:cNvCxnSpPr/>
              <p:nvPr/>
            </p:nvCxnSpPr>
            <p:spPr>
              <a:xfrm>
                <a:off x="762008"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731" name="Google Shape;731;p11"/>
              <p:cNvCxnSpPr/>
              <p:nvPr/>
            </p:nvCxnSpPr>
            <p:spPr>
              <a:xfrm>
                <a:off x="1525067"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732" name="Google Shape;732;p11"/>
              <p:cNvCxnSpPr/>
              <p:nvPr/>
            </p:nvCxnSpPr>
            <p:spPr>
              <a:xfrm>
                <a:off x="2288125"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733" name="Google Shape;733;p11"/>
              <p:cNvCxnSpPr/>
              <p:nvPr/>
            </p:nvCxnSpPr>
            <p:spPr>
              <a:xfrm>
                <a:off x="3051183"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734" name="Google Shape;734;p11"/>
              <p:cNvCxnSpPr/>
              <p:nvPr/>
            </p:nvCxnSpPr>
            <p:spPr>
              <a:xfrm>
                <a:off x="3814242"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735" name="Google Shape;735;p11"/>
              <p:cNvCxnSpPr/>
              <p:nvPr/>
            </p:nvCxnSpPr>
            <p:spPr>
              <a:xfrm>
                <a:off x="4577300"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736" name="Google Shape;736;p11"/>
              <p:cNvCxnSpPr/>
              <p:nvPr/>
            </p:nvCxnSpPr>
            <p:spPr>
              <a:xfrm>
                <a:off x="-1050" y="17775"/>
                <a:ext cx="0" cy="5130900"/>
              </a:xfrm>
              <a:prstGeom prst="straightConnector1">
                <a:avLst/>
              </a:prstGeom>
              <a:noFill/>
              <a:ln w="9525" cap="flat" cmpd="sng">
                <a:solidFill>
                  <a:srgbClr val="BFEFFF"/>
                </a:solidFill>
                <a:prstDash val="dash"/>
                <a:round/>
                <a:headEnd type="none" w="med" len="med"/>
                <a:tailEnd type="none" w="med" len="med"/>
              </a:ln>
            </p:spPr>
          </p:cxnSp>
        </p:grpSp>
      </p:grpSp>
      <p:sp>
        <p:nvSpPr>
          <p:cNvPr id="737" name="Google Shape;737;p11"/>
          <p:cNvSpPr txBox="1">
            <a:spLocks noGrp="1"/>
          </p:cNvSpPr>
          <p:nvPr>
            <p:ph type="title" hasCustomPrompt="1"/>
          </p:nvPr>
        </p:nvSpPr>
        <p:spPr>
          <a:xfrm>
            <a:off x="713225" y="1387300"/>
            <a:ext cx="7717500" cy="21003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3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38" name="Google Shape;738;p11"/>
          <p:cNvSpPr txBox="1">
            <a:spLocks noGrp="1"/>
          </p:cNvSpPr>
          <p:nvPr>
            <p:ph type="subTitle" idx="1"/>
          </p:nvPr>
        </p:nvSpPr>
        <p:spPr>
          <a:xfrm>
            <a:off x="713225" y="3259075"/>
            <a:ext cx="77175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739" name="Google Shape;739;p11"/>
          <p:cNvGrpSpPr/>
          <p:nvPr/>
        </p:nvGrpSpPr>
        <p:grpSpPr>
          <a:xfrm rot="-7132216">
            <a:off x="739029" y="3848846"/>
            <a:ext cx="520768" cy="955895"/>
            <a:chOff x="485725" y="259900"/>
            <a:chExt cx="1091800" cy="2004050"/>
          </a:xfrm>
        </p:grpSpPr>
        <p:sp>
          <p:nvSpPr>
            <p:cNvPr id="740" name="Google Shape;740;p11"/>
            <p:cNvSpPr/>
            <p:nvPr/>
          </p:nvSpPr>
          <p:spPr>
            <a:xfrm>
              <a:off x="572400" y="259975"/>
              <a:ext cx="1005125" cy="2003975"/>
            </a:xfrm>
            <a:custGeom>
              <a:avLst/>
              <a:gdLst/>
              <a:ahLst/>
              <a:cxnLst/>
              <a:rect l="l" t="t" r="r" b="b"/>
              <a:pathLst>
                <a:path w="40205" h="80159" extrusionOk="0">
                  <a:moveTo>
                    <a:pt x="40204" y="1"/>
                  </a:moveTo>
                  <a:lnTo>
                    <a:pt x="40204" y="1"/>
                  </a:lnTo>
                  <a:cubicBezTo>
                    <a:pt x="2444" y="1702"/>
                    <a:pt x="2411" y="47201"/>
                    <a:pt x="5213" y="58509"/>
                  </a:cubicBezTo>
                  <a:cubicBezTo>
                    <a:pt x="3812" y="58476"/>
                    <a:pt x="2411" y="58409"/>
                    <a:pt x="1010" y="58276"/>
                  </a:cubicBezTo>
                  <a:cubicBezTo>
                    <a:pt x="973" y="58270"/>
                    <a:pt x="937" y="58267"/>
                    <a:pt x="902" y="58267"/>
                  </a:cubicBezTo>
                  <a:cubicBezTo>
                    <a:pt x="332" y="58267"/>
                    <a:pt x="1" y="59003"/>
                    <a:pt x="409" y="59443"/>
                  </a:cubicBezTo>
                  <a:cubicBezTo>
                    <a:pt x="6213" y="65548"/>
                    <a:pt x="12351" y="71318"/>
                    <a:pt x="18822" y="76689"/>
                  </a:cubicBezTo>
                  <a:lnTo>
                    <a:pt x="18589" y="79558"/>
                  </a:lnTo>
                  <a:lnTo>
                    <a:pt x="23259" y="80158"/>
                  </a:lnTo>
                  <a:lnTo>
                    <a:pt x="23259" y="80125"/>
                  </a:lnTo>
                  <a:cubicBezTo>
                    <a:pt x="23300" y="80132"/>
                    <a:pt x="23342" y="80136"/>
                    <a:pt x="23384" y="80136"/>
                  </a:cubicBezTo>
                  <a:cubicBezTo>
                    <a:pt x="23712" y="80136"/>
                    <a:pt x="24030" y="79909"/>
                    <a:pt x="24059" y="79524"/>
                  </a:cubicBezTo>
                  <a:cubicBezTo>
                    <a:pt x="25160" y="70118"/>
                    <a:pt x="27362" y="60277"/>
                    <a:pt x="29497" y="51071"/>
                  </a:cubicBezTo>
                  <a:cubicBezTo>
                    <a:pt x="29597" y="50670"/>
                    <a:pt x="29330" y="50370"/>
                    <a:pt x="29030" y="50237"/>
                  </a:cubicBezTo>
                  <a:cubicBezTo>
                    <a:pt x="28963" y="50203"/>
                    <a:pt x="28863" y="50203"/>
                    <a:pt x="28796" y="50203"/>
                  </a:cubicBezTo>
                  <a:lnTo>
                    <a:pt x="26028" y="49836"/>
                  </a:lnTo>
                  <a:lnTo>
                    <a:pt x="25294" y="52371"/>
                  </a:lnTo>
                  <a:cubicBezTo>
                    <a:pt x="25094" y="52472"/>
                    <a:pt x="24927" y="52572"/>
                    <a:pt x="24727" y="52705"/>
                  </a:cubicBezTo>
                  <a:cubicBezTo>
                    <a:pt x="17455" y="21683"/>
                    <a:pt x="27429" y="2669"/>
                    <a:pt x="402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1" name="Google Shape;741;p11"/>
            <p:cNvGrpSpPr/>
            <p:nvPr/>
          </p:nvGrpSpPr>
          <p:grpSpPr>
            <a:xfrm>
              <a:off x="485725" y="259900"/>
              <a:ext cx="1091800" cy="2004050"/>
              <a:chOff x="2279975" y="1157025"/>
              <a:chExt cx="1091800" cy="2004050"/>
            </a:xfrm>
          </p:grpSpPr>
          <p:sp>
            <p:nvSpPr>
              <p:cNvPr id="742" name="Google Shape;742;p11"/>
              <p:cNvSpPr/>
              <p:nvPr/>
            </p:nvSpPr>
            <p:spPr>
              <a:xfrm>
                <a:off x="2366650" y="1157100"/>
                <a:ext cx="1005125" cy="2003975"/>
              </a:xfrm>
              <a:custGeom>
                <a:avLst/>
                <a:gdLst/>
                <a:ahLst/>
                <a:cxnLst/>
                <a:rect l="l" t="t" r="r" b="b"/>
                <a:pathLst>
                  <a:path w="40205" h="80159" extrusionOk="0">
                    <a:moveTo>
                      <a:pt x="40204" y="1"/>
                    </a:moveTo>
                    <a:lnTo>
                      <a:pt x="40204" y="1"/>
                    </a:lnTo>
                    <a:cubicBezTo>
                      <a:pt x="2444" y="1702"/>
                      <a:pt x="2411" y="47201"/>
                      <a:pt x="5213" y="58509"/>
                    </a:cubicBezTo>
                    <a:cubicBezTo>
                      <a:pt x="3812" y="58476"/>
                      <a:pt x="2411" y="58409"/>
                      <a:pt x="1010" y="58276"/>
                    </a:cubicBezTo>
                    <a:cubicBezTo>
                      <a:pt x="973" y="58270"/>
                      <a:pt x="937" y="58267"/>
                      <a:pt x="902" y="58267"/>
                    </a:cubicBezTo>
                    <a:cubicBezTo>
                      <a:pt x="332" y="58267"/>
                      <a:pt x="1" y="59003"/>
                      <a:pt x="409" y="59443"/>
                    </a:cubicBezTo>
                    <a:cubicBezTo>
                      <a:pt x="6213" y="65548"/>
                      <a:pt x="12351" y="71318"/>
                      <a:pt x="18822" y="76689"/>
                    </a:cubicBezTo>
                    <a:lnTo>
                      <a:pt x="18589" y="79558"/>
                    </a:lnTo>
                    <a:lnTo>
                      <a:pt x="23259" y="80158"/>
                    </a:lnTo>
                    <a:lnTo>
                      <a:pt x="23259" y="80125"/>
                    </a:lnTo>
                    <a:cubicBezTo>
                      <a:pt x="23300" y="80132"/>
                      <a:pt x="23342" y="80136"/>
                      <a:pt x="23384" y="80136"/>
                    </a:cubicBezTo>
                    <a:cubicBezTo>
                      <a:pt x="23712" y="80136"/>
                      <a:pt x="24030" y="79909"/>
                      <a:pt x="24059" y="79524"/>
                    </a:cubicBezTo>
                    <a:cubicBezTo>
                      <a:pt x="25160" y="70118"/>
                      <a:pt x="27362" y="60277"/>
                      <a:pt x="29497" y="51071"/>
                    </a:cubicBezTo>
                    <a:cubicBezTo>
                      <a:pt x="29597" y="50670"/>
                      <a:pt x="29330" y="50370"/>
                      <a:pt x="29030" y="50237"/>
                    </a:cubicBezTo>
                    <a:cubicBezTo>
                      <a:pt x="28963" y="50203"/>
                      <a:pt x="28863" y="50203"/>
                      <a:pt x="28796" y="50203"/>
                    </a:cubicBezTo>
                    <a:lnTo>
                      <a:pt x="26028" y="49836"/>
                    </a:lnTo>
                    <a:lnTo>
                      <a:pt x="25294" y="52371"/>
                    </a:lnTo>
                    <a:cubicBezTo>
                      <a:pt x="25094" y="52472"/>
                      <a:pt x="24927" y="52572"/>
                      <a:pt x="24727" y="52705"/>
                    </a:cubicBezTo>
                    <a:cubicBezTo>
                      <a:pt x="17455" y="21683"/>
                      <a:pt x="27429" y="2669"/>
                      <a:pt x="40204" y="1"/>
                    </a:cubicBezTo>
                    <a:close/>
                  </a:path>
                </a:pathLst>
              </a:custGeom>
              <a:solidFill>
                <a:srgbClr val="00000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1"/>
              <p:cNvSpPr/>
              <p:nvPr/>
            </p:nvSpPr>
            <p:spPr>
              <a:xfrm>
                <a:off x="2279975" y="1157025"/>
                <a:ext cx="1091800" cy="1989300"/>
              </a:xfrm>
              <a:custGeom>
                <a:avLst/>
                <a:gdLst/>
                <a:ahLst/>
                <a:cxnLst/>
                <a:rect l="l" t="t" r="r" b="b"/>
                <a:pathLst>
                  <a:path w="43672" h="79572" extrusionOk="0">
                    <a:moveTo>
                      <a:pt x="43098" y="0"/>
                    </a:moveTo>
                    <a:cubicBezTo>
                      <a:pt x="5850" y="0"/>
                      <a:pt x="3120" y="45294"/>
                      <a:pt x="5244" y="56744"/>
                    </a:cubicBezTo>
                    <a:lnTo>
                      <a:pt x="5244" y="56744"/>
                    </a:lnTo>
                    <a:cubicBezTo>
                      <a:pt x="3843" y="56678"/>
                      <a:pt x="2442" y="56511"/>
                      <a:pt x="1041" y="56277"/>
                    </a:cubicBezTo>
                    <a:cubicBezTo>
                      <a:pt x="1001" y="56271"/>
                      <a:pt x="962" y="56268"/>
                      <a:pt x="925" y="56268"/>
                    </a:cubicBezTo>
                    <a:cubicBezTo>
                      <a:pt x="356" y="56268"/>
                      <a:pt x="1" y="56942"/>
                      <a:pt x="407" y="57411"/>
                    </a:cubicBezTo>
                    <a:cubicBezTo>
                      <a:pt x="6978" y="65250"/>
                      <a:pt x="14017" y="72656"/>
                      <a:pt x="21656" y="79394"/>
                    </a:cubicBezTo>
                    <a:cubicBezTo>
                      <a:pt x="21789" y="79516"/>
                      <a:pt x="21952" y="79572"/>
                      <a:pt x="22114" y="79572"/>
                    </a:cubicBezTo>
                    <a:cubicBezTo>
                      <a:pt x="22438" y="79572"/>
                      <a:pt x="22756" y="79349"/>
                      <a:pt x="22823" y="78994"/>
                    </a:cubicBezTo>
                    <a:cubicBezTo>
                      <a:pt x="24458" y="69587"/>
                      <a:pt x="27260" y="59846"/>
                      <a:pt x="29928" y="50707"/>
                    </a:cubicBezTo>
                    <a:cubicBezTo>
                      <a:pt x="30083" y="50216"/>
                      <a:pt x="29699" y="49786"/>
                      <a:pt x="29255" y="49786"/>
                    </a:cubicBezTo>
                    <a:cubicBezTo>
                      <a:pt x="29124" y="49786"/>
                      <a:pt x="28989" y="49823"/>
                      <a:pt x="28861" y="49906"/>
                    </a:cubicBezTo>
                    <a:cubicBezTo>
                      <a:pt x="27827" y="50607"/>
                      <a:pt x="26426" y="51407"/>
                      <a:pt x="25091" y="52041"/>
                    </a:cubicBezTo>
                    <a:lnTo>
                      <a:pt x="25091" y="52041"/>
                    </a:lnTo>
                    <a:cubicBezTo>
                      <a:pt x="19654" y="20485"/>
                      <a:pt x="30495" y="1104"/>
                      <a:pt x="43671" y="4"/>
                    </a:cubicBezTo>
                    <a:cubicBezTo>
                      <a:pt x="43479" y="1"/>
                      <a:pt x="43288" y="0"/>
                      <a:pt x="430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4" name="Google Shape;744;p11"/>
          <p:cNvGrpSpPr/>
          <p:nvPr/>
        </p:nvGrpSpPr>
        <p:grpSpPr>
          <a:xfrm rot="-4688588">
            <a:off x="7958605" y="3982893"/>
            <a:ext cx="1337249" cy="1673398"/>
            <a:chOff x="930713" y="2697505"/>
            <a:chExt cx="1695011" cy="2121091"/>
          </a:xfrm>
        </p:grpSpPr>
        <p:sp>
          <p:nvSpPr>
            <p:cNvPr id="745" name="Google Shape;745;p11"/>
            <p:cNvSpPr/>
            <p:nvPr/>
          </p:nvSpPr>
          <p:spPr>
            <a:xfrm>
              <a:off x="1086536" y="3446381"/>
              <a:ext cx="973442" cy="1270237"/>
            </a:xfrm>
            <a:custGeom>
              <a:avLst/>
              <a:gdLst/>
              <a:ahLst/>
              <a:cxnLst/>
              <a:rect l="l" t="t" r="r" b="b"/>
              <a:pathLst>
                <a:path w="58142" h="75869" extrusionOk="0">
                  <a:moveTo>
                    <a:pt x="41230" y="1"/>
                  </a:moveTo>
                  <a:cubicBezTo>
                    <a:pt x="30622" y="13210"/>
                    <a:pt x="20481" y="27921"/>
                    <a:pt x="10941" y="41964"/>
                  </a:cubicBezTo>
                  <a:cubicBezTo>
                    <a:pt x="9207" y="44533"/>
                    <a:pt x="1735" y="56441"/>
                    <a:pt x="0" y="59010"/>
                  </a:cubicBezTo>
                  <a:cubicBezTo>
                    <a:pt x="7190" y="74995"/>
                    <a:pt x="20600" y="75868"/>
                    <a:pt x="23445" y="75868"/>
                  </a:cubicBezTo>
                  <a:cubicBezTo>
                    <a:pt x="23794" y="75868"/>
                    <a:pt x="23984" y="75855"/>
                    <a:pt x="23984" y="75855"/>
                  </a:cubicBezTo>
                  <a:cubicBezTo>
                    <a:pt x="35059" y="58343"/>
                    <a:pt x="50269" y="30623"/>
                    <a:pt x="58142" y="11409"/>
                  </a:cubicBezTo>
                  <a:cubicBezTo>
                    <a:pt x="54773" y="268"/>
                    <a:pt x="41230" y="1"/>
                    <a:pt x="41230" y="1"/>
                  </a:cubicBezTo>
                  <a:close/>
                </a:path>
              </a:pathLst>
            </a:custGeom>
            <a:solidFill>
              <a:srgbClr val="DB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1"/>
            <p:cNvSpPr/>
            <p:nvPr/>
          </p:nvSpPr>
          <p:spPr>
            <a:xfrm>
              <a:off x="1695829" y="2697505"/>
              <a:ext cx="929895" cy="968001"/>
            </a:xfrm>
            <a:custGeom>
              <a:avLst/>
              <a:gdLst/>
              <a:ahLst/>
              <a:cxnLst/>
              <a:rect l="l" t="t" r="r" b="b"/>
              <a:pathLst>
                <a:path w="55541" h="57817" extrusionOk="0">
                  <a:moveTo>
                    <a:pt x="43082" y="1"/>
                  </a:moveTo>
                  <a:cubicBezTo>
                    <a:pt x="42476" y="1"/>
                    <a:pt x="41870" y="194"/>
                    <a:pt x="41364" y="498"/>
                  </a:cubicBezTo>
                  <a:cubicBezTo>
                    <a:pt x="40563" y="999"/>
                    <a:pt x="39963" y="1799"/>
                    <a:pt x="39396" y="2533"/>
                  </a:cubicBezTo>
                  <a:cubicBezTo>
                    <a:pt x="35826" y="7403"/>
                    <a:pt x="29755" y="18344"/>
                    <a:pt x="26186" y="23181"/>
                  </a:cubicBezTo>
                  <a:lnTo>
                    <a:pt x="26186" y="23181"/>
                  </a:lnTo>
                  <a:cubicBezTo>
                    <a:pt x="27120" y="18811"/>
                    <a:pt x="30156" y="8204"/>
                    <a:pt x="30289" y="3667"/>
                  </a:cubicBezTo>
                  <a:cubicBezTo>
                    <a:pt x="30356" y="2300"/>
                    <a:pt x="30056" y="532"/>
                    <a:pt x="28655" y="98"/>
                  </a:cubicBezTo>
                  <a:cubicBezTo>
                    <a:pt x="28479" y="45"/>
                    <a:pt x="28307" y="21"/>
                    <a:pt x="28141" y="21"/>
                  </a:cubicBezTo>
                  <a:cubicBezTo>
                    <a:pt x="27046" y="21"/>
                    <a:pt x="26165" y="1077"/>
                    <a:pt x="25586" y="2033"/>
                  </a:cubicBezTo>
                  <a:cubicBezTo>
                    <a:pt x="23351" y="5769"/>
                    <a:pt x="19248" y="17077"/>
                    <a:pt x="17447" y="21080"/>
                  </a:cubicBezTo>
                  <a:cubicBezTo>
                    <a:pt x="17413" y="19445"/>
                    <a:pt x="19315" y="10372"/>
                    <a:pt x="19381" y="8838"/>
                  </a:cubicBezTo>
                  <a:cubicBezTo>
                    <a:pt x="19481" y="7070"/>
                    <a:pt x="19481" y="4701"/>
                    <a:pt x="18447" y="3167"/>
                  </a:cubicBezTo>
                  <a:cubicBezTo>
                    <a:pt x="18047" y="2600"/>
                    <a:pt x="17480" y="2233"/>
                    <a:pt x="16880" y="2166"/>
                  </a:cubicBezTo>
                  <a:cubicBezTo>
                    <a:pt x="16807" y="2158"/>
                    <a:pt x="16734" y="2154"/>
                    <a:pt x="16661" y="2154"/>
                  </a:cubicBezTo>
                  <a:cubicBezTo>
                    <a:pt x="16129" y="2154"/>
                    <a:pt x="15589" y="2376"/>
                    <a:pt x="15178" y="2933"/>
                  </a:cubicBezTo>
                  <a:cubicBezTo>
                    <a:pt x="14311" y="4134"/>
                    <a:pt x="14178" y="5702"/>
                    <a:pt x="13611" y="7036"/>
                  </a:cubicBezTo>
                  <a:cubicBezTo>
                    <a:pt x="11242" y="12340"/>
                    <a:pt x="9408" y="17911"/>
                    <a:pt x="7506" y="23381"/>
                  </a:cubicBezTo>
                  <a:cubicBezTo>
                    <a:pt x="6038" y="27551"/>
                    <a:pt x="4404" y="31554"/>
                    <a:pt x="2703" y="35590"/>
                  </a:cubicBezTo>
                  <a:cubicBezTo>
                    <a:pt x="901" y="39826"/>
                    <a:pt x="1" y="44330"/>
                    <a:pt x="2536" y="48466"/>
                  </a:cubicBezTo>
                  <a:cubicBezTo>
                    <a:pt x="3770" y="50467"/>
                    <a:pt x="5505" y="52102"/>
                    <a:pt x="7406" y="53503"/>
                  </a:cubicBezTo>
                  <a:cubicBezTo>
                    <a:pt x="9808" y="55271"/>
                    <a:pt x="12576" y="56705"/>
                    <a:pt x="15512" y="57306"/>
                  </a:cubicBezTo>
                  <a:cubicBezTo>
                    <a:pt x="16742" y="57552"/>
                    <a:pt x="18075" y="57816"/>
                    <a:pt x="19377" y="57816"/>
                  </a:cubicBezTo>
                  <a:cubicBezTo>
                    <a:pt x="20546" y="57816"/>
                    <a:pt x="21691" y="57603"/>
                    <a:pt x="22717" y="56972"/>
                  </a:cubicBezTo>
                  <a:cubicBezTo>
                    <a:pt x="23484" y="56505"/>
                    <a:pt x="24118" y="55805"/>
                    <a:pt x="24752" y="55137"/>
                  </a:cubicBezTo>
                  <a:cubicBezTo>
                    <a:pt x="27220" y="52469"/>
                    <a:pt x="29722" y="49800"/>
                    <a:pt x="32090" y="46998"/>
                  </a:cubicBezTo>
                  <a:cubicBezTo>
                    <a:pt x="40496" y="37225"/>
                    <a:pt x="47935" y="26584"/>
                    <a:pt x="54306" y="15342"/>
                  </a:cubicBezTo>
                  <a:cubicBezTo>
                    <a:pt x="54773" y="14542"/>
                    <a:pt x="55240" y="13708"/>
                    <a:pt x="55374" y="12740"/>
                  </a:cubicBezTo>
                  <a:cubicBezTo>
                    <a:pt x="55540" y="11806"/>
                    <a:pt x="55307" y="10739"/>
                    <a:pt x="54573" y="10038"/>
                  </a:cubicBezTo>
                  <a:cubicBezTo>
                    <a:pt x="53996" y="9482"/>
                    <a:pt x="53201" y="9231"/>
                    <a:pt x="52411" y="9231"/>
                  </a:cubicBezTo>
                  <a:cubicBezTo>
                    <a:pt x="51923" y="9231"/>
                    <a:pt x="51437" y="9326"/>
                    <a:pt x="51004" y="9505"/>
                  </a:cubicBezTo>
                  <a:cubicBezTo>
                    <a:pt x="49870" y="9938"/>
                    <a:pt x="49036" y="10839"/>
                    <a:pt x="48202" y="11673"/>
                  </a:cubicBezTo>
                  <a:cubicBezTo>
                    <a:pt x="44733" y="15342"/>
                    <a:pt x="37361" y="24515"/>
                    <a:pt x="33992" y="28285"/>
                  </a:cubicBezTo>
                  <a:cubicBezTo>
                    <a:pt x="37161" y="22848"/>
                    <a:pt x="43599" y="11539"/>
                    <a:pt x="45367" y="5468"/>
                  </a:cubicBezTo>
                  <a:cubicBezTo>
                    <a:pt x="45633" y="4568"/>
                    <a:pt x="45867" y="3634"/>
                    <a:pt x="45767" y="2700"/>
                  </a:cubicBezTo>
                  <a:cubicBezTo>
                    <a:pt x="45667" y="1732"/>
                    <a:pt x="45133" y="732"/>
                    <a:pt x="44232" y="265"/>
                  </a:cubicBezTo>
                  <a:cubicBezTo>
                    <a:pt x="43866" y="82"/>
                    <a:pt x="43474" y="1"/>
                    <a:pt x="43082" y="1"/>
                  </a:cubicBezTo>
                  <a:close/>
                </a:path>
              </a:pathLst>
            </a:custGeom>
            <a:solidFill>
              <a:srgbClr val="DB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1"/>
            <p:cNvSpPr/>
            <p:nvPr/>
          </p:nvSpPr>
          <p:spPr>
            <a:xfrm>
              <a:off x="1956091" y="3271020"/>
              <a:ext cx="667959" cy="421995"/>
            </a:xfrm>
            <a:custGeom>
              <a:avLst/>
              <a:gdLst/>
              <a:ahLst/>
              <a:cxnLst/>
              <a:rect l="l" t="t" r="r" b="b"/>
              <a:pathLst>
                <a:path w="39896" h="25205" extrusionOk="0">
                  <a:moveTo>
                    <a:pt x="14911" y="1"/>
                  </a:moveTo>
                  <a:lnTo>
                    <a:pt x="0" y="24051"/>
                  </a:lnTo>
                  <a:cubicBezTo>
                    <a:pt x="1323" y="24862"/>
                    <a:pt x="2688" y="25205"/>
                    <a:pt x="4071" y="25205"/>
                  </a:cubicBezTo>
                  <a:cubicBezTo>
                    <a:pt x="9796" y="25205"/>
                    <a:pt x="15820" y="19321"/>
                    <a:pt x="20415" y="16446"/>
                  </a:cubicBezTo>
                  <a:cubicBezTo>
                    <a:pt x="24151" y="14111"/>
                    <a:pt x="28320" y="12310"/>
                    <a:pt x="32523" y="11376"/>
                  </a:cubicBezTo>
                  <a:cubicBezTo>
                    <a:pt x="32557" y="11376"/>
                    <a:pt x="32624" y="11342"/>
                    <a:pt x="32657" y="11342"/>
                  </a:cubicBezTo>
                  <a:cubicBezTo>
                    <a:pt x="32724" y="11309"/>
                    <a:pt x="32824" y="11309"/>
                    <a:pt x="32890" y="11275"/>
                  </a:cubicBezTo>
                  <a:cubicBezTo>
                    <a:pt x="34792" y="10909"/>
                    <a:pt x="39362" y="10175"/>
                    <a:pt x="39595" y="7673"/>
                  </a:cubicBezTo>
                  <a:cubicBezTo>
                    <a:pt x="39895" y="4571"/>
                    <a:pt x="36993" y="3570"/>
                    <a:pt x="34558" y="3303"/>
                  </a:cubicBezTo>
                  <a:cubicBezTo>
                    <a:pt x="34032" y="3249"/>
                    <a:pt x="33504" y="3225"/>
                    <a:pt x="32976" y="3225"/>
                  </a:cubicBezTo>
                  <a:cubicBezTo>
                    <a:pt x="30892" y="3225"/>
                    <a:pt x="28795" y="3598"/>
                    <a:pt x="26719" y="3970"/>
                  </a:cubicBezTo>
                  <a:cubicBezTo>
                    <a:pt x="25315" y="4210"/>
                    <a:pt x="23617" y="4454"/>
                    <a:pt x="21947" y="4454"/>
                  </a:cubicBezTo>
                  <a:cubicBezTo>
                    <a:pt x="18739" y="4454"/>
                    <a:pt x="15635" y="3555"/>
                    <a:pt x="14911" y="1"/>
                  </a:cubicBezTo>
                  <a:close/>
                </a:path>
              </a:pathLst>
            </a:custGeom>
            <a:solidFill>
              <a:srgbClr val="DB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1"/>
            <p:cNvSpPr/>
            <p:nvPr/>
          </p:nvSpPr>
          <p:spPr>
            <a:xfrm>
              <a:off x="2015845" y="3309561"/>
              <a:ext cx="269203" cy="93289"/>
            </a:xfrm>
            <a:custGeom>
              <a:avLst/>
              <a:gdLst/>
              <a:ahLst/>
              <a:cxnLst/>
              <a:rect l="l" t="t" r="r" b="b"/>
              <a:pathLst>
                <a:path w="16079" h="5572" fill="none" extrusionOk="0">
                  <a:moveTo>
                    <a:pt x="16079" y="1768"/>
                  </a:moveTo>
                  <a:cubicBezTo>
                    <a:pt x="13410" y="401"/>
                    <a:pt x="10241" y="0"/>
                    <a:pt x="7339" y="701"/>
                  </a:cubicBezTo>
                  <a:cubicBezTo>
                    <a:pt x="4404" y="1368"/>
                    <a:pt x="1768" y="3136"/>
                    <a:pt x="0" y="5571"/>
                  </a:cubicBezTo>
                </a:path>
              </a:pathLst>
            </a:custGeom>
            <a:noFill/>
            <a:ln w="20850" cap="rnd" cmpd="sng">
              <a:solidFill>
                <a:srgbClr val="B74E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1"/>
            <p:cNvSpPr/>
            <p:nvPr/>
          </p:nvSpPr>
          <p:spPr>
            <a:xfrm>
              <a:off x="1945476" y="3087287"/>
              <a:ext cx="326177" cy="126222"/>
            </a:xfrm>
            <a:custGeom>
              <a:avLst/>
              <a:gdLst/>
              <a:ahLst/>
              <a:cxnLst/>
              <a:rect l="l" t="t" r="r" b="b"/>
              <a:pathLst>
                <a:path w="19482" h="7539" fill="none" extrusionOk="0">
                  <a:moveTo>
                    <a:pt x="19481" y="7539"/>
                  </a:moveTo>
                  <a:cubicBezTo>
                    <a:pt x="13610" y="3703"/>
                    <a:pt x="6905" y="1101"/>
                    <a:pt x="0" y="0"/>
                  </a:cubicBezTo>
                </a:path>
              </a:pathLst>
            </a:custGeom>
            <a:noFill/>
            <a:ln w="20850" cap="rnd" cmpd="sng">
              <a:solidFill>
                <a:srgbClr val="B74E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1"/>
            <p:cNvSpPr/>
            <p:nvPr/>
          </p:nvSpPr>
          <p:spPr>
            <a:xfrm>
              <a:off x="2359317" y="3363170"/>
              <a:ext cx="10615" cy="54748"/>
            </a:xfrm>
            <a:custGeom>
              <a:avLst/>
              <a:gdLst/>
              <a:ahLst/>
              <a:cxnLst/>
              <a:rect l="l" t="t" r="r" b="b"/>
              <a:pathLst>
                <a:path w="634" h="3270" fill="none" extrusionOk="0">
                  <a:moveTo>
                    <a:pt x="300" y="1"/>
                  </a:moveTo>
                  <a:cubicBezTo>
                    <a:pt x="0" y="1068"/>
                    <a:pt x="134" y="2269"/>
                    <a:pt x="634" y="3270"/>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1"/>
            <p:cNvSpPr/>
            <p:nvPr/>
          </p:nvSpPr>
          <p:spPr>
            <a:xfrm>
              <a:off x="2430239" y="3350881"/>
              <a:ext cx="8957" cy="38005"/>
            </a:xfrm>
            <a:custGeom>
              <a:avLst/>
              <a:gdLst/>
              <a:ahLst/>
              <a:cxnLst/>
              <a:rect l="l" t="t" r="r" b="b"/>
              <a:pathLst>
                <a:path w="535" h="2270" fill="none" extrusionOk="0">
                  <a:moveTo>
                    <a:pt x="167" y="1"/>
                  </a:moveTo>
                  <a:cubicBezTo>
                    <a:pt x="0" y="768"/>
                    <a:pt x="134" y="1602"/>
                    <a:pt x="534" y="2269"/>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1"/>
            <p:cNvSpPr/>
            <p:nvPr/>
          </p:nvSpPr>
          <p:spPr>
            <a:xfrm>
              <a:off x="2358196" y="3102925"/>
              <a:ext cx="65363" cy="43581"/>
            </a:xfrm>
            <a:custGeom>
              <a:avLst/>
              <a:gdLst/>
              <a:ahLst/>
              <a:cxnLst/>
              <a:rect l="l" t="t" r="r" b="b"/>
              <a:pathLst>
                <a:path w="3904" h="2603" fill="none" extrusionOk="0">
                  <a:moveTo>
                    <a:pt x="3903" y="2602"/>
                  </a:moveTo>
                  <a:cubicBezTo>
                    <a:pt x="2802" y="1501"/>
                    <a:pt x="1468" y="601"/>
                    <a:pt x="0" y="0"/>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1"/>
            <p:cNvSpPr/>
            <p:nvPr/>
          </p:nvSpPr>
          <p:spPr>
            <a:xfrm>
              <a:off x="2441406" y="3007978"/>
              <a:ext cx="52521" cy="34088"/>
            </a:xfrm>
            <a:custGeom>
              <a:avLst/>
              <a:gdLst/>
              <a:ahLst/>
              <a:cxnLst/>
              <a:rect l="l" t="t" r="r" b="b"/>
              <a:pathLst>
                <a:path w="3137" h="2036" fill="none" extrusionOk="0">
                  <a:moveTo>
                    <a:pt x="3136" y="2035"/>
                  </a:moveTo>
                  <a:cubicBezTo>
                    <a:pt x="2202" y="1201"/>
                    <a:pt x="1135" y="534"/>
                    <a:pt x="1" y="0"/>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1"/>
            <p:cNvSpPr/>
            <p:nvPr/>
          </p:nvSpPr>
          <p:spPr>
            <a:xfrm>
              <a:off x="2227504" y="3025842"/>
              <a:ext cx="49725" cy="22920"/>
            </a:xfrm>
            <a:custGeom>
              <a:avLst/>
              <a:gdLst/>
              <a:ahLst/>
              <a:cxnLst/>
              <a:rect l="l" t="t" r="r" b="b"/>
              <a:pathLst>
                <a:path w="2970" h="1369" fill="none" extrusionOk="0">
                  <a:moveTo>
                    <a:pt x="2970" y="1369"/>
                  </a:moveTo>
                  <a:cubicBezTo>
                    <a:pt x="2136" y="635"/>
                    <a:pt x="1068" y="168"/>
                    <a:pt x="1" y="1"/>
                  </a:cubicBezTo>
                </a:path>
              </a:pathLst>
            </a:custGeom>
            <a:noFill/>
            <a:ln w="20850" cap="rnd" cmpd="sng">
              <a:solidFill>
                <a:srgbClr val="B74E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1"/>
            <p:cNvSpPr/>
            <p:nvPr/>
          </p:nvSpPr>
          <p:spPr>
            <a:xfrm>
              <a:off x="2330822" y="2866688"/>
              <a:ext cx="39110" cy="20108"/>
            </a:xfrm>
            <a:custGeom>
              <a:avLst/>
              <a:gdLst/>
              <a:ahLst/>
              <a:cxnLst/>
              <a:rect l="l" t="t" r="r" b="b"/>
              <a:pathLst>
                <a:path w="2336" h="1201" fill="none" extrusionOk="0">
                  <a:moveTo>
                    <a:pt x="2336" y="1201"/>
                  </a:moveTo>
                  <a:cubicBezTo>
                    <a:pt x="1702" y="601"/>
                    <a:pt x="868" y="167"/>
                    <a:pt x="1" y="0"/>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1"/>
            <p:cNvSpPr/>
            <p:nvPr/>
          </p:nvSpPr>
          <p:spPr>
            <a:xfrm>
              <a:off x="2070576" y="2976151"/>
              <a:ext cx="47482" cy="8388"/>
            </a:xfrm>
            <a:custGeom>
              <a:avLst/>
              <a:gdLst/>
              <a:ahLst/>
              <a:cxnLst/>
              <a:rect l="l" t="t" r="r" b="b"/>
              <a:pathLst>
                <a:path w="2836" h="501" fill="none" extrusionOk="0">
                  <a:moveTo>
                    <a:pt x="2836" y="500"/>
                  </a:moveTo>
                  <a:cubicBezTo>
                    <a:pt x="1969" y="134"/>
                    <a:pt x="968" y="0"/>
                    <a:pt x="0" y="167"/>
                  </a:cubicBezTo>
                </a:path>
              </a:pathLst>
            </a:custGeom>
            <a:noFill/>
            <a:ln w="20850" cap="rnd" cmpd="sng">
              <a:solidFill>
                <a:srgbClr val="B74E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1"/>
            <p:cNvSpPr/>
            <p:nvPr/>
          </p:nvSpPr>
          <p:spPr>
            <a:xfrm>
              <a:off x="2123081" y="2833739"/>
              <a:ext cx="31292" cy="7835"/>
            </a:xfrm>
            <a:custGeom>
              <a:avLst/>
              <a:gdLst/>
              <a:ahLst/>
              <a:cxnLst/>
              <a:rect l="l" t="t" r="r" b="b"/>
              <a:pathLst>
                <a:path w="1869" h="468" fill="none" extrusionOk="0">
                  <a:moveTo>
                    <a:pt x="1868" y="467"/>
                  </a:moveTo>
                  <a:cubicBezTo>
                    <a:pt x="1334" y="100"/>
                    <a:pt x="634" y="0"/>
                    <a:pt x="0" y="200"/>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1"/>
            <p:cNvSpPr/>
            <p:nvPr/>
          </p:nvSpPr>
          <p:spPr>
            <a:xfrm>
              <a:off x="1910853" y="2970006"/>
              <a:ext cx="51952" cy="6714"/>
            </a:xfrm>
            <a:custGeom>
              <a:avLst/>
              <a:gdLst/>
              <a:ahLst/>
              <a:cxnLst/>
              <a:rect l="l" t="t" r="r" b="b"/>
              <a:pathLst>
                <a:path w="3103" h="401" fill="none" extrusionOk="0">
                  <a:moveTo>
                    <a:pt x="3103" y="400"/>
                  </a:moveTo>
                  <a:cubicBezTo>
                    <a:pt x="2102" y="67"/>
                    <a:pt x="1034" y="0"/>
                    <a:pt x="0" y="200"/>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1"/>
            <p:cNvSpPr/>
            <p:nvPr/>
          </p:nvSpPr>
          <p:spPr>
            <a:xfrm>
              <a:off x="1956091" y="2846011"/>
              <a:ext cx="30170" cy="10079"/>
            </a:xfrm>
            <a:custGeom>
              <a:avLst/>
              <a:gdLst/>
              <a:ahLst/>
              <a:cxnLst/>
              <a:rect l="l" t="t" r="r" b="b"/>
              <a:pathLst>
                <a:path w="1802" h="602" fill="none" extrusionOk="0">
                  <a:moveTo>
                    <a:pt x="1802" y="601"/>
                  </a:moveTo>
                  <a:cubicBezTo>
                    <a:pt x="1301" y="168"/>
                    <a:pt x="634" y="1"/>
                    <a:pt x="0" y="101"/>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1"/>
            <p:cNvSpPr/>
            <p:nvPr/>
          </p:nvSpPr>
          <p:spPr>
            <a:xfrm>
              <a:off x="1944355" y="3641297"/>
              <a:ext cx="71507" cy="42459"/>
            </a:xfrm>
            <a:custGeom>
              <a:avLst/>
              <a:gdLst/>
              <a:ahLst/>
              <a:cxnLst/>
              <a:rect l="l" t="t" r="r" b="b"/>
              <a:pathLst>
                <a:path w="4271" h="2536" fill="none" extrusionOk="0">
                  <a:moveTo>
                    <a:pt x="4270" y="2536"/>
                  </a:moveTo>
                  <a:cubicBezTo>
                    <a:pt x="2769" y="1835"/>
                    <a:pt x="1335" y="1001"/>
                    <a:pt x="1" y="1"/>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1"/>
            <p:cNvSpPr/>
            <p:nvPr/>
          </p:nvSpPr>
          <p:spPr>
            <a:xfrm>
              <a:off x="1750560" y="3510605"/>
              <a:ext cx="55870" cy="44702"/>
            </a:xfrm>
            <a:custGeom>
              <a:avLst/>
              <a:gdLst/>
              <a:ahLst/>
              <a:cxnLst/>
              <a:rect l="l" t="t" r="r" b="b"/>
              <a:pathLst>
                <a:path w="3337" h="2670" fill="none" extrusionOk="0">
                  <a:moveTo>
                    <a:pt x="1" y="1"/>
                  </a:moveTo>
                  <a:cubicBezTo>
                    <a:pt x="935" y="1102"/>
                    <a:pt x="2069" y="2002"/>
                    <a:pt x="3337" y="2670"/>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1"/>
            <p:cNvSpPr/>
            <p:nvPr/>
          </p:nvSpPr>
          <p:spPr>
            <a:xfrm>
              <a:off x="1738840" y="3677594"/>
              <a:ext cx="139080" cy="227882"/>
            </a:xfrm>
            <a:custGeom>
              <a:avLst/>
              <a:gdLst/>
              <a:ahLst/>
              <a:cxnLst/>
              <a:rect l="l" t="t" r="r" b="b"/>
              <a:pathLst>
                <a:path w="8307" h="13611" fill="none" extrusionOk="0">
                  <a:moveTo>
                    <a:pt x="8306" y="1"/>
                  </a:moveTo>
                  <a:cubicBezTo>
                    <a:pt x="6138" y="4871"/>
                    <a:pt x="3336" y="9474"/>
                    <a:pt x="0" y="13611"/>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1"/>
            <p:cNvSpPr/>
            <p:nvPr/>
          </p:nvSpPr>
          <p:spPr>
            <a:xfrm>
              <a:off x="1766767" y="3635721"/>
              <a:ext cx="65346" cy="86006"/>
            </a:xfrm>
            <a:custGeom>
              <a:avLst/>
              <a:gdLst/>
              <a:ahLst/>
              <a:cxnLst/>
              <a:rect l="l" t="t" r="r" b="b"/>
              <a:pathLst>
                <a:path w="3903" h="5137" fill="none" extrusionOk="0">
                  <a:moveTo>
                    <a:pt x="3903" y="0"/>
                  </a:moveTo>
                  <a:cubicBezTo>
                    <a:pt x="2402" y="1568"/>
                    <a:pt x="1101" y="3302"/>
                    <a:pt x="0" y="5137"/>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1"/>
            <p:cNvSpPr/>
            <p:nvPr/>
          </p:nvSpPr>
          <p:spPr>
            <a:xfrm>
              <a:off x="1843280" y="3024888"/>
              <a:ext cx="505439" cy="475654"/>
            </a:xfrm>
            <a:custGeom>
              <a:avLst/>
              <a:gdLst/>
              <a:ahLst/>
              <a:cxnLst/>
              <a:rect l="l" t="t" r="r" b="b"/>
              <a:pathLst>
                <a:path w="30189" h="28410" extrusionOk="0">
                  <a:moveTo>
                    <a:pt x="15447" y="1"/>
                  </a:moveTo>
                  <a:cubicBezTo>
                    <a:pt x="10179" y="1"/>
                    <a:pt x="5361" y="2931"/>
                    <a:pt x="2936" y="7497"/>
                  </a:cubicBezTo>
                  <a:lnTo>
                    <a:pt x="2302" y="7397"/>
                  </a:lnTo>
                  <a:lnTo>
                    <a:pt x="1501" y="11499"/>
                  </a:lnTo>
                  <a:cubicBezTo>
                    <a:pt x="0" y="19205"/>
                    <a:pt x="5037" y="26644"/>
                    <a:pt x="12743" y="28145"/>
                  </a:cubicBezTo>
                  <a:cubicBezTo>
                    <a:pt x="13655" y="28323"/>
                    <a:pt x="14565" y="28409"/>
                    <a:pt x="15463" y="28409"/>
                  </a:cubicBezTo>
                  <a:cubicBezTo>
                    <a:pt x="22108" y="28409"/>
                    <a:pt x="28065" y="23692"/>
                    <a:pt x="29388" y="16903"/>
                  </a:cubicBezTo>
                  <a:lnTo>
                    <a:pt x="30188" y="12800"/>
                  </a:lnTo>
                  <a:lnTo>
                    <a:pt x="29555" y="12667"/>
                  </a:lnTo>
                  <a:cubicBezTo>
                    <a:pt x="28921" y="6663"/>
                    <a:pt x="24418" y="1492"/>
                    <a:pt x="18146" y="258"/>
                  </a:cubicBezTo>
                  <a:cubicBezTo>
                    <a:pt x="17240" y="84"/>
                    <a:pt x="16337" y="1"/>
                    <a:pt x="154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1"/>
            <p:cNvSpPr/>
            <p:nvPr/>
          </p:nvSpPr>
          <p:spPr>
            <a:xfrm>
              <a:off x="1872881" y="3098455"/>
              <a:ext cx="56975" cy="240154"/>
            </a:xfrm>
            <a:custGeom>
              <a:avLst/>
              <a:gdLst/>
              <a:ahLst/>
              <a:cxnLst/>
              <a:rect l="l" t="t" r="r" b="b"/>
              <a:pathLst>
                <a:path w="3403" h="14344" extrusionOk="0">
                  <a:moveTo>
                    <a:pt x="3402" y="0"/>
                  </a:moveTo>
                  <a:cubicBezTo>
                    <a:pt x="3236" y="201"/>
                    <a:pt x="3069" y="367"/>
                    <a:pt x="2902" y="567"/>
                  </a:cubicBezTo>
                  <a:cubicBezTo>
                    <a:pt x="2502" y="3136"/>
                    <a:pt x="2001" y="5671"/>
                    <a:pt x="1401" y="8206"/>
                  </a:cubicBezTo>
                  <a:cubicBezTo>
                    <a:pt x="1001" y="10008"/>
                    <a:pt x="500" y="11842"/>
                    <a:pt x="0" y="13610"/>
                  </a:cubicBezTo>
                  <a:cubicBezTo>
                    <a:pt x="67" y="13877"/>
                    <a:pt x="133" y="14110"/>
                    <a:pt x="234" y="14344"/>
                  </a:cubicBezTo>
                  <a:lnTo>
                    <a:pt x="434" y="13610"/>
                  </a:lnTo>
                  <a:cubicBezTo>
                    <a:pt x="1568" y="9607"/>
                    <a:pt x="2502" y="5504"/>
                    <a:pt x="3202" y="1368"/>
                  </a:cubicBezTo>
                  <a:cubicBezTo>
                    <a:pt x="3269" y="934"/>
                    <a:pt x="3336" y="467"/>
                    <a:pt x="3402" y="0"/>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1"/>
            <p:cNvSpPr/>
            <p:nvPr/>
          </p:nvSpPr>
          <p:spPr>
            <a:xfrm>
              <a:off x="1958887" y="3031987"/>
              <a:ext cx="85454" cy="425025"/>
            </a:xfrm>
            <a:custGeom>
              <a:avLst/>
              <a:gdLst/>
              <a:ahLst/>
              <a:cxnLst/>
              <a:rect l="l" t="t" r="r" b="b"/>
              <a:pathLst>
                <a:path w="5104" h="25386" extrusionOk="0">
                  <a:moveTo>
                    <a:pt x="5104" y="1"/>
                  </a:moveTo>
                  <a:cubicBezTo>
                    <a:pt x="4937" y="34"/>
                    <a:pt x="4803" y="68"/>
                    <a:pt x="4670" y="134"/>
                  </a:cubicBezTo>
                  <a:lnTo>
                    <a:pt x="1968" y="14478"/>
                  </a:lnTo>
                  <a:cubicBezTo>
                    <a:pt x="1334" y="18014"/>
                    <a:pt x="667" y="21583"/>
                    <a:pt x="0" y="25119"/>
                  </a:cubicBezTo>
                  <a:cubicBezTo>
                    <a:pt x="133" y="25219"/>
                    <a:pt x="234" y="25286"/>
                    <a:pt x="367" y="25386"/>
                  </a:cubicBezTo>
                  <a:cubicBezTo>
                    <a:pt x="534" y="24585"/>
                    <a:pt x="667" y="23785"/>
                    <a:pt x="834" y="22951"/>
                  </a:cubicBezTo>
                  <a:cubicBezTo>
                    <a:pt x="2001" y="16613"/>
                    <a:pt x="3202" y="10275"/>
                    <a:pt x="4370" y="3904"/>
                  </a:cubicBezTo>
                  <a:lnTo>
                    <a:pt x="5104" y="1"/>
                  </a:ln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1"/>
            <p:cNvSpPr/>
            <p:nvPr/>
          </p:nvSpPr>
          <p:spPr>
            <a:xfrm>
              <a:off x="1894094" y="3062157"/>
              <a:ext cx="80448" cy="325056"/>
            </a:xfrm>
            <a:custGeom>
              <a:avLst/>
              <a:gdLst/>
              <a:ahLst/>
              <a:cxnLst/>
              <a:rect l="l" t="t" r="r" b="b"/>
              <a:pathLst>
                <a:path w="4805" h="19415" extrusionOk="0">
                  <a:moveTo>
                    <a:pt x="4804" y="0"/>
                  </a:moveTo>
                  <a:lnTo>
                    <a:pt x="4804" y="0"/>
                  </a:lnTo>
                  <a:cubicBezTo>
                    <a:pt x="4637" y="100"/>
                    <a:pt x="4470" y="200"/>
                    <a:pt x="4304" y="334"/>
                  </a:cubicBezTo>
                  <a:cubicBezTo>
                    <a:pt x="3336" y="5070"/>
                    <a:pt x="2302" y="9774"/>
                    <a:pt x="1135" y="14477"/>
                  </a:cubicBezTo>
                  <a:cubicBezTo>
                    <a:pt x="768" y="15945"/>
                    <a:pt x="401" y="17446"/>
                    <a:pt x="1" y="18914"/>
                  </a:cubicBezTo>
                  <a:cubicBezTo>
                    <a:pt x="101" y="19080"/>
                    <a:pt x="201" y="19247"/>
                    <a:pt x="301" y="19414"/>
                  </a:cubicBezTo>
                  <a:cubicBezTo>
                    <a:pt x="1602" y="14410"/>
                    <a:pt x="2803" y="9407"/>
                    <a:pt x="3903" y="4370"/>
                  </a:cubicBezTo>
                  <a:cubicBezTo>
                    <a:pt x="4204" y="2902"/>
                    <a:pt x="4504" y="1468"/>
                    <a:pt x="4804" y="0"/>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1"/>
            <p:cNvSpPr/>
            <p:nvPr/>
          </p:nvSpPr>
          <p:spPr>
            <a:xfrm>
              <a:off x="2012497" y="3024737"/>
              <a:ext cx="92720" cy="460754"/>
            </a:xfrm>
            <a:custGeom>
              <a:avLst/>
              <a:gdLst/>
              <a:ahLst/>
              <a:cxnLst/>
              <a:rect l="l" t="t" r="r" b="b"/>
              <a:pathLst>
                <a:path w="5538" h="27520" extrusionOk="0">
                  <a:moveTo>
                    <a:pt x="5137" y="0"/>
                  </a:moveTo>
                  <a:cubicBezTo>
                    <a:pt x="4037" y="5938"/>
                    <a:pt x="2902" y="11875"/>
                    <a:pt x="1802" y="17813"/>
                  </a:cubicBezTo>
                  <a:cubicBezTo>
                    <a:pt x="1201" y="21015"/>
                    <a:pt x="601" y="24184"/>
                    <a:pt x="0" y="27386"/>
                  </a:cubicBezTo>
                  <a:cubicBezTo>
                    <a:pt x="134" y="27420"/>
                    <a:pt x="267" y="27487"/>
                    <a:pt x="401" y="27520"/>
                  </a:cubicBezTo>
                  <a:cubicBezTo>
                    <a:pt x="434" y="27386"/>
                    <a:pt x="434" y="27253"/>
                    <a:pt x="467" y="27120"/>
                  </a:cubicBezTo>
                  <a:cubicBezTo>
                    <a:pt x="1768" y="20148"/>
                    <a:pt x="3103" y="13176"/>
                    <a:pt x="4403" y="6238"/>
                  </a:cubicBezTo>
                  <a:lnTo>
                    <a:pt x="5538" y="34"/>
                  </a:lnTo>
                  <a:cubicBezTo>
                    <a:pt x="5404" y="0"/>
                    <a:pt x="5271" y="0"/>
                    <a:pt x="5137" y="0"/>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1"/>
            <p:cNvSpPr/>
            <p:nvPr/>
          </p:nvSpPr>
          <p:spPr>
            <a:xfrm>
              <a:off x="2163849" y="3060483"/>
              <a:ext cx="68711" cy="431153"/>
            </a:xfrm>
            <a:custGeom>
              <a:avLst/>
              <a:gdLst/>
              <a:ahLst/>
              <a:cxnLst/>
              <a:rect l="l" t="t" r="r" b="b"/>
              <a:pathLst>
                <a:path w="4104" h="25752" extrusionOk="0">
                  <a:moveTo>
                    <a:pt x="3736" y="0"/>
                  </a:moveTo>
                  <a:cubicBezTo>
                    <a:pt x="2902" y="6471"/>
                    <a:pt x="2002" y="12943"/>
                    <a:pt x="1034" y="19414"/>
                  </a:cubicBezTo>
                  <a:cubicBezTo>
                    <a:pt x="701" y="21549"/>
                    <a:pt x="367" y="23650"/>
                    <a:pt x="0" y="25752"/>
                  </a:cubicBezTo>
                  <a:cubicBezTo>
                    <a:pt x="167" y="25718"/>
                    <a:pt x="300" y="25685"/>
                    <a:pt x="467" y="25652"/>
                  </a:cubicBezTo>
                  <a:cubicBezTo>
                    <a:pt x="1368" y="19948"/>
                    <a:pt x="2235" y="14210"/>
                    <a:pt x="3036" y="8506"/>
                  </a:cubicBezTo>
                  <a:cubicBezTo>
                    <a:pt x="3403" y="5738"/>
                    <a:pt x="3769" y="3002"/>
                    <a:pt x="4103" y="234"/>
                  </a:cubicBezTo>
                  <a:cubicBezTo>
                    <a:pt x="4003" y="134"/>
                    <a:pt x="3870" y="67"/>
                    <a:pt x="3736" y="0"/>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1"/>
            <p:cNvSpPr/>
            <p:nvPr/>
          </p:nvSpPr>
          <p:spPr>
            <a:xfrm>
              <a:off x="2252634" y="3100681"/>
              <a:ext cx="29065" cy="345716"/>
            </a:xfrm>
            <a:custGeom>
              <a:avLst/>
              <a:gdLst/>
              <a:ahLst/>
              <a:cxnLst/>
              <a:rect l="l" t="t" r="r" b="b"/>
              <a:pathLst>
                <a:path w="1736" h="20649" extrusionOk="0">
                  <a:moveTo>
                    <a:pt x="1369" y="1"/>
                  </a:moveTo>
                  <a:cubicBezTo>
                    <a:pt x="1135" y="3470"/>
                    <a:pt x="902" y="6939"/>
                    <a:pt x="668" y="10408"/>
                  </a:cubicBezTo>
                  <a:cubicBezTo>
                    <a:pt x="435" y="13844"/>
                    <a:pt x="201" y="17246"/>
                    <a:pt x="1" y="20649"/>
                  </a:cubicBezTo>
                  <a:cubicBezTo>
                    <a:pt x="134" y="20515"/>
                    <a:pt x="301" y="20415"/>
                    <a:pt x="435" y="20282"/>
                  </a:cubicBezTo>
                  <a:cubicBezTo>
                    <a:pt x="501" y="19215"/>
                    <a:pt x="568" y="18147"/>
                    <a:pt x="635" y="17113"/>
                  </a:cubicBezTo>
                  <a:cubicBezTo>
                    <a:pt x="968" y="12109"/>
                    <a:pt x="1302" y="7106"/>
                    <a:pt x="1635" y="2102"/>
                  </a:cubicBezTo>
                  <a:cubicBezTo>
                    <a:pt x="1669" y="1535"/>
                    <a:pt x="1702" y="968"/>
                    <a:pt x="1735" y="434"/>
                  </a:cubicBezTo>
                  <a:cubicBezTo>
                    <a:pt x="1635" y="268"/>
                    <a:pt x="1502" y="134"/>
                    <a:pt x="1369" y="1"/>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1"/>
            <p:cNvSpPr/>
            <p:nvPr/>
          </p:nvSpPr>
          <p:spPr>
            <a:xfrm>
              <a:off x="2318549" y="3171619"/>
              <a:ext cx="9510" cy="188219"/>
            </a:xfrm>
            <a:custGeom>
              <a:avLst/>
              <a:gdLst/>
              <a:ahLst/>
              <a:cxnLst/>
              <a:rect l="l" t="t" r="r" b="b"/>
              <a:pathLst>
                <a:path w="568" h="11242" extrusionOk="0">
                  <a:moveTo>
                    <a:pt x="167" y="0"/>
                  </a:moveTo>
                  <a:cubicBezTo>
                    <a:pt x="133" y="2268"/>
                    <a:pt x="100" y="4537"/>
                    <a:pt x="67" y="6772"/>
                  </a:cubicBezTo>
                  <a:cubicBezTo>
                    <a:pt x="33" y="8273"/>
                    <a:pt x="33" y="9740"/>
                    <a:pt x="0" y="11242"/>
                  </a:cubicBezTo>
                  <a:cubicBezTo>
                    <a:pt x="167" y="10875"/>
                    <a:pt x="300" y="10541"/>
                    <a:pt x="434" y="10174"/>
                  </a:cubicBezTo>
                  <a:cubicBezTo>
                    <a:pt x="467" y="7139"/>
                    <a:pt x="534" y="4103"/>
                    <a:pt x="567" y="1101"/>
                  </a:cubicBezTo>
                  <a:cubicBezTo>
                    <a:pt x="434" y="734"/>
                    <a:pt x="300" y="367"/>
                    <a:pt x="167" y="0"/>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1"/>
            <p:cNvSpPr/>
            <p:nvPr/>
          </p:nvSpPr>
          <p:spPr>
            <a:xfrm>
              <a:off x="2089010" y="3035905"/>
              <a:ext cx="91598" cy="464119"/>
            </a:xfrm>
            <a:custGeom>
              <a:avLst/>
              <a:gdLst/>
              <a:ahLst/>
              <a:cxnLst/>
              <a:rect l="l" t="t" r="r" b="b"/>
              <a:pathLst>
                <a:path w="5471" h="27721" extrusionOk="0">
                  <a:moveTo>
                    <a:pt x="5071" y="0"/>
                  </a:moveTo>
                  <a:cubicBezTo>
                    <a:pt x="4103" y="5271"/>
                    <a:pt x="3136" y="10541"/>
                    <a:pt x="2202" y="15812"/>
                  </a:cubicBezTo>
                  <a:lnTo>
                    <a:pt x="0" y="27720"/>
                  </a:lnTo>
                  <a:lnTo>
                    <a:pt x="434" y="27720"/>
                  </a:lnTo>
                  <a:cubicBezTo>
                    <a:pt x="634" y="26553"/>
                    <a:pt x="868" y="25352"/>
                    <a:pt x="1068" y="24184"/>
                  </a:cubicBezTo>
                  <a:lnTo>
                    <a:pt x="4570" y="5104"/>
                  </a:lnTo>
                  <a:cubicBezTo>
                    <a:pt x="4870" y="3470"/>
                    <a:pt x="5171" y="1802"/>
                    <a:pt x="5471" y="167"/>
                  </a:cubicBezTo>
                  <a:cubicBezTo>
                    <a:pt x="5337" y="100"/>
                    <a:pt x="5204" y="67"/>
                    <a:pt x="5071" y="0"/>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1"/>
            <p:cNvSpPr/>
            <p:nvPr/>
          </p:nvSpPr>
          <p:spPr>
            <a:xfrm>
              <a:off x="1877334" y="2956043"/>
              <a:ext cx="475286" cy="475286"/>
            </a:xfrm>
            <a:custGeom>
              <a:avLst/>
              <a:gdLst/>
              <a:ahLst/>
              <a:cxnLst/>
              <a:rect l="l" t="t" r="r" b="b"/>
              <a:pathLst>
                <a:path w="28388" h="28388" extrusionOk="0">
                  <a:moveTo>
                    <a:pt x="14211" y="0"/>
                  </a:moveTo>
                  <a:cubicBezTo>
                    <a:pt x="6372" y="0"/>
                    <a:pt x="1" y="6372"/>
                    <a:pt x="1" y="14210"/>
                  </a:cubicBezTo>
                  <a:cubicBezTo>
                    <a:pt x="1" y="22049"/>
                    <a:pt x="6372" y="28387"/>
                    <a:pt x="14211" y="28387"/>
                  </a:cubicBezTo>
                  <a:cubicBezTo>
                    <a:pt x="22050" y="28387"/>
                    <a:pt x="28388" y="22049"/>
                    <a:pt x="28388" y="14210"/>
                  </a:cubicBezTo>
                  <a:cubicBezTo>
                    <a:pt x="28388" y="6372"/>
                    <a:pt x="22050" y="0"/>
                    <a:pt x="14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1"/>
            <p:cNvSpPr/>
            <p:nvPr/>
          </p:nvSpPr>
          <p:spPr>
            <a:xfrm>
              <a:off x="1901912" y="2980604"/>
              <a:ext cx="426147" cy="426699"/>
            </a:xfrm>
            <a:custGeom>
              <a:avLst/>
              <a:gdLst/>
              <a:ahLst/>
              <a:cxnLst/>
              <a:rect l="l" t="t" r="r" b="b"/>
              <a:pathLst>
                <a:path w="25453" h="25486" extrusionOk="0">
                  <a:moveTo>
                    <a:pt x="12743" y="1"/>
                  </a:moveTo>
                  <a:cubicBezTo>
                    <a:pt x="5705" y="1"/>
                    <a:pt x="1" y="5705"/>
                    <a:pt x="1" y="12743"/>
                  </a:cubicBezTo>
                  <a:cubicBezTo>
                    <a:pt x="1" y="19782"/>
                    <a:pt x="5705" y="25486"/>
                    <a:pt x="12743" y="25486"/>
                  </a:cubicBezTo>
                  <a:cubicBezTo>
                    <a:pt x="19781" y="25486"/>
                    <a:pt x="25452" y="19782"/>
                    <a:pt x="25452" y="12743"/>
                  </a:cubicBezTo>
                  <a:cubicBezTo>
                    <a:pt x="25452" y="5705"/>
                    <a:pt x="19781" y="1"/>
                    <a:pt x="127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1"/>
            <p:cNvSpPr/>
            <p:nvPr/>
          </p:nvSpPr>
          <p:spPr>
            <a:xfrm>
              <a:off x="2000633" y="3047050"/>
              <a:ext cx="241544" cy="284832"/>
            </a:xfrm>
            <a:custGeom>
              <a:avLst/>
              <a:gdLst/>
              <a:ahLst/>
              <a:cxnLst/>
              <a:rect l="l" t="t" r="r" b="b"/>
              <a:pathLst>
                <a:path w="14878" h="17547" extrusionOk="0">
                  <a:moveTo>
                    <a:pt x="0" y="1"/>
                  </a:moveTo>
                  <a:lnTo>
                    <a:pt x="4737" y="10775"/>
                  </a:lnTo>
                  <a:lnTo>
                    <a:pt x="4704" y="11175"/>
                  </a:lnTo>
                  <a:lnTo>
                    <a:pt x="1101" y="10875"/>
                  </a:lnTo>
                  <a:lnTo>
                    <a:pt x="901" y="13477"/>
                  </a:lnTo>
                  <a:lnTo>
                    <a:pt x="4504" y="13777"/>
                  </a:lnTo>
                  <a:lnTo>
                    <a:pt x="4203" y="17246"/>
                  </a:lnTo>
                  <a:lnTo>
                    <a:pt x="7873" y="17547"/>
                  </a:lnTo>
                  <a:lnTo>
                    <a:pt x="8173" y="14077"/>
                  </a:lnTo>
                  <a:lnTo>
                    <a:pt x="11742" y="14378"/>
                  </a:lnTo>
                  <a:lnTo>
                    <a:pt x="11976" y="11776"/>
                  </a:lnTo>
                  <a:lnTo>
                    <a:pt x="8406" y="11476"/>
                  </a:lnTo>
                  <a:lnTo>
                    <a:pt x="8406" y="11142"/>
                  </a:lnTo>
                  <a:lnTo>
                    <a:pt x="14878" y="1235"/>
                  </a:lnTo>
                  <a:lnTo>
                    <a:pt x="10775" y="901"/>
                  </a:lnTo>
                  <a:lnTo>
                    <a:pt x="6905" y="6939"/>
                  </a:lnTo>
                  <a:lnTo>
                    <a:pt x="4070" y="334"/>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1"/>
            <p:cNvSpPr/>
            <p:nvPr/>
          </p:nvSpPr>
          <p:spPr>
            <a:xfrm>
              <a:off x="1898011" y="2994166"/>
              <a:ext cx="433949" cy="399409"/>
            </a:xfrm>
            <a:custGeom>
              <a:avLst/>
              <a:gdLst/>
              <a:ahLst/>
              <a:cxnLst/>
              <a:rect l="l" t="t" r="r" b="b"/>
              <a:pathLst>
                <a:path w="25919" h="23856" extrusionOk="0">
                  <a:moveTo>
                    <a:pt x="12985" y="415"/>
                  </a:moveTo>
                  <a:cubicBezTo>
                    <a:pt x="13708" y="415"/>
                    <a:pt x="14441" y="484"/>
                    <a:pt x="15178" y="625"/>
                  </a:cubicBezTo>
                  <a:cubicBezTo>
                    <a:pt x="21382" y="1860"/>
                    <a:pt x="25452" y="7897"/>
                    <a:pt x="24251" y="14135"/>
                  </a:cubicBezTo>
                  <a:cubicBezTo>
                    <a:pt x="23194" y="19595"/>
                    <a:pt x="18392" y="23428"/>
                    <a:pt x="13003" y="23428"/>
                  </a:cubicBezTo>
                  <a:cubicBezTo>
                    <a:pt x="12269" y="23428"/>
                    <a:pt x="11523" y="23356"/>
                    <a:pt x="10774" y="23208"/>
                  </a:cubicBezTo>
                  <a:cubicBezTo>
                    <a:pt x="4537" y="22007"/>
                    <a:pt x="467" y="15970"/>
                    <a:pt x="1668" y="9732"/>
                  </a:cubicBezTo>
                  <a:cubicBezTo>
                    <a:pt x="2757" y="4230"/>
                    <a:pt x="7582" y="415"/>
                    <a:pt x="12985" y="415"/>
                  </a:cubicBezTo>
                  <a:close/>
                  <a:moveTo>
                    <a:pt x="12954" y="1"/>
                  </a:moveTo>
                  <a:cubicBezTo>
                    <a:pt x="7380" y="1"/>
                    <a:pt x="2384" y="3966"/>
                    <a:pt x="1268" y="9665"/>
                  </a:cubicBezTo>
                  <a:cubicBezTo>
                    <a:pt x="0" y="16103"/>
                    <a:pt x="4236" y="22374"/>
                    <a:pt x="10708" y="23642"/>
                  </a:cubicBezTo>
                  <a:cubicBezTo>
                    <a:pt x="11460" y="23786"/>
                    <a:pt x="12210" y="23856"/>
                    <a:pt x="12951" y="23856"/>
                  </a:cubicBezTo>
                  <a:cubicBezTo>
                    <a:pt x="18543" y="23856"/>
                    <a:pt x="23561" y="19887"/>
                    <a:pt x="24651" y="14202"/>
                  </a:cubicBezTo>
                  <a:cubicBezTo>
                    <a:pt x="25919" y="7764"/>
                    <a:pt x="21682" y="1493"/>
                    <a:pt x="15244" y="225"/>
                  </a:cubicBezTo>
                  <a:cubicBezTo>
                    <a:pt x="14476" y="74"/>
                    <a:pt x="13710" y="1"/>
                    <a:pt x="12954" y="1"/>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1"/>
            <p:cNvSpPr/>
            <p:nvPr/>
          </p:nvSpPr>
          <p:spPr>
            <a:xfrm>
              <a:off x="1553417" y="3573155"/>
              <a:ext cx="472490" cy="358574"/>
            </a:xfrm>
            <a:custGeom>
              <a:avLst/>
              <a:gdLst/>
              <a:ahLst/>
              <a:cxnLst/>
              <a:rect l="l" t="t" r="r" b="b"/>
              <a:pathLst>
                <a:path w="28221" h="21417" extrusionOk="0">
                  <a:moveTo>
                    <a:pt x="4404" y="1"/>
                  </a:moveTo>
                  <a:lnTo>
                    <a:pt x="1" y="5772"/>
                  </a:lnTo>
                  <a:lnTo>
                    <a:pt x="22984" y="21416"/>
                  </a:lnTo>
                  <a:lnTo>
                    <a:pt x="28221" y="13611"/>
                  </a:lnTo>
                  <a:lnTo>
                    <a:pt x="44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1"/>
            <p:cNvSpPr/>
            <p:nvPr/>
          </p:nvSpPr>
          <p:spPr>
            <a:xfrm>
              <a:off x="930713" y="3612818"/>
              <a:ext cx="1067837" cy="1205778"/>
            </a:xfrm>
            <a:custGeom>
              <a:avLst/>
              <a:gdLst/>
              <a:ahLst/>
              <a:cxnLst/>
              <a:rect l="l" t="t" r="r" b="b"/>
              <a:pathLst>
                <a:path w="63780" h="72019" extrusionOk="0">
                  <a:moveTo>
                    <a:pt x="36894" y="0"/>
                  </a:moveTo>
                  <a:cubicBezTo>
                    <a:pt x="22817" y="14044"/>
                    <a:pt x="10608" y="30389"/>
                    <a:pt x="1" y="45800"/>
                  </a:cubicBezTo>
                  <a:cubicBezTo>
                    <a:pt x="11868" y="67208"/>
                    <a:pt x="32083" y="72019"/>
                    <a:pt x="32223" y="72019"/>
                  </a:cubicBezTo>
                  <a:cubicBezTo>
                    <a:pt x="32223" y="72019"/>
                    <a:pt x="32224" y="72019"/>
                    <a:pt x="32224" y="72019"/>
                  </a:cubicBezTo>
                  <a:cubicBezTo>
                    <a:pt x="44799" y="53605"/>
                    <a:pt x="56741" y="36426"/>
                    <a:pt x="63779" y="17780"/>
                  </a:cubicBezTo>
                  <a:lnTo>
                    <a:pt x="368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1"/>
            <p:cNvSpPr/>
            <p:nvPr/>
          </p:nvSpPr>
          <p:spPr>
            <a:xfrm>
              <a:off x="1706444" y="4019091"/>
              <a:ext cx="115624" cy="103737"/>
            </a:xfrm>
            <a:custGeom>
              <a:avLst/>
              <a:gdLst/>
              <a:ahLst/>
              <a:cxnLst/>
              <a:rect l="l" t="t" r="r" b="b"/>
              <a:pathLst>
                <a:path w="6906" h="6196" extrusionOk="0">
                  <a:moveTo>
                    <a:pt x="3449" y="1"/>
                  </a:moveTo>
                  <a:cubicBezTo>
                    <a:pt x="2595" y="1"/>
                    <a:pt x="1745" y="353"/>
                    <a:pt x="1135" y="1052"/>
                  </a:cubicBezTo>
                  <a:cubicBezTo>
                    <a:pt x="1" y="2320"/>
                    <a:pt x="134" y="4288"/>
                    <a:pt x="1402" y="5422"/>
                  </a:cubicBezTo>
                  <a:cubicBezTo>
                    <a:pt x="1983" y="5942"/>
                    <a:pt x="2711" y="6196"/>
                    <a:pt x="3439" y="6196"/>
                  </a:cubicBezTo>
                  <a:cubicBezTo>
                    <a:pt x="4298" y="6196"/>
                    <a:pt x="5157" y="5842"/>
                    <a:pt x="5771" y="5155"/>
                  </a:cubicBezTo>
                  <a:cubicBezTo>
                    <a:pt x="6906" y="3854"/>
                    <a:pt x="6805" y="1920"/>
                    <a:pt x="5505" y="786"/>
                  </a:cubicBezTo>
                  <a:cubicBezTo>
                    <a:pt x="4918" y="261"/>
                    <a:pt x="4183" y="1"/>
                    <a:pt x="34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1"/>
            <p:cNvSpPr/>
            <p:nvPr/>
          </p:nvSpPr>
          <p:spPr>
            <a:xfrm>
              <a:off x="1641667" y="4181560"/>
              <a:ext cx="115624" cy="103787"/>
            </a:xfrm>
            <a:custGeom>
              <a:avLst/>
              <a:gdLst/>
              <a:ahLst/>
              <a:cxnLst/>
              <a:rect l="l" t="t" r="r" b="b"/>
              <a:pathLst>
                <a:path w="6906" h="6199" extrusionOk="0">
                  <a:moveTo>
                    <a:pt x="3434" y="0"/>
                  </a:moveTo>
                  <a:cubicBezTo>
                    <a:pt x="2586" y="0"/>
                    <a:pt x="1741" y="344"/>
                    <a:pt x="1134" y="1022"/>
                  </a:cubicBezTo>
                  <a:cubicBezTo>
                    <a:pt x="0" y="2323"/>
                    <a:pt x="134" y="4258"/>
                    <a:pt x="1401" y="5425"/>
                  </a:cubicBezTo>
                  <a:cubicBezTo>
                    <a:pt x="1982" y="5945"/>
                    <a:pt x="2711" y="6199"/>
                    <a:pt x="3438" y="6199"/>
                  </a:cubicBezTo>
                  <a:cubicBezTo>
                    <a:pt x="4298" y="6199"/>
                    <a:pt x="5157" y="5845"/>
                    <a:pt x="5771" y="5158"/>
                  </a:cubicBezTo>
                  <a:cubicBezTo>
                    <a:pt x="6905" y="3857"/>
                    <a:pt x="6805" y="1923"/>
                    <a:pt x="5504" y="789"/>
                  </a:cubicBezTo>
                  <a:cubicBezTo>
                    <a:pt x="4914" y="261"/>
                    <a:pt x="4173" y="0"/>
                    <a:pt x="3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1" name="Google Shape;781;p11"/>
          <p:cNvGrpSpPr/>
          <p:nvPr/>
        </p:nvGrpSpPr>
        <p:grpSpPr>
          <a:xfrm rot="899868" flipH="1">
            <a:off x="-326151" y="128387"/>
            <a:ext cx="2347823" cy="1226310"/>
            <a:chOff x="3058534" y="2529092"/>
            <a:chExt cx="3223204" cy="1683537"/>
          </a:xfrm>
        </p:grpSpPr>
        <p:sp>
          <p:nvSpPr>
            <p:cNvPr id="782" name="Google Shape;782;p11"/>
            <p:cNvSpPr/>
            <p:nvPr/>
          </p:nvSpPr>
          <p:spPr>
            <a:xfrm>
              <a:off x="3171898" y="2900408"/>
              <a:ext cx="616593" cy="511935"/>
            </a:xfrm>
            <a:custGeom>
              <a:avLst/>
              <a:gdLst/>
              <a:ahLst/>
              <a:cxnLst/>
              <a:rect l="l" t="t" r="r" b="b"/>
              <a:pathLst>
                <a:path w="36828" h="30577" extrusionOk="0">
                  <a:moveTo>
                    <a:pt x="6629" y="1"/>
                  </a:moveTo>
                  <a:cubicBezTo>
                    <a:pt x="4590" y="1"/>
                    <a:pt x="2247" y="2927"/>
                    <a:pt x="1435" y="8193"/>
                  </a:cubicBezTo>
                  <a:cubicBezTo>
                    <a:pt x="1" y="17400"/>
                    <a:pt x="5571" y="21203"/>
                    <a:pt x="10241" y="24572"/>
                  </a:cubicBezTo>
                  <a:lnTo>
                    <a:pt x="23818" y="28008"/>
                  </a:lnTo>
                  <a:lnTo>
                    <a:pt x="36827" y="30576"/>
                  </a:lnTo>
                  <a:lnTo>
                    <a:pt x="36827" y="30576"/>
                  </a:lnTo>
                  <a:lnTo>
                    <a:pt x="32391" y="9928"/>
                  </a:lnTo>
                  <a:cubicBezTo>
                    <a:pt x="29984" y="13979"/>
                    <a:pt x="24242" y="14557"/>
                    <a:pt x="21157" y="14557"/>
                  </a:cubicBezTo>
                  <a:cubicBezTo>
                    <a:pt x="19923" y="14557"/>
                    <a:pt x="19114" y="14465"/>
                    <a:pt x="19114" y="14465"/>
                  </a:cubicBezTo>
                  <a:lnTo>
                    <a:pt x="14011" y="13364"/>
                  </a:lnTo>
                  <a:cubicBezTo>
                    <a:pt x="14011" y="13364"/>
                    <a:pt x="10175" y="10528"/>
                    <a:pt x="10041" y="6692"/>
                  </a:cubicBezTo>
                  <a:cubicBezTo>
                    <a:pt x="9873" y="2112"/>
                    <a:pt x="8360" y="1"/>
                    <a:pt x="6629" y="1"/>
                  </a:cubicBezTo>
                  <a:close/>
                </a:path>
              </a:pathLst>
            </a:custGeom>
            <a:solidFill>
              <a:srgbClr val="DB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1"/>
            <p:cNvSpPr/>
            <p:nvPr/>
          </p:nvSpPr>
          <p:spPr>
            <a:xfrm>
              <a:off x="3145093" y="3087840"/>
              <a:ext cx="886884" cy="587411"/>
            </a:xfrm>
            <a:custGeom>
              <a:avLst/>
              <a:gdLst/>
              <a:ahLst/>
              <a:cxnLst/>
              <a:rect l="l" t="t" r="r" b="b"/>
              <a:pathLst>
                <a:path w="52972" h="35085" extrusionOk="0">
                  <a:moveTo>
                    <a:pt x="35159" y="1"/>
                  </a:moveTo>
                  <a:lnTo>
                    <a:pt x="31423" y="8040"/>
                  </a:lnTo>
                  <a:lnTo>
                    <a:pt x="5571" y="4104"/>
                  </a:lnTo>
                  <a:cubicBezTo>
                    <a:pt x="4037" y="4404"/>
                    <a:pt x="2602" y="5038"/>
                    <a:pt x="1602" y="6205"/>
                  </a:cubicBezTo>
                  <a:cubicBezTo>
                    <a:pt x="234" y="7806"/>
                    <a:pt x="1" y="10275"/>
                    <a:pt x="1035" y="12109"/>
                  </a:cubicBezTo>
                  <a:cubicBezTo>
                    <a:pt x="2069" y="13944"/>
                    <a:pt x="4137" y="14945"/>
                    <a:pt x="6539" y="15345"/>
                  </a:cubicBezTo>
                  <a:cubicBezTo>
                    <a:pt x="4671" y="16546"/>
                    <a:pt x="3837" y="19148"/>
                    <a:pt x="4704" y="21182"/>
                  </a:cubicBezTo>
                  <a:cubicBezTo>
                    <a:pt x="5605" y="23317"/>
                    <a:pt x="8006" y="24485"/>
                    <a:pt x="10541" y="24485"/>
                  </a:cubicBezTo>
                  <a:lnTo>
                    <a:pt x="10575" y="24485"/>
                  </a:lnTo>
                  <a:cubicBezTo>
                    <a:pt x="9641" y="25152"/>
                    <a:pt x="8974" y="26119"/>
                    <a:pt x="8874" y="27253"/>
                  </a:cubicBezTo>
                  <a:cubicBezTo>
                    <a:pt x="8707" y="28921"/>
                    <a:pt x="9808" y="30522"/>
                    <a:pt x="11209" y="31423"/>
                  </a:cubicBezTo>
                  <a:cubicBezTo>
                    <a:pt x="12610" y="32357"/>
                    <a:pt x="14277" y="32724"/>
                    <a:pt x="15945" y="33091"/>
                  </a:cubicBezTo>
                  <a:cubicBezTo>
                    <a:pt x="19781" y="33958"/>
                    <a:pt x="23617" y="34792"/>
                    <a:pt x="27554" y="35026"/>
                  </a:cubicBezTo>
                  <a:cubicBezTo>
                    <a:pt x="28197" y="35064"/>
                    <a:pt x="28844" y="35084"/>
                    <a:pt x="29492" y="35084"/>
                  </a:cubicBezTo>
                  <a:cubicBezTo>
                    <a:pt x="32774" y="35084"/>
                    <a:pt x="36081" y="34562"/>
                    <a:pt x="39062" y="33224"/>
                  </a:cubicBezTo>
                  <a:cubicBezTo>
                    <a:pt x="40429" y="32591"/>
                    <a:pt x="41697" y="31823"/>
                    <a:pt x="42865" y="30889"/>
                  </a:cubicBezTo>
                  <a:cubicBezTo>
                    <a:pt x="42865" y="30889"/>
                    <a:pt x="52972" y="20649"/>
                    <a:pt x="49202" y="11475"/>
                  </a:cubicBezTo>
                  <a:cubicBezTo>
                    <a:pt x="45967" y="3637"/>
                    <a:pt x="41030" y="1235"/>
                    <a:pt x="35159" y="1"/>
                  </a:cubicBezTo>
                  <a:close/>
                </a:path>
              </a:pathLst>
            </a:custGeom>
            <a:solidFill>
              <a:srgbClr val="DB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1"/>
            <p:cNvSpPr/>
            <p:nvPr/>
          </p:nvSpPr>
          <p:spPr>
            <a:xfrm>
              <a:off x="3162405" y="3152617"/>
              <a:ext cx="383571" cy="209532"/>
            </a:xfrm>
            <a:custGeom>
              <a:avLst/>
              <a:gdLst/>
              <a:ahLst/>
              <a:cxnLst/>
              <a:rect l="l" t="t" r="r" b="b"/>
              <a:pathLst>
                <a:path w="22910" h="12515" extrusionOk="0">
                  <a:moveTo>
                    <a:pt x="7223" y="0"/>
                  </a:moveTo>
                  <a:cubicBezTo>
                    <a:pt x="7173" y="0"/>
                    <a:pt x="7123" y="1"/>
                    <a:pt x="7072" y="1"/>
                  </a:cubicBezTo>
                  <a:cubicBezTo>
                    <a:pt x="1" y="4905"/>
                    <a:pt x="5505" y="9108"/>
                    <a:pt x="8173" y="10642"/>
                  </a:cubicBezTo>
                  <a:cubicBezTo>
                    <a:pt x="10808" y="12210"/>
                    <a:pt x="19715" y="12510"/>
                    <a:pt x="19715" y="12510"/>
                  </a:cubicBezTo>
                  <a:cubicBezTo>
                    <a:pt x="19758" y="12513"/>
                    <a:pt x="19802" y="12515"/>
                    <a:pt x="19845" y="12515"/>
                  </a:cubicBezTo>
                  <a:cubicBezTo>
                    <a:pt x="21583" y="12515"/>
                    <a:pt x="22910" y="9932"/>
                    <a:pt x="22617" y="8207"/>
                  </a:cubicBezTo>
                  <a:cubicBezTo>
                    <a:pt x="22283" y="6406"/>
                    <a:pt x="20882" y="5038"/>
                    <a:pt x="19415" y="3971"/>
                  </a:cubicBezTo>
                  <a:cubicBezTo>
                    <a:pt x="15886" y="1431"/>
                    <a:pt x="11575" y="0"/>
                    <a:pt x="7223" y="0"/>
                  </a:cubicBezTo>
                  <a:close/>
                </a:path>
              </a:pathLst>
            </a:custGeom>
            <a:solidFill>
              <a:srgbClr val="DB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1"/>
            <p:cNvSpPr/>
            <p:nvPr/>
          </p:nvSpPr>
          <p:spPr>
            <a:xfrm>
              <a:off x="3419871" y="3248752"/>
              <a:ext cx="82674" cy="67740"/>
            </a:xfrm>
            <a:custGeom>
              <a:avLst/>
              <a:gdLst/>
              <a:ahLst/>
              <a:cxnLst/>
              <a:rect l="l" t="t" r="r" b="b"/>
              <a:pathLst>
                <a:path w="4938" h="4046" extrusionOk="0">
                  <a:moveTo>
                    <a:pt x="1794" y="0"/>
                  </a:moveTo>
                  <a:cubicBezTo>
                    <a:pt x="1666" y="0"/>
                    <a:pt x="1537" y="18"/>
                    <a:pt x="1401" y="63"/>
                  </a:cubicBezTo>
                  <a:cubicBezTo>
                    <a:pt x="1101" y="163"/>
                    <a:pt x="868" y="463"/>
                    <a:pt x="701" y="797"/>
                  </a:cubicBezTo>
                  <a:cubicBezTo>
                    <a:pt x="301" y="1498"/>
                    <a:pt x="67" y="2298"/>
                    <a:pt x="67" y="3099"/>
                  </a:cubicBezTo>
                  <a:cubicBezTo>
                    <a:pt x="34" y="3366"/>
                    <a:pt x="0" y="3632"/>
                    <a:pt x="301" y="3732"/>
                  </a:cubicBezTo>
                  <a:cubicBezTo>
                    <a:pt x="667" y="3866"/>
                    <a:pt x="1101" y="3899"/>
                    <a:pt x="1501" y="3966"/>
                  </a:cubicBezTo>
                  <a:cubicBezTo>
                    <a:pt x="1843" y="4015"/>
                    <a:pt x="2185" y="4046"/>
                    <a:pt x="2540" y="4046"/>
                  </a:cubicBezTo>
                  <a:cubicBezTo>
                    <a:pt x="2670" y="4046"/>
                    <a:pt x="2802" y="4042"/>
                    <a:pt x="2936" y="4033"/>
                  </a:cubicBezTo>
                  <a:cubicBezTo>
                    <a:pt x="3369" y="4033"/>
                    <a:pt x="3870" y="3999"/>
                    <a:pt x="4237" y="3732"/>
                  </a:cubicBezTo>
                  <a:cubicBezTo>
                    <a:pt x="4737" y="3366"/>
                    <a:pt x="4937" y="2732"/>
                    <a:pt x="4837" y="2165"/>
                  </a:cubicBezTo>
                  <a:cubicBezTo>
                    <a:pt x="4737" y="1564"/>
                    <a:pt x="4370" y="1064"/>
                    <a:pt x="3870" y="730"/>
                  </a:cubicBezTo>
                  <a:cubicBezTo>
                    <a:pt x="3403" y="363"/>
                    <a:pt x="2836" y="197"/>
                    <a:pt x="2269" y="63"/>
                  </a:cubicBezTo>
                  <a:cubicBezTo>
                    <a:pt x="2104" y="27"/>
                    <a:pt x="1949" y="0"/>
                    <a:pt x="17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1"/>
            <p:cNvSpPr/>
            <p:nvPr/>
          </p:nvSpPr>
          <p:spPr>
            <a:xfrm>
              <a:off x="3280808" y="3152064"/>
              <a:ext cx="265302" cy="212245"/>
            </a:xfrm>
            <a:custGeom>
              <a:avLst/>
              <a:gdLst/>
              <a:ahLst/>
              <a:cxnLst/>
              <a:rect l="l" t="t" r="r" b="b"/>
              <a:pathLst>
                <a:path w="15846" h="12677" fill="none" extrusionOk="0">
                  <a:moveTo>
                    <a:pt x="0" y="34"/>
                  </a:moveTo>
                  <a:cubicBezTo>
                    <a:pt x="4404" y="1"/>
                    <a:pt x="8773" y="1435"/>
                    <a:pt x="12343" y="4004"/>
                  </a:cubicBezTo>
                  <a:cubicBezTo>
                    <a:pt x="13810" y="5071"/>
                    <a:pt x="15211" y="6439"/>
                    <a:pt x="15545" y="8240"/>
                  </a:cubicBezTo>
                  <a:cubicBezTo>
                    <a:pt x="15845" y="10008"/>
                    <a:pt x="14444" y="12676"/>
                    <a:pt x="12643" y="12543"/>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1"/>
            <p:cNvSpPr/>
            <p:nvPr/>
          </p:nvSpPr>
          <p:spPr>
            <a:xfrm>
              <a:off x="3250655" y="3330154"/>
              <a:ext cx="301583" cy="168664"/>
            </a:xfrm>
            <a:custGeom>
              <a:avLst/>
              <a:gdLst/>
              <a:ahLst/>
              <a:cxnLst/>
              <a:rect l="l" t="t" r="r" b="b"/>
              <a:pathLst>
                <a:path w="18013" h="10074" extrusionOk="0">
                  <a:moveTo>
                    <a:pt x="3963" y="1"/>
                  </a:moveTo>
                  <a:cubicBezTo>
                    <a:pt x="3225" y="1"/>
                    <a:pt x="2491" y="60"/>
                    <a:pt x="1801" y="238"/>
                  </a:cubicBezTo>
                  <a:cubicBezTo>
                    <a:pt x="0" y="5242"/>
                    <a:pt x="4470" y="7610"/>
                    <a:pt x="6405" y="8978"/>
                  </a:cubicBezTo>
                  <a:cubicBezTo>
                    <a:pt x="7772" y="9928"/>
                    <a:pt x="11395" y="10073"/>
                    <a:pt x="13478" y="10073"/>
                  </a:cubicBezTo>
                  <a:cubicBezTo>
                    <a:pt x="14393" y="10073"/>
                    <a:pt x="15011" y="10045"/>
                    <a:pt x="15011" y="10045"/>
                  </a:cubicBezTo>
                  <a:cubicBezTo>
                    <a:pt x="16512" y="9812"/>
                    <a:pt x="18013" y="7910"/>
                    <a:pt x="17946" y="6409"/>
                  </a:cubicBezTo>
                  <a:cubicBezTo>
                    <a:pt x="17880" y="4875"/>
                    <a:pt x="16912" y="3507"/>
                    <a:pt x="15678" y="2606"/>
                  </a:cubicBezTo>
                  <a:cubicBezTo>
                    <a:pt x="14410" y="1739"/>
                    <a:pt x="12943" y="1306"/>
                    <a:pt x="11442" y="972"/>
                  </a:cubicBezTo>
                  <a:cubicBezTo>
                    <a:pt x="9340" y="472"/>
                    <a:pt x="7205" y="171"/>
                    <a:pt x="5070" y="38"/>
                  </a:cubicBezTo>
                  <a:cubicBezTo>
                    <a:pt x="4703" y="16"/>
                    <a:pt x="4333" y="1"/>
                    <a:pt x="3963" y="1"/>
                  </a:cubicBezTo>
                  <a:close/>
                </a:path>
              </a:pathLst>
            </a:custGeom>
            <a:solidFill>
              <a:srgbClr val="DB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1"/>
            <p:cNvSpPr/>
            <p:nvPr/>
          </p:nvSpPr>
          <p:spPr>
            <a:xfrm>
              <a:off x="3432713" y="3380197"/>
              <a:ext cx="81000" cy="64693"/>
            </a:xfrm>
            <a:custGeom>
              <a:avLst/>
              <a:gdLst/>
              <a:ahLst/>
              <a:cxnLst/>
              <a:rect l="l" t="t" r="r" b="b"/>
              <a:pathLst>
                <a:path w="4838" h="3864" extrusionOk="0">
                  <a:moveTo>
                    <a:pt x="1728" y="0"/>
                  </a:moveTo>
                  <a:cubicBezTo>
                    <a:pt x="1502" y="0"/>
                    <a:pt x="1286" y="36"/>
                    <a:pt x="1101" y="151"/>
                  </a:cubicBezTo>
                  <a:cubicBezTo>
                    <a:pt x="734" y="385"/>
                    <a:pt x="534" y="785"/>
                    <a:pt x="401" y="1152"/>
                  </a:cubicBezTo>
                  <a:cubicBezTo>
                    <a:pt x="234" y="1519"/>
                    <a:pt x="67" y="1886"/>
                    <a:pt x="34" y="2286"/>
                  </a:cubicBezTo>
                  <a:cubicBezTo>
                    <a:pt x="1" y="3387"/>
                    <a:pt x="1268" y="3687"/>
                    <a:pt x="2169" y="3820"/>
                  </a:cubicBezTo>
                  <a:cubicBezTo>
                    <a:pt x="2339" y="3849"/>
                    <a:pt x="2515" y="3864"/>
                    <a:pt x="2691" y="3864"/>
                  </a:cubicBezTo>
                  <a:cubicBezTo>
                    <a:pt x="3135" y="3864"/>
                    <a:pt x="3578" y="3769"/>
                    <a:pt x="3937" y="3554"/>
                  </a:cubicBezTo>
                  <a:cubicBezTo>
                    <a:pt x="4470" y="3220"/>
                    <a:pt x="4837" y="2586"/>
                    <a:pt x="4737" y="1986"/>
                  </a:cubicBezTo>
                  <a:cubicBezTo>
                    <a:pt x="4637" y="1552"/>
                    <a:pt x="4370" y="1219"/>
                    <a:pt x="4037" y="952"/>
                  </a:cubicBezTo>
                  <a:cubicBezTo>
                    <a:pt x="3703" y="685"/>
                    <a:pt x="3303" y="518"/>
                    <a:pt x="2936" y="351"/>
                  </a:cubicBezTo>
                  <a:cubicBezTo>
                    <a:pt x="2636" y="218"/>
                    <a:pt x="2336" y="84"/>
                    <a:pt x="2035" y="18"/>
                  </a:cubicBezTo>
                  <a:cubicBezTo>
                    <a:pt x="1932" y="7"/>
                    <a:pt x="1829" y="0"/>
                    <a:pt x="17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1"/>
            <p:cNvSpPr/>
            <p:nvPr/>
          </p:nvSpPr>
          <p:spPr>
            <a:xfrm>
              <a:off x="3280808" y="3329669"/>
              <a:ext cx="271429" cy="168681"/>
            </a:xfrm>
            <a:custGeom>
              <a:avLst/>
              <a:gdLst/>
              <a:ahLst/>
              <a:cxnLst/>
              <a:rect l="l" t="t" r="r" b="b"/>
              <a:pathLst>
                <a:path w="16212" h="10075" fill="none" extrusionOk="0">
                  <a:moveTo>
                    <a:pt x="0" y="267"/>
                  </a:moveTo>
                  <a:cubicBezTo>
                    <a:pt x="1034" y="0"/>
                    <a:pt x="2169" y="0"/>
                    <a:pt x="3269" y="67"/>
                  </a:cubicBezTo>
                  <a:cubicBezTo>
                    <a:pt x="5404" y="200"/>
                    <a:pt x="7539" y="501"/>
                    <a:pt x="9641" y="1001"/>
                  </a:cubicBezTo>
                  <a:cubicBezTo>
                    <a:pt x="11142" y="1335"/>
                    <a:pt x="12609" y="1768"/>
                    <a:pt x="13877" y="2635"/>
                  </a:cubicBezTo>
                  <a:cubicBezTo>
                    <a:pt x="15111" y="3536"/>
                    <a:pt x="16079" y="4904"/>
                    <a:pt x="16145" y="6438"/>
                  </a:cubicBezTo>
                  <a:cubicBezTo>
                    <a:pt x="16212" y="7939"/>
                    <a:pt x="14711" y="9841"/>
                    <a:pt x="13210" y="10074"/>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1"/>
            <p:cNvSpPr/>
            <p:nvPr/>
          </p:nvSpPr>
          <p:spPr>
            <a:xfrm>
              <a:off x="3318227" y="3475948"/>
              <a:ext cx="227882" cy="132517"/>
            </a:xfrm>
            <a:custGeom>
              <a:avLst/>
              <a:gdLst/>
              <a:ahLst/>
              <a:cxnLst/>
              <a:rect l="l" t="t" r="r" b="b"/>
              <a:pathLst>
                <a:path w="13611" h="7915" extrusionOk="0">
                  <a:moveTo>
                    <a:pt x="4825" y="1"/>
                  </a:moveTo>
                  <a:cubicBezTo>
                    <a:pt x="4000" y="1"/>
                    <a:pt x="3175" y="83"/>
                    <a:pt x="2369" y="270"/>
                  </a:cubicBezTo>
                  <a:cubicBezTo>
                    <a:pt x="0" y="3872"/>
                    <a:pt x="2002" y="6207"/>
                    <a:pt x="2002" y="6207"/>
                  </a:cubicBezTo>
                  <a:cubicBezTo>
                    <a:pt x="3469" y="7041"/>
                    <a:pt x="7606" y="7808"/>
                    <a:pt x="9340" y="7909"/>
                  </a:cubicBezTo>
                  <a:cubicBezTo>
                    <a:pt x="9414" y="7912"/>
                    <a:pt x="9488" y="7914"/>
                    <a:pt x="9563" y="7914"/>
                  </a:cubicBezTo>
                  <a:cubicBezTo>
                    <a:pt x="11421" y="7914"/>
                    <a:pt x="13610" y="6725"/>
                    <a:pt x="13610" y="4673"/>
                  </a:cubicBezTo>
                  <a:cubicBezTo>
                    <a:pt x="13610" y="4072"/>
                    <a:pt x="13410" y="3472"/>
                    <a:pt x="13076" y="3005"/>
                  </a:cubicBezTo>
                  <a:cubicBezTo>
                    <a:pt x="11976" y="1404"/>
                    <a:pt x="9841" y="803"/>
                    <a:pt x="8039" y="370"/>
                  </a:cubicBezTo>
                  <a:cubicBezTo>
                    <a:pt x="6997" y="142"/>
                    <a:pt x="5911" y="1"/>
                    <a:pt x="4825" y="1"/>
                  </a:cubicBezTo>
                  <a:close/>
                </a:path>
              </a:pathLst>
            </a:custGeom>
            <a:solidFill>
              <a:srgbClr val="DB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1"/>
            <p:cNvSpPr/>
            <p:nvPr/>
          </p:nvSpPr>
          <p:spPr>
            <a:xfrm>
              <a:off x="3450577" y="3512647"/>
              <a:ext cx="65932" cy="57460"/>
            </a:xfrm>
            <a:custGeom>
              <a:avLst/>
              <a:gdLst/>
              <a:ahLst/>
              <a:cxnLst/>
              <a:rect l="l" t="t" r="r" b="b"/>
              <a:pathLst>
                <a:path w="3938" h="3432" extrusionOk="0">
                  <a:moveTo>
                    <a:pt x="981" y="0"/>
                  </a:moveTo>
                  <a:cubicBezTo>
                    <a:pt x="781" y="0"/>
                    <a:pt x="595" y="44"/>
                    <a:pt x="468" y="146"/>
                  </a:cubicBezTo>
                  <a:cubicBezTo>
                    <a:pt x="268" y="313"/>
                    <a:pt x="234" y="546"/>
                    <a:pt x="201" y="813"/>
                  </a:cubicBezTo>
                  <a:cubicBezTo>
                    <a:pt x="168" y="1180"/>
                    <a:pt x="134" y="1547"/>
                    <a:pt x="101" y="1914"/>
                  </a:cubicBezTo>
                  <a:cubicBezTo>
                    <a:pt x="68" y="2081"/>
                    <a:pt x="1" y="2314"/>
                    <a:pt x="34" y="2514"/>
                  </a:cubicBezTo>
                  <a:cubicBezTo>
                    <a:pt x="168" y="3081"/>
                    <a:pt x="1035" y="3381"/>
                    <a:pt x="1635" y="3415"/>
                  </a:cubicBezTo>
                  <a:cubicBezTo>
                    <a:pt x="1745" y="3426"/>
                    <a:pt x="1855" y="3431"/>
                    <a:pt x="1963" y="3431"/>
                  </a:cubicBezTo>
                  <a:cubicBezTo>
                    <a:pt x="2515" y="3431"/>
                    <a:pt x="3036" y="3288"/>
                    <a:pt x="3370" y="2981"/>
                  </a:cubicBezTo>
                  <a:cubicBezTo>
                    <a:pt x="3804" y="2614"/>
                    <a:pt x="3937" y="2014"/>
                    <a:pt x="3604" y="1480"/>
                  </a:cubicBezTo>
                  <a:cubicBezTo>
                    <a:pt x="3270" y="913"/>
                    <a:pt x="2569" y="546"/>
                    <a:pt x="1902" y="279"/>
                  </a:cubicBezTo>
                  <a:cubicBezTo>
                    <a:pt x="1669" y="146"/>
                    <a:pt x="1402" y="79"/>
                    <a:pt x="1168" y="12"/>
                  </a:cubicBezTo>
                  <a:cubicBezTo>
                    <a:pt x="1105" y="5"/>
                    <a:pt x="1042" y="0"/>
                    <a:pt x="9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1"/>
            <p:cNvSpPr/>
            <p:nvPr/>
          </p:nvSpPr>
          <p:spPr>
            <a:xfrm>
              <a:off x="3356199" y="3473202"/>
              <a:ext cx="189910" cy="136284"/>
            </a:xfrm>
            <a:custGeom>
              <a:avLst/>
              <a:gdLst/>
              <a:ahLst/>
              <a:cxnLst/>
              <a:rect l="l" t="t" r="r" b="b"/>
              <a:pathLst>
                <a:path w="11343" h="8140" fill="none" extrusionOk="0">
                  <a:moveTo>
                    <a:pt x="101" y="434"/>
                  </a:moveTo>
                  <a:cubicBezTo>
                    <a:pt x="1969" y="0"/>
                    <a:pt x="3937" y="133"/>
                    <a:pt x="5771" y="534"/>
                  </a:cubicBezTo>
                  <a:cubicBezTo>
                    <a:pt x="7573" y="967"/>
                    <a:pt x="9708" y="1568"/>
                    <a:pt x="10808" y="3169"/>
                  </a:cubicBezTo>
                  <a:cubicBezTo>
                    <a:pt x="11142" y="3636"/>
                    <a:pt x="11342" y="4236"/>
                    <a:pt x="11342" y="4837"/>
                  </a:cubicBezTo>
                  <a:cubicBezTo>
                    <a:pt x="11342" y="6972"/>
                    <a:pt x="8974" y="8139"/>
                    <a:pt x="7072" y="8073"/>
                  </a:cubicBezTo>
                  <a:cubicBezTo>
                    <a:pt x="4737" y="8006"/>
                    <a:pt x="1502" y="7339"/>
                    <a:pt x="1" y="6505"/>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1"/>
            <p:cNvSpPr/>
            <p:nvPr/>
          </p:nvSpPr>
          <p:spPr>
            <a:xfrm>
              <a:off x="3750485" y="3188362"/>
              <a:ext cx="1448729" cy="830495"/>
            </a:xfrm>
            <a:custGeom>
              <a:avLst/>
              <a:gdLst/>
              <a:ahLst/>
              <a:cxnLst/>
              <a:rect l="l" t="t" r="r" b="b"/>
              <a:pathLst>
                <a:path w="86530" h="49604" extrusionOk="0">
                  <a:moveTo>
                    <a:pt x="8173" y="1"/>
                  </a:moveTo>
                  <a:lnTo>
                    <a:pt x="1" y="23851"/>
                  </a:lnTo>
                  <a:cubicBezTo>
                    <a:pt x="1" y="23851"/>
                    <a:pt x="51304" y="48636"/>
                    <a:pt x="79624" y="49603"/>
                  </a:cubicBezTo>
                  <a:lnTo>
                    <a:pt x="86529" y="14111"/>
                  </a:lnTo>
                  <a:cubicBezTo>
                    <a:pt x="80592" y="13644"/>
                    <a:pt x="74654" y="13144"/>
                    <a:pt x="68717" y="12677"/>
                  </a:cubicBezTo>
                  <a:cubicBezTo>
                    <a:pt x="60878" y="12043"/>
                    <a:pt x="53039" y="11409"/>
                    <a:pt x="45266" y="10308"/>
                  </a:cubicBezTo>
                  <a:cubicBezTo>
                    <a:pt x="31790" y="8407"/>
                    <a:pt x="20982" y="4604"/>
                    <a:pt x="8173" y="1"/>
                  </a:cubicBezTo>
                  <a:close/>
                </a:path>
              </a:pathLst>
            </a:custGeom>
            <a:solidFill>
              <a:srgbClr val="DB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1"/>
            <p:cNvSpPr/>
            <p:nvPr/>
          </p:nvSpPr>
          <p:spPr>
            <a:xfrm>
              <a:off x="3091484" y="2598909"/>
              <a:ext cx="484210" cy="475805"/>
            </a:xfrm>
            <a:custGeom>
              <a:avLst/>
              <a:gdLst/>
              <a:ahLst/>
              <a:cxnLst/>
              <a:rect l="l" t="t" r="r" b="b"/>
              <a:pathLst>
                <a:path w="28921" h="28419" extrusionOk="0">
                  <a:moveTo>
                    <a:pt x="14386" y="0"/>
                  </a:moveTo>
                  <a:cubicBezTo>
                    <a:pt x="14162" y="0"/>
                    <a:pt x="13937" y="5"/>
                    <a:pt x="13710" y="16"/>
                  </a:cubicBezTo>
                  <a:cubicBezTo>
                    <a:pt x="7339" y="316"/>
                    <a:pt x="2169" y="4786"/>
                    <a:pt x="634" y="10657"/>
                  </a:cubicBezTo>
                  <a:lnTo>
                    <a:pt x="0" y="10690"/>
                  </a:lnTo>
                  <a:lnTo>
                    <a:pt x="200" y="14860"/>
                  </a:lnTo>
                  <a:cubicBezTo>
                    <a:pt x="557" y="22473"/>
                    <a:pt x="6860" y="28419"/>
                    <a:pt x="14373" y="28419"/>
                  </a:cubicBezTo>
                  <a:cubicBezTo>
                    <a:pt x="14596" y="28419"/>
                    <a:pt x="14820" y="28414"/>
                    <a:pt x="15044" y="28403"/>
                  </a:cubicBezTo>
                  <a:cubicBezTo>
                    <a:pt x="22883" y="28036"/>
                    <a:pt x="28921" y="21365"/>
                    <a:pt x="28554" y="13526"/>
                  </a:cubicBezTo>
                  <a:lnTo>
                    <a:pt x="28387" y="9356"/>
                  </a:lnTo>
                  <a:lnTo>
                    <a:pt x="27753" y="9389"/>
                  </a:lnTo>
                  <a:cubicBezTo>
                    <a:pt x="25759" y="3888"/>
                    <a:pt x="20475" y="0"/>
                    <a:pt x="143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1"/>
            <p:cNvSpPr/>
            <p:nvPr/>
          </p:nvSpPr>
          <p:spPr>
            <a:xfrm>
              <a:off x="3525985" y="2699129"/>
              <a:ext cx="23473" cy="245194"/>
            </a:xfrm>
            <a:custGeom>
              <a:avLst/>
              <a:gdLst/>
              <a:ahLst/>
              <a:cxnLst/>
              <a:rect l="l" t="t" r="r" b="b"/>
              <a:pathLst>
                <a:path w="1402" h="14645" extrusionOk="0">
                  <a:moveTo>
                    <a:pt x="0" y="1"/>
                  </a:moveTo>
                  <a:cubicBezTo>
                    <a:pt x="0" y="468"/>
                    <a:pt x="0" y="935"/>
                    <a:pt x="34" y="1402"/>
                  </a:cubicBezTo>
                  <a:cubicBezTo>
                    <a:pt x="100" y="5572"/>
                    <a:pt x="434" y="9741"/>
                    <a:pt x="968" y="13911"/>
                  </a:cubicBezTo>
                  <a:cubicBezTo>
                    <a:pt x="1001" y="14144"/>
                    <a:pt x="1068" y="14411"/>
                    <a:pt x="1101" y="14645"/>
                  </a:cubicBezTo>
                  <a:cubicBezTo>
                    <a:pt x="1201" y="14411"/>
                    <a:pt x="1301" y="14211"/>
                    <a:pt x="1401" y="13978"/>
                  </a:cubicBezTo>
                  <a:cubicBezTo>
                    <a:pt x="1168" y="12110"/>
                    <a:pt x="968" y="10275"/>
                    <a:pt x="801" y="8407"/>
                  </a:cubicBezTo>
                  <a:cubicBezTo>
                    <a:pt x="601" y="5805"/>
                    <a:pt x="467" y="3237"/>
                    <a:pt x="434" y="635"/>
                  </a:cubicBezTo>
                  <a:cubicBezTo>
                    <a:pt x="300" y="401"/>
                    <a:pt x="167" y="201"/>
                    <a:pt x="0" y="1"/>
                  </a:cubicBezTo>
                  <a:close/>
                </a:path>
              </a:pathLst>
            </a:custGeom>
            <a:solidFill>
              <a:srgbClr val="FDA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1"/>
            <p:cNvSpPr/>
            <p:nvPr/>
          </p:nvSpPr>
          <p:spPr>
            <a:xfrm>
              <a:off x="3422667" y="2617041"/>
              <a:ext cx="23473" cy="431722"/>
            </a:xfrm>
            <a:custGeom>
              <a:avLst/>
              <a:gdLst/>
              <a:ahLst/>
              <a:cxnLst/>
              <a:rect l="l" t="t" r="r" b="b"/>
              <a:pathLst>
                <a:path w="1402" h="25786" extrusionOk="0">
                  <a:moveTo>
                    <a:pt x="0" y="0"/>
                  </a:moveTo>
                  <a:lnTo>
                    <a:pt x="0" y="0"/>
                  </a:lnTo>
                  <a:cubicBezTo>
                    <a:pt x="33" y="1301"/>
                    <a:pt x="100" y="2636"/>
                    <a:pt x="167" y="3970"/>
                  </a:cubicBezTo>
                  <a:cubicBezTo>
                    <a:pt x="400" y="10408"/>
                    <a:pt x="667" y="16879"/>
                    <a:pt x="901" y="23317"/>
                  </a:cubicBezTo>
                  <a:cubicBezTo>
                    <a:pt x="934" y="24151"/>
                    <a:pt x="967" y="24985"/>
                    <a:pt x="1001" y="25786"/>
                  </a:cubicBezTo>
                  <a:cubicBezTo>
                    <a:pt x="1134" y="25719"/>
                    <a:pt x="1268" y="25652"/>
                    <a:pt x="1401" y="25585"/>
                  </a:cubicBezTo>
                  <a:cubicBezTo>
                    <a:pt x="1268" y="21983"/>
                    <a:pt x="1134" y="18380"/>
                    <a:pt x="1001" y="14778"/>
                  </a:cubicBezTo>
                  <a:cubicBezTo>
                    <a:pt x="801" y="9908"/>
                    <a:pt x="601" y="5037"/>
                    <a:pt x="434" y="167"/>
                  </a:cubicBezTo>
                  <a:cubicBezTo>
                    <a:pt x="267" y="101"/>
                    <a:pt x="134" y="67"/>
                    <a:pt x="0" y="0"/>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1"/>
            <p:cNvSpPr/>
            <p:nvPr/>
          </p:nvSpPr>
          <p:spPr>
            <a:xfrm>
              <a:off x="3487444" y="2656687"/>
              <a:ext cx="33518" cy="332322"/>
            </a:xfrm>
            <a:custGeom>
              <a:avLst/>
              <a:gdLst/>
              <a:ahLst/>
              <a:cxnLst/>
              <a:rect l="l" t="t" r="r" b="b"/>
              <a:pathLst>
                <a:path w="2002" h="19849" extrusionOk="0">
                  <a:moveTo>
                    <a:pt x="1" y="1"/>
                  </a:moveTo>
                  <a:lnTo>
                    <a:pt x="1" y="1"/>
                  </a:lnTo>
                  <a:cubicBezTo>
                    <a:pt x="67" y="1502"/>
                    <a:pt x="167" y="2970"/>
                    <a:pt x="267" y="4471"/>
                  </a:cubicBezTo>
                  <a:cubicBezTo>
                    <a:pt x="601" y="9608"/>
                    <a:pt x="1068" y="14745"/>
                    <a:pt x="1635" y="19848"/>
                  </a:cubicBezTo>
                  <a:cubicBezTo>
                    <a:pt x="1768" y="19715"/>
                    <a:pt x="1869" y="19548"/>
                    <a:pt x="2002" y="19415"/>
                  </a:cubicBezTo>
                  <a:cubicBezTo>
                    <a:pt x="1835" y="17880"/>
                    <a:pt x="1668" y="16379"/>
                    <a:pt x="1535" y="14845"/>
                  </a:cubicBezTo>
                  <a:cubicBezTo>
                    <a:pt x="1068" y="10041"/>
                    <a:pt x="701" y="5205"/>
                    <a:pt x="434" y="401"/>
                  </a:cubicBezTo>
                  <a:cubicBezTo>
                    <a:pt x="301" y="268"/>
                    <a:pt x="134" y="134"/>
                    <a:pt x="1" y="1"/>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1"/>
            <p:cNvSpPr/>
            <p:nvPr/>
          </p:nvSpPr>
          <p:spPr>
            <a:xfrm>
              <a:off x="3362896" y="2600851"/>
              <a:ext cx="25716" cy="468572"/>
            </a:xfrm>
            <a:custGeom>
              <a:avLst/>
              <a:gdLst/>
              <a:ahLst/>
              <a:cxnLst/>
              <a:rect l="l" t="t" r="r" b="b"/>
              <a:pathLst>
                <a:path w="1536" h="27987" extrusionOk="0">
                  <a:moveTo>
                    <a:pt x="1" y="0"/>
                  </a:moveTo>
                  <a:lnTo>
                    <a:pt x="1" y="0"/>
                  </a:lnTo>
                  <a:cubicBezTo>
                    <a:pt x="101" y="2102"/>
                    <a:pt x="168" y="4203"/>
                    <a:pt x="268" y="6305"/>
                  </a:cubicBezTo>
                  <a:cubicBezTo>
                    <a:pt x="535" y="13410"/>
                    <a:pt x="835" y="20481"/>
                    <a:pt x="1102" y="27553"/>
                  </a:cubicBezTo>
                  <a:cubicBezTo>
                    <a:pt x="1135" y="27687"/>
                    <a:pt x="1135" y="27853"/>
                    <a:pt x="1135" y="27987"/>
                  </a:cubicBezTo>
                  <a:cubicBezTo>
                    <a:pt x="1268" y="27953"/>
                    <a:pt x="1402" y="27920"/>
                    <a:pt x="1535" y="27887"/>
                  </a:cubicBezTo>
                  <a:cubicBezTo>
                    <a:pt x="1402" y="24651"/>
                    <a:pt x="1268" y="21415"/>
                    <a:pt x="1135" y="18180"/>
                  </a:cubicBezTo>
                  <a:cubicBezTo>
                    <a:pt x="902" y="12142"/>
                    <a:pt x="668" y="6104"/>
                    <a:pt x="435" y="67"/>
                  </a:cubicBezTo>
                  <a:cubicBezTo>
                    <a:pt x="268" y="33"/>
                    <a:pt x="134" y="33"/>
                    <a:pt x="1" y="0"/>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1"/>
            <p:cNvSpPr/>
            <p:nvPr/>
          </p:nvSpPr>
          <p:spPr>
            <a:xfrm>
              <a:off x="3228303" y="2618163"/>
              <a:ext cx="10079" cy="436192"/>
            </a:xfrm>
            <a:custGeom>
              <a:avLst/>
              <a:gdLst/>
              <a:ahLst/>
              <a:cxnLst/>
              <a:rect l="l" t="t" r="r" b="b"/>
              <a:pathLst>
                <a:path w="602" h="26053" extrusionOk="0">
                  <a:moveTo>
                    <a:pt x="601" y="0"/>
                  </a:moveTo>
                  <a:lnTo>
                    <a:pt x="601" y="0"/>
                  </a:lnTo>
                  <a:cubicBezTo>
                    <a:pt x="468" y="67"/>
                    <a:pt x="334" y="134"/>
                    <a:pt x="201" y="200"/>
                  </a:cubicBezTo>
                  <a:cubicBezTo>
                    <a:pt x="134" y="2969"/>
                    <a:pt x="101" y="5771"/>
                    <a:pt x="68" y="8540"/>
                  </a:cubicBezTo>
                  <a:cubicBezTo>
                    <a:pt x="1" y="14310"/>
                    <a:pt x="34" y="20115"/>
                    <a:pt x="134" y="25885"/>
                  </a:cubicBezTo>
                  <a:cubicBezTo>
                    <a:pt x="268" y="25952"/>
                    <a:pt x="401" y="26019"/>
                    <a:pt x="535" y="26052"/>
                  </a:cubicBezTo>
                  <a:cubicBezTo>
                    <a:pt x="501" y="23917"/>
                    <a:pt x="468" y="21782"/>
                    <a:pt x="468" y="19648"/>
                  </a:cubicBezTo>
                  <a:cubicBezTo>
                    <a:pt x="434" y="13076"/>
                    <a:pt x="468" y="6538"/>
                    <a:pt x="601" y="0"/>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1"/>
            <p:cNvSpPr/>
            <p:nvPr/>
          </p:nvSpPr>
          <p:spPr>
            <a:xfrm>
              <a:off x="3150116" y="2651112"/>
              <a:ext cx="34088" cy="345716"/>
            </a:xfrm>
            <a:custGeom>
              <a:avLst/>
              <a:gdLst/>
              <a:ahLst/>
              <a:cxnLst/>
              <a:rect l="l" t="t" r="r" b="b"/>
              <a:pathLst>
                <a:path w="2036" h="20649" extrusionOk="0">
                  <a:moveTo>
                    <a:pt x="2036" y="0"/>
                  </a:moveTo>
                  <a:lnTo>
                    <a:pt x="2036" y="0"/>
                  </a:lnTo>
                  <a:cubicBezTo>
                    <a:pt x="1869" y="134"/>
                    <a:pt x="1735" y="267"/>
                    <a:pt x="1569" y="367"/>
                  </a:cubicBezTo>
                  <a:cubicBezTo>
                    <a:pt x="1535" y="934"/>
                    <a:pt x="1502" y="1501"/>
                    <a:pt x="1435" y="2035"/>
                  </a:cubicBezTo>
                  <a:cubicBezTo>
                    <a:pt x="1068" y="7039"/>
                    <a:pt x="668" y="12042"/>
                    <a:pt x="268" y="17046"/>
                  </a:cubicBezTo>
                  <a:cubicBezTo>
                    <a:pt x="168" y="18080"/>
                    <a:pt x="101" y="19147"/>
                    <a:pt x="1" y="20215"/>
                  </a:cubicBezTo>
                  <a:cubicBezTo>
                    <a:pt x="134" y="20348"/>
                    <a:pt x="268" y="20515"/>
                    <a:pt x="401" y="20648"/>
                  </a:cubicBezTo>
                  <a:cubicBezTo>
                    <a:pt x="668" y="17246"/>
                    <a:pt x="935" y="13843"/>
                    <a:pt x="1202" y="10441"/>
                  </a:cubicBezTo>
                  <a:lnTo>
                    <a:pt x="2036" y="0"/>
                  </a:ln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1"/>
            <p:cNvSpPr/>
            <p:nvPr/>
          </p:nvSpPr>
          <p:spPr>
            <a:xfrm>
              <a:off x="3099302" y="2715336"/>
              <a:ext cx="29048" cy="185992"/>
            </a:xfrm>
            <a:custGeom>
              <a:avLst/>
              <a:gdLst/>
              <a:ahLst/>
              <a:cxnLst/>
              <a:rect l="l" t="t" r="r" b="b"/>
              <a:pathLst>
                <a:path w="1735" h="11109" extrusionOk="0">
                  <a:moveTo>
                    <a:pt x="1735" y="0"/>
                  </a:moveTo>
                  <a:lnTo>
                    <a:pt x="1735" y="0"/>
                  </a:lnTo>
                  <a:cubicBezTo>
                    <a:pt x="1535" y="301"/>
                    <a:pt x="1368" y="667"/>
                    <a:pt x="1168" y="1001"/>
                  </a:cubicBezTo>
                  <a:cubicBezTo>
                    <a:pt x="801" y="4003"/>
                    <a:pt x="401" y="7005"/>
                    <a:pt x="0" y="10007"/>
                  </a:cubicBezTo>
                  <a:cubicBezTo>
                    <a:pt x="67" y="10374"/>
                    <a:pt x="167" y="10741"/>
                    <a:pt x="267" y="11108"/>
                  </a:cubicBezTo>
                  <a:cubicBezTo>
                    <a:pt x="467" y="9641"/>
                    <a:pt x="634" y="8173"/>
                    <a:pt x="834" y="6705"/>
                  </a:cubicBezTo>
                  <a:cubicBezTo>
                    <a:pt x="1134" y="4470"/>
                    <a:pt x="1435" y="2235"/>
                    <a:pt x="1735" y="0"/>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1"/>
            <p:cNvSpPr/>
            <p:nvPr/>
          </p:nvSpPr>
          <p:spPr>
            <a:xfrm>
              <a:off x="3286952" y="2602525"/>
              <a:ext cx="23473" cy="470816"/>
            </a:xfrm>
            <a:custGeom>
              <a:avLst/>
              <a:gdLst/>
              <a:ahLst/>
              <a:cxnLst/>
              <a:rect l="l" t="t" r="r" b="b"/>
              <a:pathLst>
                <a:path w="1402" h="28121" extrusionOk="0">
                  <a:moveTo>
                    <a:pt x="401" y="0"/>
                  </a:moveTo>
                  <a:cubicBezTo>
                    <a:pt x="267" y="0"/>
                    <a:pt x="134" y="34"/>
                    <a:pt x="0" y="67"/>
                  </a:cubicBezTo>
                  <a:cubicBezTo>
                    <a:pt x="67" y="1735"/>
                    <a:pt x="134" y="3436"/>
                    <a:pt x="167" y="5104"/>
                  </a:cubicBezTo>
                  <a:lnTo>
                    <a:pt x="868" y="24484"/>
                  </a:lnTo>
                  <a:cubicBezTo>
                    <a:pt x="901" y="25685"/>
                    <a:pt x="934" y="26886"/>
                    <a:pt x="1001" y="28087"/>
                  </a:cubicBezTo>
                  <a:cubicBezTo>
                    <a:pt x="1134" y="28087"/>
                    <a:pt x="1268" y="28120"/>
                    <a:pt x="1401" y="28120"/>
                  </a:cubicBezTo>
                  <a:cubicBezTo>
                    <a:pt x="1268" y="24084"/>
                    <a:pt x="1134" y="20048"/>
                    <a:pt x="968" y="16012"/>
                  </a:cubicBezTo>
                  <a:cubicBezTo>
                    <a:pt x="801" y="10674"/>
                    <a:pt x="601" y="5337"/>
                    <a:pt x="401" y="0"/>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1"/>
            <p:cNvSpPr/>
            <p:nvPr/>
          </p:nvSpPr>
          <p:spPr>
            <a:xfrm>
              <a:off x="3058534" y="2529092"/>
              <a:ext cx="540615" cy="475269"/>
            </a:xfrm>
            <a:custGeom>
              <a:avLst/>
              <a:gdLst/>
              <a:ahLst/>
              <a:cxnLst/>
              <a:rect l="l" t="t" r="r" b="b"/>
              <a:pathLst>
                <a:path w="32290" h="28387" extrusionOk="0">
                  <a:moveTo>
                    <a:pt x="16142" y="0"/>
                  </a:moveTo>
                  <a:cubicBezTo>
                    <a:pt x="13380" y="0"/>
                    <a:pt x="10590" y="805"/>
                    <a:pt x="8139" y="2485"/>
                  </a:cubicBezTo>
                  <a:cubicBezTo>
                    <a:pt x="1668" y="6888"/>
                    <a:pt x="0" y="15728"/>
                    <a:pt x="4437" y="22199"/>
                  </a:cubicBezTo>
                  <a:cubicBezTo>
                    <a:pt x="7173" y="26220"/>
                    <a:pt x="11621" y="28386"/>
                    <a:pt x="16150" y="28386"/>
                  </a:cubicBezTo>
                  <a:cubicBezTo>
                    <a:pt x="18910" y="28386"/>
                    <a:pt x="21700" y="27582"/>
                    <a:pt x="24151" y="25902"/>
                  </a:cubicBezTo>
                  <a:cubicBezTo>
                    <a:pt x="30622" y="21498"/>
                    <a:pt x="32290" y="12659"/>
                    <a:pt x="27887" y="6187"/>
                  </a:cubicBezTo>
                  <a:cubicBezTo>
                    <a:pt x="25130" y="2167"/>
                    <a:pt x="20674" y="0"/>
                    <a:pt x="16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1"/>
            <p:cNvSpPr/>
            <p:nvPr/>
          </p:nvSpPr>
          <p:spPr>
            <a:xfrm>
              <a:off x="3094832" y="2553520"/>
              <a:ext cx="468589" cy="426415"/>
            </a:xfrm>
            <a:custGeom>
              <a:avLst/>
              <a:gdLst/>
              <a:ahLst/>
              <a:cxnLst/>
              <a:rect l="l" t="t" r="r" b="b"/>
              <a:pathLst>
                <a:path w="27988" h="25469" extrusionOk="0">
                  <a:moveTo>
                    <a:pt x="13990" y="0"/>
                  </a:moveTo>
                  <a:cubicBezTo>
                    <a:pt x="10733" y="0"/>
                    <a:pt x="7472" y="1243"/>
                    <a:pt x="4971" y="3728"/>
                  </a:cubicBezTo>
                  <a:cubicBezTo>
                    <a:pt x="0" y="8698"/>
                    <a:pt x="0" y="16770"/>
                    <a:pt x="4971" y="21741"/>
                  </a:cubicBezTo>
                  <a:cubicBezTo>
                    <a:pt x="7472" y="24226"/>
                    <a:pt x="10733" y="25468"/>
                    <a:pt x="13990" y="25468"/>
                  </a:cubicBezTo>
                  <a:cubicBezTo>
                    <a:pt x="17246" y="25468"/>
                    <a:pt x="20498" y="24226"/>
                    <a:pt x="22984" y="21741"/>
                  </a:cubicBezTo>
                  <a:cubicBezTo>
                    <a:pt x="27987" y="16770"/>
                    <a:pt x="27987" y="8698"/>
                    <a:pt x="22984" y="3728"/>
                  </a:cubicBezTo>
                  <a:cubicBezTo>
                    <a:pt x="20498" y="1243"/>
                    <a:pt x="17246" y="0"/>
                    <a:pt x="139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1"/>
            <p:cNvSpPr/>
            <p:nvPr/>
          </p:nvSpPr>
          <p:spPr>
            <a:xfrm>
              <a:off x="3124433" y="2567131"/>
              <a:ext cx="409388" cy="399191"/>
            </a:xfrm>
            <a:custGeom>
              <a:avLst/>
              <a:gdLst/>
              <a:ahLst/>
              <a:cxnLst/>
              <a:rect l="l" t="t" r="r" b="b"/>
              <a:pathLst>
                <a:path w="24452" h="23843" extrusionOk="0">
                  <a:moveTo>
                    <a:pt x="12227" y="433"/>
                  </a:moveTo>
                  <a:cubicBezTo>
                    <a:pt x="18324" y="433"/>
                    <a:pt x="23426" y="5234"/>
                    <a:pt x="23717" y="11387"/>
                  </a:cubicBezTo>
                  <a:cubicBezTo>
                    <a:pt x="24018" y="17725"/>
                    <a:pt x="19081" y="23129"/>
                    <a:pt x="12776" y="23396"/>
                  </a:cubicBezTo>
                  <a:cubicBezTo>
                    <a:pt x="12591" y="23405"/>
                    <a:pt x="12407" y="23409"/>
                    <a:pt x="12224" y="23409"/>
                  </a:cubicBezTo>
                  <a:cubicBezTo>
                    <a:pt x="6128" y="23409"/>
                    <a:pt x="1026" y="18608"/>
                    <a:pt x="734" y="12455"/>
                  </a:cubicBezTo>
                  <a:cubicBezTo>
                    <a:pt x="434" y="6117"/>
                    <a:pt x="5338" y="747"/>
                    <a:pt x="11675" y="446"/>
                  </a:cubicBezTo>
                  <a:cubicBezTo>
                    <a:pt x="11860" y="438"/>
                    <a:pt x="12044" y="433"/>
                    <a:pt x="12227" y="433"/>
                  </a:cubicBezTo>
                  <a:close/>
                  <a:moveTo>
                    <a:pt x="12226" y="0"/>
                  </a:moveTo>
                  <a:cubicBezTo>
                    <a:pt x="12044" y="0"/>
                    <a:pt x="11860" y="4"/>
                    <a:pt x="11675" y="13"/>
                  </a:cubicBezTo>
                  <a:cubicBezTo>
                    <a:pt x="5104" y="313"/>
                    <a:pt x="0" y="5917"/>
                    <a:pt x="334" y="12488"/>
                  </a:cubicBezTo>
                  <a:cubicBezTo>
                    <a:pt x="626" y="18843"/>
                    <a:pt x="5928" y="23842"/>
                    <a:pt x="12228" y="23842"/>
                  </a:cubicBezTo>
                  <a:cubicBezTo>
                    <a:pt x="12410" y="23842"/>
                    <a:pt x="12593" y="23838"/>
                    <a:pt x="12776" y="23830"/>
                  </a:cubicBezTo>
                  <a:cubicBezTo>
                    <a:pt x="19348" y="23529"/>
                    <a:pt x="24451" y="17925"/>
                    <a:pt x="24118" y="11354"/>
                  </a:cubicBezTo>
                  <a:cubicBezTo>
                    <a:pt x="23826" y="5000"/>
                    <a:pt x="18555" y="0"/>
                    <a:pt x="12226" y="0"/>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1"/>
            <p:cNvSpPr/>
            <p:nvPr/>
          </p:nvSpPr>
          <p:spPr>
            <a:xfrm rot="1642345" flipH="1">
              <a:off x="3235026" y="2625989"/>
              <a:ext cx="188766" cy="304939"/>
            </a:xfrm>
            <a:custGeom>
              <a:avLst/>
              <a:gdLst/>
              <a:ahLst/>
              <a:cxnLst/>
              <a:rect l="l" t="t" r="r" b="b"/>
              <a:pathLst>
                <a:path w="11275" h="18214" extrusionOk="0">
                  <a:moveTo>
                    <a:pt x="6338" y="0"/>
                  </a:moveTo>
                  <a:lnTo>
                    <a:pt x="4103" y="100"/>
                  </a:lnTo>
                  <a:lnTo>
                    <a:pt x="4170" y="1368"/>
                  </a:lnTo>
                  <a:cubicBezTo>
                    <a:pt x="3069" y="1568"/>
                    <a:pt x="2168" y="1935"/>
                    <a:pt x="1501" y="2502"/>
                  </a:cubicBezTo>
                  <a:cubicBezTo>
                    <a:pt x="467" y="3303"/>
                    <a:pt x="0" y="4337"/>
                    <a:pt x="33" y="5638"/>
                  </a:cubicBezTo>
                  <a:cubicBezTo>
                    <a:pt x="67" y="6338"/>
                    <a:pt x="267" y="6972"/>
                    <a:pt x="601" y="7472"/>
                  </a:cubicBezTo>
                  <a:cubicBezTo>
                    <a:pt x="934" y="8006"/>
                    <a:pt x="1401" y="8440"/>
                    <a:pt x="2035" y="8806"/>
                  </a:cubicBezTo>
                  <a:cubicBezTo>
                    <a:pt x="2635" y="9173"/>
                    <a:pt x="3603" y="9540"/>
                    <a:pt x="4970" y="10007"/>
                  </a:cubicBezTo>
                  <a:cubicBezTo>
                    <a:pt x="6338" y="10441"/>
                    <a:pt x="7239" y="10841"/>
                    <a:pt x="7706" y="11175"/>
                  </a:cubicBezTo>
                  <a:cubicBezTo>
                    <a:pt x="8106" y="11475"/>
                    <a:pt x="8306" y="11809"/>
                    <a:pt x="8339" y="12242"/>
                  </a:cubicBezTo>
                  <a:cubicBezTo>
                    <a:pt x="8339" y="12843"/>
                    <a:pt x="8139" y="13243"/>
                    <a:pt x="7706" y="13543"/>
                  </a:cubicBezTo>
                  <a:cubicBezTo>
                    <a:pt x="7172" y="13877"/>
                    <a:pt x="6371" y="14077"/>
                    <a:pt x="5337" y="14144"/>
                  </a:cubicBezTo>
                  <a:cubicBezTo>
                    <a:pt x="5226" y="14149"/>
                    <a:pt x="5113" y="14152"/>
                    <a:pt x="4998" y="14152"/>
                  </a:cubicBezTo>
                  <a:cubicBezTo>
                    <a:pt x="4426" y="14152"/>
                    <a:pt x="3814" y="14082"/>
                    <a:pt x="3202" y="13943"/>
                  </a:cubicBezTo>
                  <a:cubicBezTo>
                    <a:pt x="2435" y="13810"/>
                    <a:pt x="1735" y="13577"/>
                    <a:pt x="1068" y="13276"/>
                  </a:cubicBezTo>
                  <a:lnTo>
                    <a:pt x="434" y="12976"/>
                  </a:lnTo>
                  <a:lnTo>
                    <a:pt x="567" y="15912"/>
                  </a:lnTo>
                  <a:lnTo>
                    <a:pt x="801" y="16012"/>
                  </a:lnTo>
                  <a:cubicBezTo>
                    <a:pt x="1770" y="16512"/>
                    <a:pt x="3033" y="16749"/>
                    <a:pt x="4590" y="16749"/>
                  </a:cubicBezTo>
                  <a:cubicBezTo>
                    <a:pt x="4693" y="16749"/>
                    <a:pt x="4798" y="16748"/>
                    <a:pt x="4904" y="16745"/>
                  </a:cubicBezTo>
                  <a:lnTo>
                    <a:pt x="4970" y="18213"/>
                  </a:lnTo>
                  <a:lnTo>
                    <a:pt x="7205" y="18113"/>
                  </a:lnTo>
                  <a:lnTo>
                    <a:pt x="7139" y="16545"/>
                  </a:lnTo>
                  <a:cubicBezTo>
                    <a:pt x="8173" y="16312"/>
                    <a:pt x="9073" y="15945"/>
                    <a:pt x="9740" y="15378"/>
                  </a:cubicBezTo>
                  <a:cubicBezTo>
                    <a:pt x="10774" y="14544"/>
                    <a:pt x="11275" y="13376"/>
                    <a:pt x="11208" y="11942"/>
                  </a:cubicBezTo>
                  <a:cubicBezTo>
                    <a:pt x="11175" y="10908"/>
                    <a:pt x="10808" y="10041"/>
                    <a:pt x="10107" y="9374"/>
                  </a:cubicBezTo>
                  <a:cubicBezTo>
                    <a:pt x="9440" y="8706"/>
                    <a:pt x="8239" y="8139"/>
                    <a:pt x="6471" y="7572"/>
                  </a:cubicBezTo>
                  <a:cubicBezTo>
                    <a:pt x="5237" y="7205"/>
                    <a:pt x="4403" y="6872"/>
                    <a:pt x="4003" y="6672"/>
                  </a:cubicBezTo>
                  <a:cubicBezTo>
                    <a:pt x="3603" y="6471"/>
                    <a:pt x="3336" y="6271"/>
                    <a:pt x="3169" y="6071"/>
                  </a:cubicBezTo>
                  <a:cubicBezTo>
                    <a:pt x="3036" y="5904"/>
                    <a:pt x="2936" y="5671"/>
                    <a:pt x="2936" y="5371"/>
                  </a:cubicBezTo>
                  <a:cubicBezTo>
                    <a:pt x="2902" y="4970"/>
                    <a:pt x="3069" y="4637"/>
                    <a:pt x="3469" y="4403"/>
                  </a:cubicBezTo>
                  <a:cubicBezTo>
                    <a:pt x="3903" y="4103"/>
                    <a:pt x="4570" y="3936"/>
                    <a:pt x="5504" y="3870"/>
                  </a:cubicBezTo>
                  <a:cubicBezTo>
                    <a:pt x="5582" y="3867"/>
                    <a:pt x="5660" y="3866"/>
                    <a:pt x="5740" y="3866"/>
                  </a:cubicBezTo>
                  <a:cubicBezTo>
                    <a:pt x="6780" y="3866"/>
                    <a:pt x="7938" y="4072"/>
                    <a:pt x="9240" y="4537"/>
                  </a:cubicBezTo>
                  <a:lnTo>
                    <a:pt x="9607" y="4670"/>
                  </a:lnTo>
                  <a:lnTo>
                    <a:pt x="10608" y="2135"/>
                  </a:lnTo>
                  <a:lnTo>
                    <a:pt x="10207" y="1968"/>
                  </a:lnTo>
                  <a:cubicBezTo>
                    <a:pt x="8940" y="1501"/>
                    <a:pt x="7672" y="1268"/>
                    <a:pt x="6405" y="1234"/>
                  </a:cubicBezTo>
                  <a:lnTo>
                    <a:pt x="63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1"/>
            <p:cNvSpPr/>
            <p:nvPr/>
          </p:nvSpPr>
          <p:spPr>
            <a:xfrm>
              <a:off x="3498611" y="2821416"/>
              <a:ext cx="461323" cy="625550"/>
            </a:xfrm>
            <a:custGeom>
              <a:avLst/>
              <a:gdLst/>
              <a:ahLst/>
              <a:cxnLst/>
              <a:rect l="l" t="t" r="r" b="b"/>
              <a:pathLst>
                <a:path w="27554" h="37363" extrusionOk="0">
                  <a:moveTo>
                    <a:pt x="3452" y="0"/>
                  </a:moveTo>
                  <a:cubicBezTo>
                    <a:pt x="3267" y="0"/>
                    <a:pt x="3083" y="12"/>
                    <a:pt x="2903" y="36"/>
                  </a:cubicBezTo>
                  <a:cubicBezTo>
                    <a:pt x="2336" y="69"/>
                    <a:pt x="1802" y="269"/>
                    <a:pt x="1335" y="603"/>
                  </a:cubicBezTo>
                  <a:cubicBezTo>
                    <a:pt x="368" y="1336"/>
                    <a:pt x="1" y="2637"/>
                    <a:pt x="134" y="3838"/>
                  </a:cubicBezTo>
                  <a:cubicBezTo>
                    <a:pt x="301" y="5039"/>
                    <a:pt x="868" y="6140"/>
                    <a:pt x="1535" y="7141"/>
                  </a:cubicBezTo>
                  <a:cubicBezTo>
                    <a:pt x="3903" y="10610"/>
                    <a:pt x="7406" y="13345"/>
                    <a:pt x="11409" y="14713"/>
                  </a:cubicBezTo>
                  <a:cubicBezTo>
                    <a:pt x="7373" y="18048"/>
                    <a:pt x="4304" y="23619"/>
                    <a:pt x="5972" y="28556"/>
                  </a:cubicBezTo>
                  <a:cubicBezTo>
                    <a:pt x="8358" y="35511"/>
                    <a:pt x="12938" y="37363"/>
                    <a:pt x="17140" y="37363"/>
                  </a:cubicBezTo>
                  <a:cubicBezTo>
                    <a:pt x="21925" y="37363"/>
                    <a:pt x="26219" y="34961"/>
                    <a:pt x="26219" y="34961"/>
                  </a:cubicBezTo>
                  <a:cubicBezTo>
                    <a:pt x="27554" y="27789"/>
                    <a:pt x="26253" y="20183"/>
                    <a:pt x="22550" y="13946"/>
                  </a:cubicBezTo>
                  <a:cubicBezTo>
                    <a:pt x="19715" y="9142"/>
                    <a:pt x="15545" y="5139"/>
                    <a:pt x="10608" y="2504"/>
                  </a:cubicBezTo>
                  <a:cubicBezTo>
                    <a:pt x="9141" y="1703"/>
                    <a:pt x="7573" y="1036"/>
                    <a:pt x="5972" y="503"/>
                  </a:cubicBezTo>
                  <a:cubicBezTo>
                    <a:pt x="5179" y="229"/>
                    <a:pt x="4296" y="0"/>
                    <a:pt x="3452" y="0"/>
                  </a:cubicBezTo>
                  <a:close/>
                </a:path>
              </a:pathLst>
            </a:custGeom>
            <a:solidFill>
              <a:srgbClr val="DB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1"/>
            <p:cNvSpPr/>
            <p:nvPr/>
          </p:nvSpPr>
          <p:spPr>
            <a:xfrm>
              <a:off x="3500855" y="2885674"/>
              <a:ext cx="188772" cy="461323"/>
            </a:xfrm>
            <a:custGeom>
              <a:avLst/>
              <a:gdLst/>
              <a:ahLst/>
              <a:cxnLst/>
              <a:rect l="l" t="t" r="r" b="b"/>
              <a:pathLst>
                <a:path w="11275" h="27554" fill="none" extrusionOk="0">
                  <a:moveTo>
                    <a:pt x="9073" y="27553"/>
                  </a:moveTo>
                  <a:cubicBezTo>
                    <a:pt x="5371" y="21649"/>
                    <a:pt x="7272" y="14210"/>
                    <a:pt x="11275" y="10875"/>
                  </a:cubicBezTo>
                  <a:cubicBezTo>
                    <a:pt x="7305" y="9507"/>
                    <a:pt x="3769" y="6805"/>
                    <a:pt x="1401" y="3269"/>
                  </a:cubicBezTo>
                  <a:cubicBezTo>
                    <a:pt x="734" y="2302"/>
                    <a:pt x="167" y="1201"/>
                    <a:pt x="0" y="0"/>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1"/>
            <p:cNvSpPr/>
            <p:nvPr/>
          </p:nvSpPr>
          <p:spPr>
            <a:xfrm>
              <a:off x="3547198" y="2821048"/>
              <a:ext cx="129587" cy="60072"/>
            </a:xfrm>
            <a:custGeom>
              <a:avLst/>
              <a:gdLst/>
              <a:ahLst/>
              <a:cxnLst/>
              <a:rect l="l" t="t" r="r" b="b"/>
              <a:pathLst>
                <a:path w="7740" h="3588" extrusionOk="0">
                  <a:moveTo>
                    <a:pt x="484" y="1"/>
                  </a:moveTo>
                  <a:cubicBezTo>
                    <a:pt x="321" y="1"/>
                    <a:pt x="160" y="8"/>
                    <a:pt x="1" y="24"/>
                  </a:cubicBezTo>
                  <a:cubicBezTo>
                    <a:pt x="67" y="224"/>
                    <a:pt x="168" y="424"/>
                    <a:pt x="234" y="591"/>
                  </a:cubicBezTo>
                  <a:cubicBezTo>
                    <a:pt x="635" y="1392"/>
                    <a:pt x="1235" y="2126"/>
                    <a:pt x="1969" y="2626"/>
                  </a:cubicBezTo>
                  <a:cubicBezTo>
                    <a:pt x="2860" y="3262"/>
                    <a:pt x="3945" y="3588"/>
                    <a:pt x="5031" y="3588"/>
                  </a:cubicBezTo>
                  <a:cubicBezTo>
                    <a:pt x="5369" y="3588"/>
                    <a:pt x="5706" y="3557"/>
                    <a:pt x="6038" y="3493"/>
                  </a:cubicBezTo>
                  <a:cubicBezTo>
                    <a:pt x="6539" y="3393"/>
                    <a:pt x="7006" y="3226"/>
                    <a:pt x="7373" y="2893"/>
                  </a:cubicBezTo>
                  <a:cubicBezTo>
                    <a:pt x="7506" y="2793"/>
                    <a:pt x="7640" y="2659"/>
                    <a:pt x="7740" y="2526"/>
                  </a:cubicBezTo>
                  <a:cubicBezTo>
                    <a:pt x="6239" y="1725"/>
                    <a:pt x="4671" y="1058"/>
                    <a:pt x="3070" y="491"/>
                  </a:cubicBezTo>
                  <a:cubicBezTo>
                    <a:pt x="2256" y="211"/>
                    <a:pt x="1348" y="1"/>
                    <a:pt x="4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1"/>
            <p:cNvSpPr/>
            <p:nvPr/>
          </p:nvSpPr>
          <p:spPr>
            <a:xfrm>
              <a:off x="3858273" y="3414001"/>
              <a:ext cx="63688" cy="185992"/>
            </a:xfrm>
            <a:custGeom>
              <a:avLst/>
              <a:gdLst/>
              <a:ahLst/>
              <a:cxnLst/>
              <a:rect l="l" t="t" r="r" b="b"/>
              <a:pathLst>
                <a:path w="3804" h="11109" fill="none" extrusionOk="0">
                  <a:moveTo>
                    <a:pt x="1" y="11108"/>
                  </a:moveTo>
                  <a:cubicBezTo>
                    <a:pt x="2469" y="8006"/>
                    <a:pt x="3803" y="3970"/>
                    <a:pt x="3570" y="0"/>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1"/>
            <p:cNvSpPr/>
            <p:nvPr/>
          </p:nvSpPr>
          <p:spPr>
            <a:xfrm>
              <a:off x="4016892" y="3441927"/>
              <a:ext cx="188772" cy="55300"/>
            </a:xfrm>
            <a:custGeom>
              <a:avLst/>
              <a:gdLst/>
              <a:ahLst/>
              <a:cxnLst/>
              <a:rect l="l" t="t" r="r" b="b"/>
              <a:pathLst>
                <a:path w="11275" h="3303" fill="none" extrusionOk="0">
                  <a:moveTo>
                    <a:pt x="0" y="0"/>
                  </a:moveTo>
                  <a:cubicBezTo>
                    <a:pt x="3403" y="2068"/>
                    <a:pt x="7339" y="3236"/>
                    <a:pt x="11275" y="3302"/>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1"/>
            <p:cNvSpPr/>
            <p:nvPr/>
          </p:nvSpPr>
          <p:spPr>
            <a:xfrm>
              <a:off x="4021915" y="3374907"/>
              <a:ext cx="146329" cy="19555"/>
            </a:xfrm>
            <a:custGeom>
              <a:avLst/>
              <a:gdLst/>
              <a:ahLst/>
              <a:cxnLst/>
              <a:rect l="l" t="t" r="r" b="b"/>
              <a:pathLst>
                <a:path w="8740" h="1168" fill="none" extrusionOk="0">
                  <a:moveTo>
                    <a:pt x="0" y="0"/>
                  </a:moveTo>
                  <a:cubicBezTo>
                    <a:pt x="2802" y="968"/>
                    <a:pt x="5871" y="1168"/>
                    <a:pt x="8740" y="534"/>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1"/>
            <p:cNvSpPr/>
            <p:nvPr/>
          </p:nvSpPr>
          <p:spPr>
            <a:xfrm>
              <a:off x="3878381" y="3202894"/>
              <a:ext cx="30170" cy="78204"/>
            </a:xfrm>
            <a:custGeom>
              <a:avLst/>
              <a:gdLst/>
              <a:ahLst/>
              <a:cxnLst/>
              <a:rect l="l" t="t" r="r" b="b"/>
              <a:pathLst>
                <a:path w="1802" h="4671" fill="none" extrusionOk="0">
                  <a:moveTo>
                    <a:pt x="1" y="0"/>
                  </a:moveTo>
                  <a:cubicBezTo>
                    <a:pt x="968" y="1401"/>
                    <a:pt x="1602" y="3002"/>
                    <a:pt x="1802" y="4670"/>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1"/>
            <p:cNvSpPr/>
            <p:nvPr/>
          </p:nvSpPr>
          <p:spPr>
            <a:xfrm>
              <a:off x="3956833" y="3233600"/>
              <a:ext cx="319464" cy="538539"/>
            </a:xfrm>
            <a:custGeom>
              <a:avLst/>
              <a:gdLst/>
              <a:ahLst/>
              <a:cxnLst/>
              <a:rect l="l" t="t" r="r" b="b"/>
              <a:pathLst>
                <a:path w="19081" h="32166" extrusionOk="0">
                  <a:moveTo>
                    <a:pt x="9541" y="1"/>
                  </a:moveTo>
                  <a:lnTo>
                    <a:pt x="0" y="28488"/>
                  </a:lnTo>
                  <a:cubicBezTo>
                    <a:pt x="0" y="28488"/>
                    <a:pt x="10352" y="32166"/>
                    <a:pt x="11729" y="32166"/>
                  </a:cubicBezTo>
                  <a:cubicBezTo>
                    <a:pt x="11812" y="32166"/>
                    <a:pt x="11862" y="32152"/>
                    <a:pt x="11876" y="32124"/>
                  </a:cubicBezTo>
                  <a:cubicBezTo>
                    <a:pt x="12142" y="31657"/>
                    <a:pt x="19081" y="2769"/>
                    <a:pt x="19081" y="2769"/>
                  </a:cubicBezTo>
                  <a:lnTo>
                    <a:pt x="95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1"/>
            <p:cNvSpPr/>
            <p:nvPr/>
          </p:nvSpPr>
          <p:spPr>
            <a:xfrm>
              <a:off x="4004022" y="3219632"/>
              <a:ext cx="2277716" cy="992998"/>
            </a:xfrm>
            <a:custGeom>
              <a:avLst/>
              <a:gdLst/>
              <a:ahLst/>
              <a:cxnLst/>
              <a:rect l="l" t="t" r="r" b="b"/>
              <a:pathLst>
                <a:path w="87731" h="59310" extrusionOk="0">
                  <a:moveTo>
                    <a:pt x="11076" y="1"/>
                  </a:moveTo>
                  <a:lnTo>
                    <a:pt x="1" y="34859"/>
                  </a:lnTo>
                  <a:cubicBezTo>
                    <a:pt x="1" y="34859"/>
                    <a:pt x="55807" y="58276"/>
                    <a:pt x="78023" y="59310"/>
                  </a:cubicBezTo>
                  <a:lnTo>
                    <a:pt x="87730" y="9241"/>
                  </a:lnTo>
                  <a:cubicBezTo>
                    <a:pt x="59677" y="9041"/>
                    <a:pt x="33625" y="6472"/>
                    <a:pt x="110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1"/>
            <p:cNvSpPr/>
            <p:nvPr/>
          </p:nvSpPr>
          <p:spPr>
            <a:xfrm>
              <a:off x="4208443" y="3732895"/>
              <a:ext cx="103904" cy="103887"/>
            </a:xfrm>
            <a:custGeom>
              <a:avLst/>
              <a:gdLst/>
              <a:ahLst/>
              <a:cxnLst/>
              <a:rect l="l" t="t" r="r" b="b"/>
              <a:pathLst>
                <a:path w="6206" h="6205" extrusionOk="0">
                  <a:moveTo>
                    <a:pt x="3103" y="0"/>
                  </a:moveTo>
                  <a:cubicBezTo>
                    <a:pt x="1402" y="0"/>
                    <a:pt x="1" y="1401"/>
                    <a:pt x="1" y="3102"/>
                  </a:cubicBezTo>
                  <a:cubicBezTo>
                    <a:pt x="1" y="4837"/>
                    <a:pt x="1402" y="6205"/>
                    <a:pt x="3103" y="6205"/>
                  </a:cubicBezTo>
                  <a:cubicBezTo>
                    <a:pt x="4837" y="6205"/>
                    <a:pt x="6205" y="4837"/>
                    <a:pt x="6205" y="3102"/>
                  </a:cubicBezTo>
                  <a:cubicBezTo>
                    <a:pt x="6205" y="1401"/>
                    <a:pt x="4837" y="0"/>
                    <a:pt x="31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1"/>
            <p:cNvSpPr/>
            <p:nvPr/>
          </p:nvSpPr>
          <p:spPr>
            <a:xfrm>
              <a:off x="4375985" y="3784830"/>
              <a:ext cx="103335" cy="103887"/>
            </a:xfrm>
            <a:custGeom>
              <a:avLst/>
              <a:gdLst/>
              <a:ahLst/>
              <a:cxnLst/>
              <a:rect l="l" t="t" r="r" b="b"/>
              <a:pathLst>
                <a:path w="6172" h="6205" extrusionOk="0">
                  <a:moveTo>
                    <a:pt x="3103" y="0"/>
                  </a:moveTo>
                  <a:cubicBezTo>
                    <a:pt x="1368" y="0"/>
                    <a:pt x="1" y="1401"/>
                    <a:pt x="1" y="3103"/>
                  </a:cubicBezTo>
                  <a:cubicBezTo>
                    <a:pt x="1" y="4804"/>
                    <a:pt x="1368" y="6205"/>
                    <a:pt x="3103" y="6205"/>
                  </a:cubicBezTo>
                  <a:cubicBezTo>
                    <a:pt x="4804" y="6205"/>
                    <a:pt x="6172" y="4804"/>
                    <a:pt x="6172" y="3103"/>
                  </a:cubicBezTo>
                  <a:cubicBezTo>
                    <a:pt x="6172" y="1401"/>
                    <a:pt x="4804" y="0"/>
                    <a:pt x="31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8" name="Google Shape;818;p11"/>
          <p:cNvGrpSpPr/>
          <p:nvPr/>
        </p:nvGrpSpPr>
        <p:grpSpPr>
          <a:xfrm rot="-6779624" flipH="1">
            <a:off x="7388188" y="248697"/>
            <a:ext cx="961837" cy="518604"/>
            <a:chOff x="2453275" y="4015150"/>
            <a:chExt cx="2014600" cy="1086025"/>
          </a:xfrm>
        </p:grpSpPr>
        <p:sp>
          <p:nvSpPr>
            <p:cNvPr id="819" name="Google Shape;819;p11"/>
            <p:cNvSpPr/>
            <p:nvPr/>
          </p:nvSpPr>
          <p:spPr>
            <a:xfrm>
              <a:off x="2463900" y="4015150"/>
              <a:ext cx="2003975" cy="999600"/>
            </a:xfrm>
            <a:custGeom>
              <a:avLst/>
              <a:gdLst/>
              <a:ahLst/>
              <a:cxnLst/>
              <a:rect l="l" t="t" r="r" b="b"/>
              <a:pathLst>
                <a:path w="80159" h="39984" extrusionOk="0">
                  <a:moveTo>
                    <a:pt x="1" y="1"/>
                  </a:moveTo>
                  <a:lnTo>
                    <a:pt x="1" y="1"/>
                  </a:lnTo>
                  <a:cubicBezTo>
                    <a:pt x="1313" y="29698"/>
                    <a:pt x="29735" y="36060"/>
                    <a:pt x="47314" y="36060"/>
                  </a:cubicBezTo>
                  <a:cubicBezTo>
                    <a:pt x="52087" y="36060"/>
                    <a:pt x="56061" y="35591"/>
                    <a:pt x="58476" y="34993"/>
                  </a:cubicBezTo>
                  <a:lnTo>
                    <a:pt x="58476" y="34993"/>
                  </a:lnTo>
                  <a:cubicBezTo>
                    <a:pt x="58443" y="36394"/>
                    <a:pt x="58376" y="37795"/>
                    <a:pt x="58243" y="39196"/>
                  </a:cubicBezTo>
                  <a:cubicBezTo>
                    <a:pt x="58196" y="39663"/>
                    <a:pt x="58559" y="39984"/>
                    <a:pt x="58941" y="39984"/>
                  </a:cubicBezTo>
                  <a:cubicBezTo>
                    <a:pt x="59104" y="39984"/>
                    <a:pt x="59271" y="39926"/>
                    <a:pt x="59410" y="39796"/>
                  </a:cubicBezTo>
                  <a:cubicBezTo>
                    <a:pt x="65514" y="33992"/>
                    <a:pt x="71319" y="27854"/>
                    <a:pt x="76656" y="21383"/>
                  </a:cubicBezTo>
                  <a:lnTo>
                    <a:pt x="79524" y="21616"/>
                  </a:lnTo>
                  <a:lnTo>
                    <a:pt x="80125" y="16946"/>
                  </a:lnTo>
                  <a:cubicBezTo>
                    <a:pt x="80158" y="16579"/>
                    <a:pt x="79925" y="16179"/>
                    <a:pt x="79491" y="16146"/>
                  </a:cubicBezTo>
                  <a:cubicBezTo>
                    <a:pt x="70084" y="15078"/>
                    <a:pt x="60277" y="12843"/>
                    <a:pt x="51037" y="10709"/>
                  </a:cubicBezTo>
                  <a:cubicBezTo>
                    <a:pt x="50991" y="10701"/>
                    <a:pt x="50946" y="10697"/>
                    <a:pt x="50902" y="10697"/>
                  </a:cubicBezTo>
                  <a:cubicBezTo>
                    <a:pt x="50570" y="10697"/>
                    <a:pt x="50325" y="10910"/>
                    <a:pt x="50237" y="11176"/>
                  </a:cubicBezTo>
                  <a:lnTo>
                    <a:pt x="50203" y="11176"/>
                  </a:lnTo>
                  <a:cubicBezTo>
                    <a:pt x="50203" y="11276"/>
                    <a:pt x="50170" y="11342"/>
                    <a:pt x="50170" y="11442"/>
                  </a:cubicBezTo>
                  <a:lnTo>
                    <a:pt x="49803" y="14178"/>
                  </a:lnTo>
                  <a:lnTo>
                    <a:pt x="52338" y="14912"/>
                  </a:lnTo>
                  <a:cubicBezTo>
                    <a:pt x="52438" y="15112"/>
                    <a:pt x="52572" y="15312"/>
                    <a:pt x="52672" y="15479"/>
                  </a:cubicBezTo>
                  <a:cubicBezTo>
                    <a:pt x="45422" y="17178"/>
                    <a:pt x="38828" y="17936"/>
                    <a:pt x="32945" y="17936"/>
                  </a:cubicBezTo>
                  <a:cubicBezTo>
                    <a:pt x="13657" y="17936"/>
                    <a:pt x="2020" y="979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0" name="Google Shape;820;p11"/>
            <p:cNvGrpSpPr/>
            <p:nvPr/>
          </p:nvGrpSpPr>
          <p:grpSpPr>
            <a:xfrm>
              <a:off x="2453275" y="4015150"/>
              <a:ext cx="2014600" cy="1086025"/>
              <a:chOff x="1994300" y="3375350"/>
              <a:chExt cx="2014600" cy="1086025"/>
            </a:xfrm>
          </p:grpSpPr>
          <p:sp>
            <p:nvSpPr>
              <p:cNvPr id="821" name="Google Shape;821;p11"/>
              <p:cNvSpPr/>
              <p:nvPr/>
            </p:nvSpPr>
            <p:spPr>
              <a:xfrm>
                <a:off x="2004925" y="3375350"/>
                <a:ext cx="2003975" cy="999600"/>
              </a:xfrm>
              <a:custGeom>
                <a:avLst/>
                <a:gdLst/>
                <a:ahLst/>
                <a:cxnLst/>
                <a:rect l="l" t="t" r="r" b="b"/>
                <a:pathLst>
                  <a:path w="80159" h="39984" extrusionOk="0">
                    <a:moveTo>
                      <a:pt x="1" y="1"/>
                    </a:moveTo>
                    <a:lnTo>
                      <a:pt x="1" y="1"/>
                    </a:lnTo>
                    <a:cubicBezTo>
                      <a:pt x="1313" y="29698"/>
                      <a:pt x="29735" y="36060"/>
                      <a:pt x="47314" y="36060"/>
                    </a:cubicBezTo>
                    <a:cubicBezTo>
                      <a:pt x="52087" y="36060"/>
                      <a:pt x="56061" y="35591"/>
                      <a:pt x="58476" y="34993"/>
                    </a:cubicBezTo>
                    <a:lnTo>
                      <a:pt x="58476" y="34993"/>
                    </a:lnTo>
                    <a:cubicBezTo>
                      <a:pt x="58443" y="36394"/>
                      <a:pt x="58376" y="37795"/>
                      <a:pt x="58243" y="39196"/>
                    </a:cubicBezTo>
                    <a:cubicBezTo>
                      <a:pt x="58196" y="39663"/>
                      <a:pt x="58559" y="39984"/>
                      <a:pt x="58941" y="39984"/>
                    </a:cubicBezTo>
                    <a:cubicBezTo>
                      <a:pt x="59104" y="39984"/>
                      <a:pt x="59271" y="39926"/>
                      <a:pt x="59410" y="39796"/>
                    </a:cubicBezTo>
                    <a:cubicBezTo>
                      <a:pt x="65514" y="33992"/>
                      <a:pt x="71319" y="27854"/>
                      <a:pt x="76656" y="21383"/>
                    </a:cubicBezTo>
                    <a:lnTo>
                      <a:pt x="79524" y="21616"/>
                    </a:lnTo>
                    <a:lnTo>
                      <a:pt x="80125" y="16946"/>
                    </a:lnTo>
                    <a:cubicBezTo>
                      <a:pt x="80158" y="16579"/>
                      <a:pt x="79925" y="16179"/>
                      <a:pt x="79491" y="16146"/>
                    </a:cubicBezTo>
                    <a:cubicBezTo>
                      <a:pt x="70084" y="15078"/>
                      <a:pt x="60277" y="12843"/>
                      <a:pt x="51037" y="10709"/>
                    </a:cubicBezTo>
                    <a:cubicBezTo>
                      <a:pt x="50991" y="10701"/>
                      <a:pt x="50946" y="10697"/>
                      <a:pt x="50902" y="10697"/>
                    </a:cubicBezTo>
                    <a:cubicBezTo>
                      <a:pt x="50570" y="10697"/>
                      <a:pt x="50325" y="10910"/>
                      <a:pt x="50237" y="11176"/>
                    </a:cubicBezTo>
                    <a:lnTo>
                      <a:pt x="50203" y="11176"/>
                    </a:lnTo>
                    <a:cubicBezTo>
                      <a:pt x="50203" y="11276"/>
                      <a:pt x="50170" y="11342"/>
                      <a:pt x="50170" y="11442"/>
                    </a:cubicBezTo>
                    <a:lnTo>
                      <a:pt x="49803" y="14178"/>
                    </a:lnTo>
                    <a:lnTo>
                      <a:pt x="52338" y="14912"/>
                    </a:lnTo>
                    <a:cubicBezTo>
                      <a:pt x="52438" y="15112"/>
                      <a:pt x="52572" y="15312"/>
                      <a:pt x="52672" y="15479"/>
                    </a:cubicBezTo>
                    <a:cubicBezTo>
                      <a:pt x="45422" y="17178"/>
                      <a:pt x="38828" y="17936"/>
                      <a:pt x="32945" y="17936"/>
                    </a:cubicBezTo>
                    <a:cubicBezTo>
                      <a:pt x="13657" y="17936"/>
                      <a:pt x="2020" y="9791"/>
                      <a:pt x="1" y="1"/>
                    </a:cubicBezTo>
                    <a:close/>
                  </a:path>
                </a:pathLst>
              </a:custGeom>
              <a:solidFill>
                <a:srgbClr val="00000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1"/>
              <p:cNvSpPr/>
              <p:nvPr/>
            </p:nvSpPr>
            <p:spPr>
              <a:xfrm>
                <a:off x="1994300" y="3375350"/>
                <a:ext cx="2003750" cy="1086025"/>
              </a:xfrm>
              <a:custGeom>
                <a:avLst/>
                <a:gdLst/>
                <a:ahLst/>
                <a:cxnLst/>
                <a:rect l="l" t="t" r="r" b="b"/>
                <a:pathLst>
                  <a:path w="80150" h="43441" extrusionOk="0">
                    <a:moveTo>
                      <a:pt x="426" y="1"/>
                    </a:moveTo>
                    <a:lnTo>
                      <a:pt x="426" y="1"/>
                    </a:lnTo>
                    <a:cubicBezTo>
                      <a:pt x="0" y="32153"/>
                      <a:pt x="33036" y="38956"/>
                      <a:pt x="49993" y="38956"/>
                    </a:cubicBezTo>
                    <a:cubicBezTo>
                      <a:pt x="52969" y="38956"/>
                      <a:pt x="55449" y="38747"/>
                      <a:pt x="57166" y="38428"/>
                    </a:cubicBezTo>
                    <a:lnTo>
                      <a:pt x="57166" y="38428"/>
                    </a:lnTo>
                    <a:cubicBezTo>
                      <a:pt x="57066" y="39829"/>
                      <a:pt x="56900" y="41230"/>
                      <a:pt x="56666" y="42631"/>
                    </a:cubicBezTo>
                    <a:cubicBezTo>
                      <a:pt x="56594" y="43088"/>
                      <a:pt x="56971" y="43440"/>
                      <a:pt x="57375" y="43440"/>
                    </a:cubicBezTo>
                    <a:cubicBezTo>
                      <a:pt x="57532" y="43440"/>
                      <a:pt x="57693" y="43387"/>
                      <a:pt x="57834" y="43265"/>
                    </a:cubicBezTo>
                    <a:cubicBezTo>
                      <a:pt x="65639" y="36727"/>
                      <a:pt x="73044" y="29655"/>
                      <a:pt x="79783" y="22017"/>
                    </a:cubicBezTo>
                    <a:cubicBezTo>
                      <a:pt x="80150" y="21616"/>
                      <a:pt x="79916" y="20949"/>
                      <a:pt x="79382" y="20849"/>
                    </a:cubicBezTo>
                    <a:cubicBezTo>
                      <a:pt x="69976" y="19215"/>
                      <a:pt x="60235" y="16413"/>
                      <a:pt x="51095" y="13744"/>
                    </a:cubicBezTo>
                    <a:cubicBezTo>
                      <a:pt x="51028" y="13726"/>
                      <a:pt x="50962" y="13718"/>
                      <a:pt x="50898" y="13718"/>
                    </a:cubicBezTo>
                    <a:cubicBezTo>
                      <a:pt x="50358" y="13718"/>
                      <a:pt x="49967" y="14305"/>
                      <a:pt x="50295" y="14811"/>
                    </a:cubicBezTo>
                    <a:cubicBezTo>
                      <a:pt x="50995" y="15846"/>
                      <a:pt x="51796" y="17280"/>
                      <a:pt x="52463" y="18614"/>
                    </a:cubicBezTo>
                    <a:cubicBezTo>
                      <a:pt x="46770" y="19588"/>
                      <a:pt x="41474" y="20034"/>
                      <a:pt x="36611" y="20034"/>
                    </a:cubicBezTo>
                    <a:cubicBezTo>
                      <a:pt x="14493" y="20034"/>
                      <a:pt x="1328" y="10802"/>
                      <a:pt x="4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2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1">
  <p:cSld name="CUSTOM_6_1">
    <p:bg>
      <p:bgPr>
        <a:solidFill>
          <a:srgbClr val="FFFFFF"/>
        </a:solidFill>
        <a:effectLst/>
      </p:bgPr>
    </p:bg>
    <p:spTree>
      <p:nvGrpSpPr>
        <p:cNvPr id="1" name="Shape 1058"/>
        <p:cNvGrpSpPr/>
        <p:nvPr/>
      </p:nvGrpSpPr>
      <p:grpSpPr>
        <a:xfrm>
          <a:off x="0" y="0"/>
          <a:ext cx="0" cy="0"/>
          <a:chOff x="0" y="0"/>
          <a:chExt cx="0" cy="0"/>
        </a:xfrm>
      </p:grpSpPr>
      <p:sp>
        <p:nvSpPr>
          <p:cNvPr id="1059" name="Google Shape;1059;p16"/>
          <p:cNvSpPr/>
          <p:nvPr/>
        </p:nvSpPr>
        <p:spPr>
          <a:xfrm>
            <a:off x="801621" y="514644"/>
            <a:ext cx="7540759" cy="4114212"/>
          </a:xfrm>
          <a:custGeom>
            <a:avLst/>
            <a:gdLst/>
            <a:ahLst/>
            <a:cxnLst/>
            <a:rect l="l" t="t" r="r" b="b"/>
            <a:pathLst>
              <a:path w="248911" h="135805" extrusionOk="0">
                <a:moveTo>
                  <a:pt x="81138" y="1685"/>
                </a:moveTo>
                <a:cubicBezTo>
                  <a:pt x="80757" y="1685"/>
                  <a:pt x="80386" y="1735"/>
                  <a:pt x="80245" y="1748"/>
                </a:cubicBezTo>
                <a:cubicBezTo>
                  <a:pt x="76659" y="2021"/>
                  <a:pt x="73041" y="2264"/>
                  <a:pt x="69455" y="2538"/>
                </a:cubicBezTo>
                <a:cubicBezTo>
                  <a:pt x="68816" y="2599"/>
                  <a:pt x="68148" y="2629"/>
                  <a:pt x="67631" y="2994"/>
                </a:cubicBezTo>
                <a:cubicBezTo>
                  <a:pt x="67297" y="3176"/>
                  <a:pt x="67053" y="3480"/>
                  <a:pt x="66719" y="3632"/>
                </a:cubicBezTo>
                <a:cubicBezTo>
                  <a:pt x="66111" y="3936"/>
                  <a:pt x="65351" y="3723"/>
                  <a:pt x="64713" y="3936"/>
                </a:cubicBezTo>
                <a:cubicBezTo>
                  <a:pt x="64561" y="3997"/>
                  <a:pt x="64439" y="4058"/>
                  <a:pt x="64348" y="4179"/>
                </a:cubicBezTo>
                <a:cubicBezTo>
                  <a:pt x="64075" y="4544"/>
                  <a:pt x="64439" y="5030"/>
                  <a:pt x="64835" y="5213"/>
                </a:cubicBezTo>
                <a:cubicBezTo>
                  <a:pt x="65260" y="5365"/>
                  <a:pt x="65746" y="5395"/>
                  <a:pt x="66050" y="5729"/>
                </a:cubicBezTo>
                <a:cubicBezTo>
                  <a:pt x="65807" y="5760"/>
                  <a:pt x="65716" y="6125"/>
                  <a:pt x="65868" y="6337"/>
                </a:cubicBezTo>
                <a:cubicBezTo>
                  <a:pt x="65997" y="6488"/>
                  <a:pt x="66188" y="6547"/>
                  <a:pt x="66374" y="6547"/>
                </a:cubicBezTo>
                <a:cubicBezTo>
                  <a:pt x="66451" y="6547"/>
                  <a:pt x="66527" y="6537"/>
                  <a:pt x="66598" y="6520"/>
                </a:cubicBezTo>
                <a:cubicBezTo>
                  <a:pt x="66871" y="6459"/>
                  <a:pt x="67084" y="6307"/>
                  <a:pt x="67357" y="6185"/>
                </a:cubicBezTo>
                <a:cubicBezTo>
                  <a:pt x="67717" y="6038"/>
                  <a:pt x="68091" y="5988"/>
                  <a:pt x="68474" y="5988"/>
                </a:cubicBezTo>
                <a:cubicBezTo>
                  <a:pt x="69257" y="5988"/>
                  <a:pt x="70077" y="6195"/>
                  <a:pt x="70890" y="6195"/>
                </a:cubicBezTo>
                <a:cubicBezTo>
                  <a:pt x="70990" y="6195"/>
                  <a:pt x="71089" y="6192"/>
                  <a:pt x="71187" y="6185"/>
                </a:cubicBezTo>
                <a:cubicBezTo>
                  <a:pt x="72889" y="6033"/>
                  <a:pt x="74227" y="4666"/>
                  <a:pt x="75777" y="3936"/>
                </a:cubicBezTo>
                <a:cubicBezTo>
                  <a:pt x="77206" y="3237"/>
                  <a:pt x="78817" y="3115"/>
                  <a:pt x="80336" y="2811"/>
                </a:cubicBezTo>
                <a:cubicBezTo>
                  <a:pt x="80701" y="2751"/>
                  <a:pt x="82130" y="2660"/>
                  <a:pt x="82191" y="2204"/>
                </a:cubicBezTo>
                <a:cubicBezTo>
                  <a:pt x="82208" y="1780"/>
                  <a:pt x="81663" y="1685"/>
                  <a:pt x="81138" y="1685"/>
                </a:cubicBezTo>
                <a:close/>
                <a:moveTo>
                  <a:pt x="44201" y="7566"/>
                </a:moveTo>
                <a:cubicBezTo>
                  <a:pt x="43403" y="7566"/>
                  <a:pt x="42615" y="7895"/>
                  <a:pt x="42068" y="8465"/>
                </a:cubicBezTo>
                <a:cubicBezTo>
                  <a:pt x="41855" y="8708"/>
                  <a:pt x="41673" y="8951"/>
                  <a:pt x="41430" y="9103"/>
                </a:cubicBezTo>
                <a:cubicBezTo>
                  <a:pt x="41096" y="9286"/>
                  <a:pt x="40670" y="9286"/>
                  <a:pt x="40336" y="9407"/>
                </a:cubicBezTo>
                <a:cubicBezTo>
                  <a:pt x="39971" y="9529"/>
                  <a:pt x="39667" y="9954"/>
                  <a:pt x="39880" y="10258"/>
                </a:cubicBezTo>
                <a:cubicBezTo>
                  <a:pt x="40000" y="10427"/>
                  <a:pt x="40197" y="10481"/>
                  <a:pt x="40395" y="10481"/>
                </a:cubicBezTo>
                <a:cubicBezTo>
                  <a:pt x="40446" y="10481"/>
                  <a:pt x="40498" y="10477"/>
                  <a:pt x="40548" y="10471"/>
                </a:cubicBezTo>
                <a:cubicBezTo>
                  <a:pt x="41308" y="10441"/>
                  <a:pt x="42038" y="10228"/>
                  <a:pt x="42676" y="9894"/>
                </a:cubicBezTo>
                <a:cubicBezTo>
                  <a:pt x="42899" y="9782"/>
                  <a:pt x="43139" y="9654"/>
                  <a:pt x="43359" y="9654"/>
                </a:cubicBezTo>
                <a:cubicBezTo>
                  <a:pt x="43438" y="9654"/>
                  <a:pt x="43515" y="9671"/>
                  <a:pt x="43588" y="9711"/>
                </a:cubicBezTo>
                <a:cubicBezTo>
                  <a:pt x="43922" y="9863"/>
                  <a:pt x="43953" y="10289"/>
                  <a:pt x="43862" y="10654"/>
                </a:cubicBezTo>
                <a:cubicBezTo>
                  <a:pt x="43770" y="10988"/>
                  <a:pt x="43588" y="11322"/>
                  <a:pt x="43649" y="11657"/>
                </a:cubicBezTo>
                <a:cubicBezTo>
                  <a:pt x="43710" y="12052"/>
                  <a:pt x="44074" y="12356"/>
                  <a:pt x="44439" y="12447"/>
                </a:cubicBezTo>
                <a:cubicBezTo>
                  <a:pt x="44593" y="12498"/>
                  <a:pt x="44758" y="12517"/>
                  <a:pt x="44925" y="12517"/>
                </a:cubicBezTo>
                <a:cubicBezTo>
                  <a:pt x="45153" y="12517"/>
                  <a:pt x="45384" y="12482"/>
                  <a:pt x="45594" y="12447"/>
                </a:cubicBezTo>
                <a:cubicBezTo>
                  <a:pt x="46640" y="12313"/>
                  <a:pt x="47783" y="11985"/>
                  <a:pt x="48880" y="11985"/>
                </a:cubicBezTo>
                <a:cubicBezTo>
                  <a:pt x="49283" y="11985"/>
                  <a:pt x="49679" y="12029"/>
                  <a:pt x="50062" y="12143"/>
                </a:cubicBezTo>
                <a:cubicBezTo>
                  <a:pt x="50491" y="12250"/>
                  <a:pt x="50826" y="12523"/>
                  <a:pt x="51254" y="12523"/>
                </a:cubicBezTo>
                <a:cubicBezTo>
                  <a:pt x="51311" y="12523"/>
                  <a:pt x="51369" y="12518"/>
                  <a:pt x="51430" y="12508"/>
                </a:cubicBezTo>
                <a:cubicBezTo>
                  <a:pt x="52038" y="12386"/>
                  <a:pt x="52433" y="11778"/>
                  <a:pt x="52099" y="11201"/>
                </a:cubicBezTo>
                <a:cubicBezTo>
                  <a:pt x="52038" y="11079"/>
                  <a:pt x="51916" y="10958"/>
                  <a:pt x="51856" y="10836"/>
                </a:cubicBezTo>
                <a:cubicBezTo>
                  <a:pt x="51582" y="10137"/>
                  <a:pt x="52676" y="9255"/>
                  <a:pt x="52160" y="8678"/>
                </a:cubicBezTo>
                <a:cubicBezTo>
                  <a:pt x="52072" y="8651"/>
                  <a:pt x="51986" y="8639"/>
                  <a:pt x="51901" y="8639"/>
                </a:cubicBezTo>
                <a:cubicBezTo>
                  <a:pt x="51311" y="8639"/>
                  <a:pt x="50799" y="9240"/>
                  <a:pt x="50427" y="9772"/>
                </a:cubicBezTo>
                <a:cubicBezTo>
                  <a:pt x="50366" y="9863"/>
                  <a:pt x="50305" y="9954"/>
                  <a:pt x="50214" y="9985"/>
                </a:cubicBezTo>
                <a:cubicBezTo>
                  <a:pt x="50177" y="10004"/>
                  <a:pt x="50142" y="10011"/>
                  <a:pt x="50109" y="10011"/>
                </a:cubicBezTo>
                <a:cubicBezTo>
                  <a:pt x="50036" y="10011"/>
                  <a:pt x="49973" y="9975"/>
                  <a:pt x="49910" y="9954"/>
                </a:cubicBezTo>
                <a:cubicBezTo>
                  <a:pt x="48907" y="9590"/>
                  <a:pt x="47904" y="9225"/>
                  <a:pt x="46992" y="8708"/>
                </a:cubicBezTo>
                <a:cubicBezTo>
                  <a:pt x="46293" y="8313"/>
                  <a:pt x="45655" y="7827"/>
                  <a:pt x="44865" y="7644"/>
                </a:cubicBezTo>
                <a:cubicBezTo>
                  <a:pt x="44646" y="7591"/>
                  <a:pt x="44423" y="7566"/>
                  <a:pt x="44201" y="7566"/>
                </a:cubicBezTo>
                <a:close/>
                <a:moveTo>
                  <a:pt x="101704" y="1"/>
                </a:moveTo>
                <a:cubicBezTo>
                  <a:pt x="101563" y="1"/>
                  <a:pt x="101421" y="7"/>
                  <a:pt x="101279" y="15"/>
                </a:cubicBezTo>
                <a:cubicBezTo>
                  <a:pt x="99729" y="76"/>
                  <a:pt x="98179" y="197"/>
                  <a:pt x="96628" y="410"/>
                </a:cubicBezTo>
                <a:cubicBezTo>
                  <a:pt x="95838" y="532"/>
                  <a:pt x="95018" y="653"/>
                  <a:pt x="94349" y="1109"/>
                </a:cubicBezTo>
                <a:cubicBezTo>
                  <a:pt x="93954" y="1353"/>
                  <a:pt x="93619" y="1717"/>
                  <a:pt x="93224" y="1930"/>
                </a:cubicBezTo>
                <a:cubicBezTo>
                  <a:pt x="92859" y="2112"/>
                  <a:pt x="92464" y="2173"/>
                  <a:pt x="92069" y="2234"/>
                </a:cubicBezTo>
                <a:cubicBezTo>
                  <a:pt x="88847" y="2660"/>
                  <a:pt x="85443" y="2021"/>
                  <a:pt x="82373" y="3115"/>
                </a:cubicBezTo>
                <a:cubicBezTo>
                  <a:pt x="82160" y="3207"/>
                  <a:pt x="81917" y="3298"/>
                  <a:pt x="81795" y="3541"/>
                </a:cubicBezTo>
                <a:cubicBezTo>
                  <a:pt x="81704" y="3754"/>
                  <a:pt x="81765" y="4058"/>
                  <a:pt x="81643" y="4270"/>
                </a:cubicBezTo>
                <a:cubicBezTo>
                  <a:pt x="81491" y="4514"/>
                  <a:pt x="81157" y="4544"/>
                  <a:pt x="80884" y="4544"/>
                </a:cubicBezTo>
                <a:cubicBezTo>
                  <a:pt x="79394" y="4605"/>
                  <a:pt x="77905" y="4666"/>
                  <a:pt x="76385" y="4726"/>
                </a:cubicBezTo>
                <a:cubicBezTo>
                  <a:pt x="76993" y="5973"/>
                  <a:pt x="78665" y="6125"/>
                  <a:pt x="80032" y="6155"/>
                </a:cubicBezTo>
                <a:cubicBezTo>
                  <a:pt x="82525" y="6246"/>
                  <a:pt x="85412" y="8495"/>
                  <a:pt x="84014" y="11292"/>
                </a:cubicBezTo>
                <a:cubicBezTo>
                  <a:pt x="83589" y="12173"/>
                  <a:pt x="82738" y="12781"/>
                  <a:pt x="82343" y="13663"/>
                </a:cubicBezTo>
                <a:cubicBezTo>
                  <a:pt x="81887" y="14696"/>
                  <a:pt x="82099" y="15912"/>
                  <a:pt x="82373" y="17006"/>
                </a:cubicBezTo>
                <a:cubicBezTo>
                  <a:pt x="82555" y="17766"/>
                  <a:pt x="82798" y="18556"/>
                  <a:pt x="83254" y="19195"/>
                </a:cubicBezTo>
                <a:cubicBezTo>
                  <a:pt x="83710" y="19863"/>
                  <a:pt x="84409" y="20380"/>
                  <a:pt x="85200" y="20380"/>
                </a:cubicBezTo>
                <a:cubicBezTo>
                  <a:pt x="85220" y="20381"/>
                  <a:pt x="85240" y="20381"/>
                  <a:pt x="85260" y="20381"/>
                </a:cubicBezTo>
                <a:cubicBezTo>
                  <a:pt x="86237" y="20381"/>
                  <a:pt x="87065" y="19664"/>
                  <a:pt x="87601" y="18830"/>
                </a:cubicBezTo>
                <a:cubicBezTo>
                  <a:pt x="88148" y="18009"/>
                  <a:pt x="88482" y="17037"/>
                  <a:pt x="89060" y="16246"/>
                </a:cubicBezTo>
                <a:cubicBezTo>
                  <a:pt x="89273" y="15942"/>
                  <a:pt x="89516" y="15699"/>
                  <a:pt x="89850" y="15608"/>
                </a:cubicBezTo>
                <a:cubicBezTo>
                  <a:pt x="89914" y="15594"/>
                  <a:pt x="89979" y="15588"/>
                  <a:pt x="90045" y="15588"/>
                </a:cubicBezTo>
                <a:cubicBezTo>
                  <a:pt x="90263" y="15588"/>
                  <a:pt x="90491" y="15653"/>
                  <a:pt x="90701" y="15699"/>
                </a:cubicBezTo>
                <a:cubicBezTo>
                  <a:pt x="90886" y="15734"/>
                  <a:pt x="91069" y="15750"/>
                  <a:pt x="91251" y="15750"/>
                </a:cubicBezTo>
                <a:cubicBezTo>
                  <a:pt x="92659" y="15750"/>
                  <a:pt x="93999" y="14788"/>
                  <a:pt x="95291" y="14088"/>
                </a:cubicBezTo>
                <a:cubicBezTo>
                  <a:pt x="97571" y="12872"/>
                  <a:pt x="100215" y="12416"/>
                  <a:pt x="102768" y="11991"/>
                </a:cubicBezTo>
                <a:cubicBezTo>
                  <a:pt x="102434" y="11353"/>
                  <a:pt x="102951" y="10562"/>
                  <a:pt x="103559" y="10167"/>
                </a:cubicBezTo>
                <a:cubicBezTo>
                  <a:pt x="104197" y="9772"/>
                  <a:pt x="104957" y="9529"/>
                  <a:pt x="105382" y="8951"/>
                </a:cubicBezTo>
                <a:cubicBezTo>
                  <a:pt x="104987" y="8283"/>
                  <a:pt x="105200" y="7340"/>
                  <a:pt x="105808" y="6885"/>
                </a:cubicBezTo>
                <a:cubicBezTo>
                  <a:pt x="105990" y="6763"/>
                  <a:pt x="106203" y="6672"/>
                  <a:pt x="106325" y="6489"/>
                </a:cubicBezTo>
                <a:cubicBezTo>
                  <a:pt x="106537" y="6216"/>
                  <a:pt x="106507" y="5821"/>
                  <a:pt x="106568" y="5456"/>
                </a:cubicBezTo>
                <a:cubicBezTo>
                  <a:pt x="106872" y="4058"/>
                  <a:pt x="108787" y="3784"/>
                  <a:pt x="109729" y="2690"/>
                </a:cubicBezTo>
                <a:cubicBezTo>
                  <a:pt x="109112" y="2009"/>
                  <a:pt x="108198" y="1972"/>
                  <a:pt x="107245" y="1972"/>
                </a:cubicBezTo>
                <a:cubicBezTo>
                  <a:pt x="107126" y="1972"/>
                  <a:pt x="107006" y="1972"/>
                  <a:pt x="106886" y="1972"/>
                </a:cubicBezTo>
                <a:cubicBezTo>
                  <a:pt x="106123" y="1972"/>
                  <a:pt x="105356" y="1948"/>
                  <a:pt x="104714" y="1596"/>
                </a:cubicBezTo>
                <a:cubicBezTo>
                  <a:pt x="104015" y="1231"/>
                  <a:pt x="103528" y="501"/>
                  <a:pt x="102799" y="197"/>
                </a:cubicBezTo>
                <a:cubicBezTo>
                  <a:pt x="102446" y="43"/>
                  <a:pt x="102077" y="1"/>
                  <a:pt x="101704" y="1"/>
                </a:cubicBezTo>
                <a:close/>
                <a:moveTo>
                  <a:pt x="223592" y="68551"/>
                </a:moveTo>
                <a:cubicBezTo>
                  <a:pt x="223461" y="68551"/>
                  <a:pt x="223336" y="68634"/>
                  <a:pt x="223257" y="68739"/>
                </a:cubicBezTo>
                <a:cubicBezTo>
                  <a:pt x="223166" y="68861"/>
                  <a:pt x="223166" y="69074"/>
                  <a:pt x="223227" y="69226"/>
                </a:cubicBezTo>
                <a:cubicBezTo>
                  <a:pt x="223287" y="69378"/>
                  <a:pt x="223409" y="69499"/>
                  <a:pt x="223531" y="69621"/>
                </a:cubicBezTo>
                <a:cubicBezTo>
                  <a:pt x="223652" y="69803"/>
                  <a:pt x="223804" y="69955"/>
                  <a:pt x="223986" y="70077"/>
                </a:cubicBezTo>
                <a:cubicBezTo>
                  <a:pt x="224108" y="70168"/>
                  <a:pt x="224230" y="70229"/>
                  <a:pt x="224321" y="70290"/>
                </a:cubicBezTo>
                <a:cubicBezTo>
                  <a:pt x="224473" y="70381"/>
                  <a:pt x="224564" y="70502"/>
                  <a:pt x="224655" y="70624"/>
                </a:cubicBezTo>
                <a:cubicBezTo>
                  <a:pt x="224716" y="70746"/>
                  <a:pt x="224746" y="70898"/>
                  <a:pt x="224807" y="70989"/>
                </a:cubicBezTo>
                <a:cubicBezTo>
                  <a:pt x="224884" y="71078"/>
                  <a:pt x="224993" y="71114"/>
                  <a:pt x="225105" y="71114"/>
                </a:cubicBezTo>
                <a:cubicBezTo>
                  <a:pt x="225259" y="71114"/>
                  <a:pt x="225418" y="71046"/>
                  <a:pt x="225506" y="70958"/>
                </a:cubicBezTo>
                <a:cubicBezTo>
                  <a:pt x="225689" y="70776"/>
                  <a:pt x="225749" y="70533"/>
                  <a:pt x="225719" y="70290"/>
                </a:cubicBezTo>
                <a:cubicBezTo>
                  <a:pt x="225689" y="70168"/>
                  <a:pt x="225658" y="70047"/>
                  <a:pt x="225628" y="69895"/>
                </a:cubicBezTo>
                <a:cubicBezTo>
                  <a:pt x="225628" y="69834"/>
                  <a:pt x="225628" y="69743"/>
                  <a:pt x="225628" y="69682"/>
                </a:cubicBezTo>
                <a:cubicBezTo>
                  <a:pt x="225567" y="69499"/>
                  <a:pt x="225445" y="69347"/>
                  <a:pt x="225294" y="69287"/>
                </a:cubicBezTo>
                <a:cubicBezTo>
                  <a:pt x="225172" y="69241"/>
                  <a:pt x="225050" y="69241"/>
                  <a:pt x="224929" y="69241"/>
                </a:cubicBezTo>
                <a:cubicBezTo>
                  <a:pt x="224807" y="69241"/>
                  <a:pt x="224686" y="69241"/>
                  <a:pt x="224564" y="69195"/>
                </a:cubicBezTo>
                <a:cubicBezTo>
                  <a:pt x="224351" y="69104"/>
                  <a:pt x="224230" y="68861"/>
                  <a:pt x="224047" y="68709"/>
                </a:cubicBezTo>
                <a:cubicBezTo>
                  <a:pt x="223926" y="68618"/>
                  <a:pt x="223804" y="68557"/>
                  <a:pt x="223652" y="68557"/>
                </a:cubicBezTo>
                <a:cubicBezTo>
                  <a:pt x="223632" y="68553"/>
                  <a:pt x="223612" y="68551"/>
                  <a:pt x="223592" y="68551"/>
                </a:cubicBezTo>
                <a:close/>
                <a:moveTo>
                  <a:pt x="67169" y="8068"/>
                </a:moveTo>
                <a:cubicBezTo>
                  <a:pt x="67141" y="8068"/>
                  <a:pt x="67112" y="8069"/>
                  <a:pt x="67084" y="8070"/>
                </a:cubicBezTo>
                <a:cubicBezTo>
                  <a:pt x="65959" y="8100"/>
                  <a:pt x="65108" y="9012"/>
                  <a:pt x="64348" y="9833"/>
                </a:cubicBezTo>
                <a:cubicBezTo>
                  <a:pt x="64034" y="9408"/>
                  <a:pt x="63506" y="9185"/>
                  <a:pt x="62984" y="9185"/>
                </a:cubicBezTo>
                <a:cubicBezTo>
                  <a:pt x="62647" y="9185"/>
                  <a:pt x="62312" y="9278"/>
                  <a:pt x="62038" y="9468"/>
                </a:cubicBezTo>
                <a:cubicBezTo>
                  <a:pt x="61309" y="9985"/>
                  <a:pt x="61126" y="11079"/>
                  <a:pt x="61582" y="11809"/>
                </a:cubicBezTo>
                <a:cubicBezTo>
                  <a:pt x="61673" y="11930"/>
                  <a:pt x="61795" y="12052"/>
                  <a:pt x="61825" y="12204"/>
                </a:cubicBezTo>
                <a:cubicBezTo>
                  <a:pt x="61886" y="12538"/>
                  <a:pt x="61582" y="12812"/>
                  <a:pt x="61309" y="12994"/>
                </a:cubicBezTo>
                <a:cubicBezTo>
                  <a:pt x="60841" y="13280"/>
                  <a:pt x="60507" y="13366"/>
                  <a:pt x="59983" y="13366"/>
                </a:cubicBezTo>
                <a:cubicBezTo>
                  <a:pt x="59894" y="13366"/>
                  <a:pt x="59799" y="13363"/>
                  <a:pt x="59698" y="13359"/>
                </a:cubicBezTo>
                <a:cubicBezTo>
                  <a:pt x="59728" y="12416"/>
                  <a:pt x="59728" y="11474"/>
                  <a:pt x="59728" y="10562"/>
                </a:cubicBezTo>
                <a:cubicBezTo>
                  <a:pt x="59728" y="10258"/>
                  <a:pt x="59728" y="9954"/>
                  <a:pt x="59546" y="9742"/>
                </a:cubicBezTo>
                <a:cubicBezTo>
                  <a:pt x="59396" y="9534"/>
                  <a:pt x="59184" y="9453"/>
                  <a:pt x="58947" y="9453"/>
                </a:cubicBezTo>
                <a:cubicBezTo>
                  <a:pt x="58562" y="9453"/>
                  <a:pt x="58110" y="9668"/>
                  <a:pt x="57752" y="9894"/>
                </a:cubicBezTo>
                <a:cubicBezTo>
                  <a:pt x="56537" y="10714"/>
                  <a:pt x="55290" y="11535"/>
                  <a:pt x="54044" y="12325"/>
                </a:cubicBezTo>
                <a:cubicBezTo>
                  <a:pt x="53238" y="12854"/>
                  <a:pt x="52328" y="13404"/>
                  <a:pt x="51417" y="13404"/>
                </a:cubicBezTo>
                <a:cubicBezTo>
                  <a:pt x="51229" y="13404"/>
                  <a:pt x="51040" y="13380"/>
                  <a:pt x="50853" y="13328"/>
                </a:cubicBezTo>
                <a:cubicBezTo>
                  <a:pt x="50518" y="13237"/>
                  <a:pt x="50214" y="13055"/>
                  <a:pt x="49880" y="12933"/>
                </a:cubicBezTo>
                <a:cubicBezTo>
                  <a:pt x="49594" y="12842"/>
                  <a:pt x="49306" y="12805"/>
                  <a:pt x="49017" y="12805"/>
                </a:cubicBezTo>
                <a:cubicBezTo>
                  <a:pt x="48049" y="12805"/>
                  <a:pt x="47071" y="13230"/>
                  <a:pt x="46111" y="13511"/>
                </a:cubicBezTo>
                <a:cubicBezTo>
                  <a:pt x="45666" y="13644"/>
                  <a:pt x="45168" y="13729"/>
                  <a:pt x="44683" y="13729"/>
                </a:cubicBezTo>
                <a:cubicBezTo>
                  <a:pt x="43842" y="13729"/>
                  <a:pt x="43039" y="13475"/>
                  <a:pt x="42615" y="12781"/>
                </a:cubicBezTo>
                <a:cubicBezTo>
                  <a:pt x="42463" y="12538"/>
                  <a:pt x="42372" y="12234"/>
                  <a:pt x="42159" y="12082"/>
                </a:cubicBezTo>
                <a:cubicBezTo>
                  <a:pt x="42012" y="11959"/>
                  <a:pt x="41834" y="11916"/>
                  <a:pt x="41643" y="11916"/>
                </a:cubicBezTo>
                <a:cubicBezTo>
                  <a:pt x="41362" y="11916"/>
                  <a:pt x="41051" y="12010"/>
                  <a:pt x="40761" y="12082"/>
                </a:cubicBezTo>
                <a:cubicBezTo>
                  <a:pt x="40511" y="12135"/>
                  <a:pt x="40263" y="12158"/>
                  <a:pt x="40016" y="12158"/>
                </a:cubicBezTo>
                <a:cubicBezTo>
                  <a:pt x="38283" y="12158"/>
                  <a:pt x="36617" y="11011"/>
                  <a:pt x="34834" y="10958"/>
                </a:cubicBezTo>
                <a:cubicBezTo>
                  <a:pt x="34803" y="10957"/>
                  <a:pt x="34772" y="10957"/>
                  <a:pt x="34742" y="10957"/>
                </a:cubicBezTo>
                <a:cubicBezTo>
                  <a:pt x="33259" y="10957"/>
                  <a:pt x="31917" y="11665"/>
                  <a:pt x="30518" y="12082"/>
                </a:cubicBezTo>
                <a:cubicBezTo>
                  <a:pt x="29628" y="12340"/>
                  <a:pt x="28700" y="12467"/>
                  <a:pt x="27771" y="12467"/>
                </a:cubicBezTo>
                <a:cubicBezTo>
                  <a:pt x="26510" y="12467"/>
                  <a:pt x="25247" y="12233"/>
                  <a:pt x="24074" y="11778"/>
                </a:cubicBezTo>
                <a:cubicBezTo>
                  <a:pt x="23223" y="11474"/>
                  <a:pt x="22402" y="11018"/>
                  <a:pt x="21490" y="10806"/>
                </a:cubicBezTo>
                <a:cubicBezTo>
                  <a:pt x="21113" y="10728"/>
                  <a:pt x="20730" y="10694"/>
                  <a:pt x="20344" y="10694"/>
                </a:cubicBezTo>
                <a:cubicBezTo>
                  <a:pt x="19518" y="10694"/>
                  <a:pt x="18681" y="10851"/>
                  <a:pt x="17873" y="11079"/>
                </a:cubicBezTo>
                <a:cubicBezTo>
                  <a:pt x="16353" y="11505"/>
                  <a:pt x="14894" y="12173"/>
                  <a:pt x="13344" y="12386"/>
                </a:cubicBezTo>
                <a:cubicBezTo>
                  <a:pt x="12372" y="12508"/>
                  <a:pt x="11338" y="12447"/>
                  <a:pt x="10457" y="12872"/>
                </a:cubicBezTo>
                <a:cubicBezTo>
                  <a:pt x="9575" y="13298"/>
                  <a:pt x="8937" y="14453"/>
                  <a:pt x="9454" y="15274"/>
                </a:cubicBezTo>
                <a:cubicBezTo>
                  <a:pt x="8415" y="14894"/>
                  <a:pt x="7313" y="14704"/>
                  <a:pt x="6218" y="14704"/>
                </a:cubicBezTo>
                <a:cubicBezTo>
                  <a:pt x="5999" y="14704"/>
                  <a:pt x="5781" y="14711"/>
                  <a:pt x="5563" y="14727"/>
                </a:cubicBezTo>
                <a:cubicBezTo>
                  <a:pt x="4925" y="14787"/>
                  <a:pt x="4134" y="15122"/>
                  <a:pt x="4256" y="15730"/>
                </a:cubicBezTo>
                <a:cubicBezTo>
                  <a:pt x="4349" y="16217"/>
                  <a:pt x="4868" y="16332"/>
                  <a:pt x="5392" y="16332"/>
                </a:cubicBezTo>
                <a:cubicBezTo>
                  <a:pt x="5554" y="16332"/>
                  <a:pt x="5716" y="16321"/>
                  <a:pt x="5867" y="16307"/>
                </a:cubicBezTo>
                <a:cubicBezTo>
                  <a:pt x="5937" y="16297"/>
                  <a:pt x="6009" y="16292"/>
                  <a:pt x="6083" y="16292"/>
                </a:cubicBezTo>
                <a:cubicBezTo>
                  <a:pt x="6685" y="16292"/>
                  <a:pt x="7367" y="16617"/>
                  <a:pt x="7204" y="17158"/>
                </a:cubicBezTo>
                <a:cubicBezTo>
                  <a:pt x="7083" y="17493"/>
                  <a:pt x="6688" y="17614"/>
                  <a:pt x="6353" y="17675"/>
                </a:cubicBezTo>
                <a:cubicBezTo>
                  <a:pt x="5016" y="17888"/>
                  <a:pt x="3618" y="17736"/>
                  <a:pt x="2371" y="18192"/>
                </a:cubicBezTo>
                <a:cubicBezTo>
                  <a:pt x="1095" y="18648"/>
                  <a:pt x="1" y="20076"/>
                  <a:pt x="578" y="21292"/>
                </a:cubicBezTo>
                <a:cubicBezTo>
                  <a:pt x="912" y="22021"/>
                  <a:pt x="1764" y="22417"/>
                  <a:pt x="2554" y="22447"/>
                </a:cubicBezTo>
                <a:cubicBezTo>
                  <a:pt x="2601" y="22449"/>
                  <a:pt x="2648" y="22450"/>
                  <a:pt x="2694" y="22450"/>
                </a:cubicBezTo>
                <a:cubicBezTo>
                  <a:pt x="3465" y="22450"/>
                  <a:pt x="4208" y="22220"/>
                  <a:pt x="4925" y="21991"/>
                </a:cubicBezTo>
                <a:lnTo>
                  <a:pt x="9150" y="20654"/>
                </a:lnTo>
                <a:cubicBezTo>
                  <a:pt x="10454" y="20219"/>
                  <a:pt x="11824" y="19784"/>
                  <a:pt x="13185" y="19784"/>
                </a:cubicBezTo>
                <a:cubicBezTo>
                  <a:pt x="13441" y="19784"/>
                  <a:pt x="13697" y="19799"/>
                  <a:pt x="13952" y="19833"/>
                </a:cubicBezTo>
                <a:cubicBezTo>
                  <a:pt x="15594" y="20076"/>
                  <a:pt x="17205" y="21231"/>
                  <a:pt x="17387" y="22842"/>
                </a:cubicBezTo>
                <a:cubicBezTo>
                  <a:pt x="17478" y="23541"/>
                  <a:pt x="17296" y="24240"/>
                  <a:pt x="17387" y="24939"/>
                </a:cubicBezTo>
                <a:cubicBezTo>
                  <a:pt x="17508" y="25699"/>
                  <a:pt x="17964" y="26368"/>
                  <a:pt x="18177" y="27098"/>
                </a:cubicBezTo>
                <a:cubicBezTo>
                  <a:pt x="18542" y="28283"/>
                  <a:pt x="18755" y="29712"/>
                  <a:pt x="18025" y="30684"/>
                </a:cubicBezTo>
                <a:cubicBezTo>
                  <a:pt x="18633" y="32143"/>
                  <a:pt x="18147" y="33876"/>
                  <a:pt x="17356" y="35244"/>
                </a:cubicBezTo>
                <a:cubicBezTo>
                  <a:pt x="16536" y="36611"/>
                  <a:pt x="15411" y="37797"/>
                  <a:pt x="14530" y="39134"/>
                </a:cubicBezTo>
                <a:cubicBezTo>
                  <a:pt x="13679" y="40472"/>
                  <a:pt x="13101" y="42113"/>
                  <a:pt x="13527" y="43663"/>
                </a:cubicBezTo>
                <a:cubicBezTo>
                  <a:pt x="13983" y="45305"/>
                  <a:pt x="15472" y="46429"/>
                  <a:pt x="16262" y="47949"/>
                </a:cubicBezTo>
                <a:cubicBezTo>
                  <a:pt x="16961" y="49256"/>
                  <a:pt x="17083" y="50745"/>
                  <a:pt x="17387" y="52204"/>
                </a:cubicBezTo>
                <a:cubicBezTo>
                  <a:pt x="17691" y="53633"/>
                  <a:pt x="18268" y="55153"/>
                  <a:pt x="19515" y="55913"/>
                </a:cubicBezTo>
                <a:cubicBezTo>
                  <a:pt x="18815" y="53815"/>
                  <a:pt x="18177" y="51688"/>
                  <a:pt x="17660" y="49499"/>
                </a:cubicBezTo>
                <a:cubicBezTo>
                  <a:pt x="17569" y="49165"/>
                  <a:pt x="17478" y="48800"/>
                  <a:pt x="17660" y="48466"/>
                </a:cubicBezTo>
                <a:cubicBezTo>
                  <a:pt x="17752" y="48314"/>
                  <a:pt x="18040" y="48230"/>
                  <a:pt x="18299" y="48230"/>
                </a:cubicBezTo>
                <a:cubicBezTo>
                  <a:pt x="18557" y="48230"/>
                  <a:pt x="18785" y="48314"/>
                  <a:pt x="18755" y="48496"/>
                </a:cubicBezTo>
                <a:cubicBezTo>
                  <a:pt x="18481" y="51110"/>
                  <a:pt x="19423" y="53846"/>
                  <a:pt x="21278" y="55730"/>
                </a:cubicBezTo>
                <a:cubicBezTo>
                  <a:pt x="22129" y="56612"/>
                  <a:pt x="23284" y="57615"/>
                  <a:pt x="22980" y="58800"/>
                </a:cubicBezTo>
                <a:cubicBezTo>
                  <a:pt x="22919" y="59074"/>
                  <a:pt x="22767" y="59317"/>
                  <a:pt x="22706" y="59560"/>
                </a:cubicBezTo>
                <a:cubicBezTo>
                  <a:pt x="22524" y="60381"/>
                  <a:pt x="23162" y="61171"/>
                  <a:pt x="23800" y="61688"/>
                </a:cubicBezTo>
                <a:cubicBezTo>
                  <a:pt x="25520" y="63139"/>
                  <a:pt x="27787" y="63949"/>
                  <a:pt x="30033" y="63949"/>
                </a:cubicBezTo>
                <a:cubicBezTo>
                  <a:pt x="30327" y="63949"/>
                  <a:pt x="30621" y="63935"/>
                  <a:pt x="30913" y="63907"/>
                </a:cubicBezTo>
                <a:cubicBezTo>
                  <a:pt x="31096" y="63893"/>
                  <a:pt x="31278" y="63872"/>
                  <a:pt x="31455" y="63872"/>
                </a:cubicBezTo>
                <a:cubicBezTo>
                  <a:pt x="31661" y="63872"/>
                  <a:pt x="31858" y="63900"/>
                  <a:pt x="32038" y="63998"/>
                </a:cubicBezTo>
                <a:cubicBezTo>
                  <a:pt x="32311" y="64119"/>
                  <a:pt x="32463" y="64363"/>
                  <a:pt x="32646" y="64575"/>
                </a:cubicBezTo>
                <a:cubicBezTo>
                  <a:pt x="33284" y="65396"/>
                  <a:pt x="34074" y="66217"/>
                  <a:pt x="35077" y="66429"/>
                </a:cubicBezTo>
                <a:cubicBezTo>
                  <a:pt x="35837" y="66612"/>
                  <a:pt x="36688" y="66490"/>
                  <a:pt x="37296" y="66946"/>
                </a:cubicBezTo>
                <a:cubicBezTo>
                  <a:pt x="37630" y="67220"/>
                  <a:pt x="37813" y="67615"/>
                  <a:pt x="37995" y="68010"/>
                </a:cubicBezTo>
                <a:cubicBezTo>
                  <a:pt x="39181" y="70350"/>
                  <a:pt x="41308" y="72205"/>
                  <a:pt x="43770" y="73086"/>
                </a:cubicBezTo>
                <a:cubicBezTo>
                  <a:pt x="43588" y="72387"/>
                  <a:pt x="44135" y="71566"/>
                  <a:pt x="44865" y="71475"/>
                </a:cubicBezTo>
                <a:cubicBezTo>
                  <a:pt x="44912" y="71469"/>
                  <a:pt x="44958" y="71466"/>
                  <a:pt x="45005" y="71466"/>
                </a:cubicBezTo>
                <a:cubicBezTo>
                  <a:pt x="45383" y="71466"/>
                  <a:pt x="45748" y="71653"/>
                  <a:pt x="45998" y="71936"/>
                </a:cubicBezTo>
                <a:lnTo>
                  <a:pt x="45998" y="71936"/>
                </a:lnTo>
                <a:cubicBezTo>
                  <a:pt x="46088" y="71735"/>
                  <a:pt x="46208" y="71534"/>
                  <a:pt x="46352" y="71334"/>
                </a:cubicBezTo>
                <a:lnTo>
                  <a:pt x="46352" y="71334"/>
                </a:lnTo>
                <a:cubicBezTo>
                  <a:pt x="46129" y="71092"/>
                  <a:pt x="45831" y="70901"/>
                  <a:pt x="45533" y="70806"/>
                </a:cubicBezTo>
                <a:cubicBezTo>
                  <a:pt x="45262" y="70716"/>
                  <a:pt x="44975" y="70686"/>
                  <a:pt x="44682" y="70686"/>
                </a:cubicBezTo>
                <a:cubicBezTo>
                  <a:pt x="44286" y="70686"/>
                  <a:pt x="43881" y="70741"/>
                  <a:pt x="43497" y="70776"/>
                </a:cubicBezTo>
                <a:cubicBezTo>
                  <a:pt x="43402" y="70780"/>
                  <a:pt x="43306" y="70783"/>
                  <a:pt x="43209" y="70783"/>
                </a:cubicBezTo>
                <a:cubicBezTo>
                  <a:pt x="42596" y="70783"/>
                  <a:pt x="41968" y="70684"/>
                  <a:pt x="41521" y="70290"/>
                </a:cubicBezTo>
                <a:cubicBezTo>
                  <a:pt x="41004" y="69803"/>
                  <a:pt x="40883" y="68952"/>
                  <a:pt x="41035" y="68253"/>
                </a:cubicBezTo>
                <a:cubicBezTo>
                  <a:pt x="41187" y="67524"/>
                  <a:pt x="41491" y="66855"/>
                  <a:pt x="41673" y="66125"/>
                </a:cubicBezTo>
                <a:cubicBezTo>
                  <a:pt x="41855" y="65457"/>
                  <a:pt x="41795" y="64575"/>
                  <a:pt x="41187" y="64211"/>
                </a:cubicBezTo>
                <a:cubicBezTo>
                  <a:pt x="40971" y="64081"/>
                  <a:pt x="40709" y="64044"/>
                  <a:pt x="40434" y="64044"/>
                </a:cubicBezTo>
                <a:cubicBezTo>
                  <a:pt x="40322" y="64044"/>
                  <a:pt x="40207" y="64050"/>
                  <a:pt x="40092" y="64059"/>
                </a:cubicBezTo>
                <a:lnTo>
                  <a:pt x="38512" y="64119"/>
                </a:lnTo>
                <a:cubicBezTo>
                  <a:pt x="38056" y="64119"/>
                  <a:pt x="37478" y="64059"/>
                  <a:pt x="37357" y="63633"/>
                </a:cubicBezTo>
                <a:cubicBezTo>
                  <a:pt x="37266" y="63329"/>
                  <a:pt x="37448" y="63025"/>
                  <a:pt x="37600" y="62752"/>
                </a:cubicBezTo>
                <a:cubicBezTo>
                  <a:pt x="38056" y="61961"/>
                  <a:pt x="38299" y="61019"/>
                  <a:pt x="38269" y="60107"/>
                </a:cubicBezTo>
                <a:cubicBezTo>
                  <a:pt x="38238" y="59682"/>
                  <a:pt x="38147" y="59195"/>
                  <a:pt x="37782" y="58983"/>
                </a:cubicBezTo>
                <a:cubicBezTo>
                  <a:pt x="37664" y="58919"/>
                  <a:pt x="37534" y="58890"/>
                  <a:pt x="37402" y="58890"/>
                </a:cubicBezTo>
                <a:cubicBezTo>
                  <a:pt x="37096" y="58890"/>
                  <a:pt x="36779" y="59043"/>
                  <a:pt x="36567" y="59256"/>
                </a:cubicBezTo>
                <a:cubicBezTo>
                  <a:pt x="36232" y="59560"/>
                  <a:pt x="36050" y="59986"/>
                  <a:pt x="35776" y="60320"/>
                </a:cubicBezTo>
                <a:cubicBezTo>
                  <a:pt x="35196" y="61066"/>
                  <a:pt x="34263" y="61487"/>
                  <a:pt x="33333" y="61487"/>
                </a:cubicBezTo>
                <a:cubicBezTo>
                  <a:pt x="32899" y="61487"/>
                  <a:pt x="32465" y="61395"/>
                  <a:pt x="32068" y="61201"/>
                </a:cubicBezTo>
                <a:cubicBezTo>
                  <a:pt x="30822" y="60593"/>
                  <a:pt x="30123" y="59074"/>
                  <a:pt x="30457" y="57736"/>
                </a:cubicBezTo>
                <a:cubicBezTo>
                  <a:pt x="30670" y="56855"/>
                  <a:pt x="31278" y="56095"/>
                  <a:pt x="31399" y="55213"/>
                </a:cubicBezTo>
                <a:cubicBezTo>
                  <a:pt x="31521" y="54545"/>
                  <a:pt x="31369" y="53846"/>
                  <a:pt x="31582" y="53207"/>
                </a:cubicBezTo>
                <a:cubicBezTo>
                  <a:pt x="31946" y="52174"/>
                  <a:pt x="33101" y="51657"/>
                  <a:pt x="34135" y="51292"/>
                </a:cubicBezTo>
                <a:cubicBezTo>
                  <a:pt x="34844" y="51035"/>
                  <a:pt x="35614" y="50777"/>
                  <a:pt x="36348" y="50777"/>
                </a:cubicBezTo>
                <a:cubicBezTo>
                  <a:pt x="36652" y="50777"/>
                  <a:pt x="36950" y="50821"/>
                  <a:pt x="37235" y="50928"/>
                </a:cubicBezTo>
                <a:cubicBezTo>
                  <a:pt x="37418" y="50988"/>
                  <a:pt x="37600" y="51080"/>
                  <a:pt x="37782" y="51110"/>
                </a:cubicBezTo>
                <a:cubicBezTo>
                  <a:pt x="37802" y="51111"/>
                  <a:pt x="37821" y="51112"/>
                  <a:pt x="37841" y="51112"/>
                </a:cubicBezTo>
                <a:cubicBezTo>
                  <a:pt x="38272" y="51112"/>
                  <a:pt x="38649" y="50794"/>
                  <a:pt x="38998" y="50533"/>
                </a:cubicBezTo>
                <a:cubicBezTo>
                  <a:pt x="39571" y="50132"/>
                  <a:pt x="40276" y="49874"/>
                  <a:pt x="40962" y="49874"/>
                </a:cubicBezTo>
                <a:cubicBezTo>
                  <a:pt x="41368" y="49874"/>
                  <a:pt x="41767" y="49964"/>
                  <a:pt x="42129" y="50168"/>
                </a:cubicBezTo>
                <a:cubicBezTo>
                  <a:pt x="42403" y="50320"/>
                  <a:pt x="42646" y="50533"/>
                  <a:pt x="42919" y="50593"/>
                </a:cubicBezTo>
                <a:cubicBezTo>
                  <a:pt x="43284" y="50685"/>
                  <a:pt x="43740" y="50563"/>
                  <a:pt x="43983" y="50837"/>
                </a:cubicBezTo>
                <a:cubicBezTo>
                  <a:pt x="44226" y="51049"/>
                  <a:pt x="44166" y="51384"/>
                  <a:pt x="44135" y="51688"/>
                </a:cubicBezTo>
                <a:cubicBezTo>
                  <a:pt x="43922" y="52964"/>
                  <a:pt x="43922" y="54514"/>
                  <a:pt x="45017" y="55183"/>
                </a:cubicBezTo>
                <a:cubicBezTo>
                  <a:pt x="45169" y="55270"/>
                  <a:pt x="45337" y="55342"/>
                  <a:pt x="45498" y="55342"/>
                </a:cubicBezTo>
                <a:cubicBezTo>
                  <a:pt x="45562" y="55342"/>
                  <a:pt x="45625" y="55331"/>
                  <a:pt x="45685" y="55305"/>
                </a:cubicBezTo>
                <a:cubicBezTo>
                  <a:pt x="46080" y="55153"/>
                  <a:pt x="46111" y="54636"/>
                  <a:pt x="46080" y="54210"/>
                </a:cubicBezTo>
                <a:cubicBezTo>
                  <a:pt x="45898" y="52417"/>
                  <a:pt x="45533" y="50411"/>
                  <a:pt x="46567" y="48922"/>
                </a:cubicBezTo>
                <a:cubicBezTo>
                  <a:pt x="46962" y="48344"/>
                  <a:pt x="47539" y="47919"/>
                  <a:pt x="48117" y="47493"/>
                </a:cubicBezTo>
                <a:cubicBezTo>
                  <a:pt x="48907" y="46885"/>
                  <a:pt x="49728" y="46308"/>
                  <a:pt x="50549" y="45700"/>
                </a:cubicBezTo>
                <a:cubicBezTo>
                  <a:pt x="51673" y="44879"/>
                  <a:pt x="52919" y="43694"/>
                  <a:pt x="52616" y="42326"/>
                </a:cubicBezTo>
                <a:cubicBezTo>
                  <a:pt x="53223" y="41049"/>
                  <a:pt x="54378" y="40289"/>
                  <a:pt x="55746" y="39894"/>
                </a:cubicBezTo>
                <a:cubicBezTo>
                  <a:pt x="56780" y="39560"/>
                  <a:pt x="58148" y="39408"/>
                  <a:pt x="58482" y="38374"/>
                </a:cubicBezTo>
                <a:cubicBezTo>
                  <a:pt x="58634" y="37949"/>
                  <a:pt x="58512" y="37462"/>
                  <a:pt x="58664" y="37007"/>
                </a:cubicBezTo>
                <a:cubicBezTo>
                  <a:pt x="58816" y="36581"/>
                  <a:pt x="59151" y="36277"/>
                  <a:pt x="59546" y="36003"/>
                </a:cubicBezTo>
                <a:cubicBezTo>
                  <a:pt x="60518" y="35304"/>
                  <a:pt x="61704" y="34879"/>
                  <a:pt x="62889" y="34757"/>
                </a:cubicBezTo>
                <a:cubicBezTo>
                  <a:pt x="63102" y="35000"/>
                  <a:pt x="63254" y="35274"/>
                  <a:pt x="63345" y="35578"/>
                </a:cubicBezTo>
                <a:cubicBezTo>
                  <a:pt x="65017" y="35517"/>
                  <a:pt x="66628" y="34879"/>
                  <a:pt x="67935" y="33845"/>
                </a:cubicBezTo>
                <a:cubicBezTo>
                  <a:pt x="67601" y="33481"/>
                  <a:pt x="67053" y="33541"/>
                  <a:pt x="66598" y="33420"/>
                </a:cubicBezTo>
                <a:cubicBezTo>
                  <a:pt x="65807" y="33177"/>
                  <a:pt x="65382" y="32174"/>
                  <a:pt x="65716" y="31444"/>
                </a:cubicBezTo>
                <a:cubicBezTo>
                  <a:pt x="65324" y="31357"/>
                  <a:pt x="64921" y="31315"/>
                  <a:pt x="64518" y="31315"/>
                </a:cubicBezTo>
                <a:cubicBezTo>
                  <a:pt x="63516" y="31315"/>
                  <a:pt x="62510" y="31575"/>
                  <a:pt x="61643" y="32052"/>
                </a:cubicBezTo>
                <a:cubicBezTo>
                  <a:pt x="62676" y="30745"/>
                  <a:pt x="64227" y="29894"/>
                  <a:pt x="65868" y="29681"/>
                </a:cubicBezTo>
                <a:cubicBezTo>
                  <a:pt x="66208" y="29636"/>
                  <a:pt x="66549" y="29620"/>
                  <a:pt x="66889" y="29620"/>
                </a:cubicBezTo>
                <a:cubicBezTo>
                  <a:pt x="67819" y="29620"/>
                  <a:pt x="68750" y="29743"/>
                  <a:pt x="69680" y="29743"/>
                </a:cubicBezTo>
                <a:cubicBezTo>
                  <a:pt x="70020" y="29743"/>
                  <a:pt x="70361" y="29726"/>
                  <a:pt x="70701" y="29681"/>
                </a:cubicBezTo>
                <a:cubicBezTo>
                  <a:pt x="72282" y="29499"/>
                  <a:pt x="73984" y="28313"/>
                  <a:pt x="73893" y="26733"/>
                </a:cubicBezTo>
                <a:cubicBezTo>
                  <a:pt x="73801" y="25395"/>
                  <a:pt x="72555" y="24453"/>
                  <a:pt x="71430" y="23754"/>
                </a:cubicBezTo>
                <a:cubicBezTo>
                  <a:pt x="71430" y="22842"/>
                  <a:pt x="71674" y="22021"/>
                  <a:pt x="71674" y="21140"/>
                </a:cubicBezTo>
                <a:cubicBezTo>
                  <a:pt x="71674" y="20988"/>
                  <a:pt x="71674" y="20806"/>
                  <a:pt x="71582" y="20684"/>
                </a:cubicBezTo>
                <a:cubicBezTo>
                  <a:pt x="71495" y="20559"/>
                  <a:pt x="71360" y="20511"/>
                  <a:pt x="71211" y="20511"/>
                </a:cubicBezTo>
                <a:cubicBezTo>
                  <a:pt x="70999" y="20511"/>
                  <a:pt x="70758" y="20607"/>
                  <a:pt x="70579" y="20714"/>
                </a:cubicBezTo>
                <a:cubicBezTo>
                  <a:pt x="70154" y="20988"/>
                  <a:pt x="69698" y="21231"/>
                  <a:pt x="69272" y="21474"/>
                </a:cubicBezTo>
                <a:cubicBezTo>
                  <a:pt x="68908" y="21687"/>
                  <a:pt x="68482" y="21900"/>
                  <a:pt x="68026" y="21900"/>
                </a:cubicBezTo>
                <a:cubicBezTo>
                  <a:pt x="67601" y="21870"/>
                  <a:pt x="67145" y="21474"/>
                  <a:pt x="67236" y="21049"/>
                </a:cubicBezTo>
                <a:cubicBezTo>
                  <a:pt x="67266" y="20806"/>
                  <a:pt x="67449" y="20623"/>
                  <a:pt x="67540" y="20411"/>
                </a:cubicBezTo>
                <a:cubicBezTo>
                  <a:pt x="67813" y="19711"/>
                  <a:pt x="67023" y="19073"/>
                  <a:pt x="66324" y="18800"/>
                </a:cubicBezTo>
                <a:cubicBezTo>
                  <a:pt x="65641" y="18515"/>
                  <a:pt x="64878" y="18310"/>
                  <a:pt x="64135" y="18310"/>
                </a:cubicBezTo>
                <a:cubicBezTo>
                  <a:pt x="64084" y="18310"/>
                  <a:pt x="64034" y="18311"/>
                  <a:pt x="63984" y="18313"/>
                </a:cubicBezTo>
                <a:cubicBezTo>
                  <a:pt x="63163" y="18374"/>
                  <a:pt x="62342" y="18739"/>
                  <a:pt x="61886" y="19407"/>
                </a:cubicBezTo>
                <a:cubicBezTo>
                  <a:pt x="61491" y="20046"/>
                  <a:pt x="61400" y="20866"/>
                  <a:pt x="60944" y="21444"/>
                </a:cubicBezTo>
                <a:cubicBezTo>
                  <a:pt x="60762" y="21657"/>
                  <a:pt x="60518" y="21870"/>
                  <a:pt x="60488" y="22143"/>
                </a:cubicBezTo>
                <a:cubicBezTo>
                  <a:pt x="60458" y="22356"/>
                  <a:pt x="60579" y="22569"/>
                  <a:pt x="60670" y="22781"/>
                </a:cubicBezTo>
                <a:cubicBezTo>
                  <a:pt x="60853" y="23389"/>
                  <a:pt x="60640" y="24058"/>
                  <a:pt x="60214" y="24544"/>
                </a:cubicBezTo>
                <a:cubicBezTo>
                  <a:pt x="59789" y="25031"/>
                  <a:pt x="59181" y="25274"/>
                  <a:pt x="58543" y="25426"/>
                </a:cubicBezTo>
                <a:cubicBezTo>
                  <a:pt x="58117" y="25517"/>
                  <a:pt x="57631" y="25578"/>
                  <a:pt x="57296" y="25851"/>
                </a:cubicBezTo>
                <a:cubicBezTo>
                  <a:pt x="56506" y="26550"/>
                  <a:pt x="56932" y="28009"/>
                  <a:pt x="56141" y="28678"/>
                </a:cubicBezTo>
                <a:cubicBezTo>
                  <a:pt x="55947" y="28840"/>
                  <a:pt x="55717" y="28912"/>
                  <a:pt x="55482" y="28912"/>
                </a:cubicBezTo>
                <a:cubicBezTo>
                  <a:pt x="54836" y="28912"/>
                  <a:pt x="54147" y="28374"/>
                  <a:pt x="54014" y="27705"/>
                </a:cubicBezTo>
                <a:cubicBezTo>
                  <a:pt x="53801" y="26763"/>
                  <a:pt x="54287" y="25851"/>
                  <a:pt x="54926" y="25152"/>
                </a:cubicBezTo>
                <a:cubicBezTo>
                  <a:pt x="53801" y="24271"/>
                  <a:pt x="52251" y="23876"/>
                  <a:pt x="50853" y="23754"/>
                </a:cubicBezTo>
                <a:cubicBezTo>
                  <a:pt x="50275" y="23724"/>
                  <a:pt x="49485" y="23602"/>
                  <a:pt x="49363" y="23025"/>
                </a:cubicBezTo>
                <a:cubicBezTo>
                  <a:pt x="49333" y="22842"/>
                  <a:pt x="49363" y="22660"/>
                  <a:pt x="49242" y="22538"/>
                </a:cubicBezTo>
                <a:cubicBezTo>
                  <a:pt x="49181" y="22447"/>
                  <a:pt x="49059" y="22417"/>
                  <a:pt x="48938" y="22386"/>
                </a:cubicBezTo>
                <a:cubicBezTo>
                  <a:pt x="48451" y="22113"/>
                  <a:pt x="48482" y="21322"/>
                  <a:pt x="48907" y="20927"/>
                </a:cubicBezTo>
                <a:cubicBezTo>
                  <a:pt x="49302" y="20532"/>
                  <a:pt x="49910" y="20411"/>
                  <a:pt x="50457" y="20289"/>
                </a:cubicBezTo>
                <a:cubicBezTo>
                  <a:pt x="52251" y="19894"/>
                  <a:pt x="53953" y="19104"/>
                  <a:pt x="55382" y="17979"/>
                </a:cubicBezTo>
                <a:cubicBezTo>
                  <a:pt x="56537" y="17067"/>
                  <a:pt x="57631" y="15912"/>
                  <a:pt x="59090" y="15669"/>
                </a:cubicBezTo>
                <a:cubicBezTo>
                  <a:pt x="59546" y="15608"/>
                  <a:pt x="60002" y="15608"/>
                  <a:pt x="60458" y="15547"/>
                </a:cubicBezTo>
                <a:cubicBezTo>
                  <a:pt x="61704" y="15334"/>
                  <a:pt x="62768" y="14423"/>
                  <a:pt x="63497" y="13389"/>
                </a:cubicBezTo>
                <a:cubicBezTo>
                  <a:pt x="63740" y="13024"/>
                  <a:pt x="63984" y="12629"/>
                  <a:pt x="64348" y="12356"/>
                </a:cubicBezTo>
                <a:cubicBezTo>
                  <a:pt x="64734" y="12047"/>
                  <a:pt x="65195" y="11935"/>
                  <a:pt x="65684" y="11935"/>
                </a:cubicBezTo>
                <a:cubicBezTo>
                  <a:pt x="66353" y="11935"/>
                  <a:pt x="67073" y="12145"/>
                  <a:pt x="67722" y="12356"/>
                </a:cubicBezTo>
                <a:cubicBezTo>
                  <a:pt x="68178" y="12538"/>
                  <a:pt x="68725" y="12751"/>
                  <a:pt x="68938" y="13176"/>
                </a:cubicBezTo>
                <a:cubicBezTo>
                  <a:pt x="69272" y="13845"/>
                  <a:pt x="68756" y="14666"/>
                  <a:pt x="68087" y="14970"/>
                </a:cubicBezTo>
                <a:cubicBezTo>
                  <a:pt x="67418" y="15274"/>
                  <a:pt x="66658" y="15243"/>
                  <a:pt x="65929" y="15334"/>
                </a:cubicBezTo>
                <a:cubicBezTo>
                  <a:pt x="65199" y="15426"/>
                  <a:pt x="64409" y="15669"/>
                  <a:pt x="64075" y="16338"/>
                </a:cubicBezTo>
                <a:cubicBezTo>
                  <a:pt x="64420" y="16545"/>
                  <a:pt x="64806" y="16604"/>
                  <a:pt x="65211" y="16604"/>
                </a:cubicBezTo>
                <a:cubicBezTo>
                  <a:pt x="65770" y="16604"/>
                  <a:pt x="66364" y="16491"/>
                  <a:pt x="66933" y="16491"/>
                </a:cubicBezTo>
                <a:cubicBezTo>
                  <a:pt x="67226" y="16491"/>
                  <a:pt x="67511" y="16521"/>
                  <a:pt x="67783" y="16611"/>
                </a:cubicBezTo>
                <a:cubicBezTo>
                  <a:pt x="68543" y="16854"/>
                  <a:pt x="69090" y="17523"/>
                  <a:pt x="69637" y="18100"/>
                </a:cubicBezTo>
                <a:cubicBezTo>
                  <a:pt x="70144" y="18635"/>
                  <a:pt x="70807" y="19144"/>
                  <a:pt x="71554" y="19144"/>
                </a:cubicBezTo>
                <a:cubicBezTo>
                  <a:pt x="71613" y="19144"/>
                  <a:pt x="71674" y="19141"/>
                  <a:pt x="71734" y="19134"/>
                </a:cubicBezTo>
                <a:cubicBezTo>
                  <a:pt x="71734" y="18587"/>
                  <a:pt x="71765" y="18040"/>
                  <a:pt x="71795" y="17493"/>
                </a:cubicBezTo>
                <a:lnTo>
                  <a:pt x="72768" y="17401"/>
                </a:lnTo>
                <a:cubicBezTo>
                  <a:pt x="72950" y="16641"/>
                  <a:pt x="72677" y="15790"/>
                  <a:pt x="72069" y="15304"/>
                </a:cubicBezTo>
                <a:cubicBezTo>
                  <a:pt x="72126" y="15016"/>
                  <a:pt x="72458" y="14755"/>
                  <a:pt x="72751" y="14755"/>
                </a:cubicBezTo>
                <a:cubicBezTo>
                  <a:pt x="72767" y="14755"/>
                  <a:pt x="72783" y="14755"/>
                  <a:pt x="72798" y="14757"/>
                </a:cubicBezTo>
                <a:cubicBezTo>
                  <a:pt x="73072" y="14787"/>
                  <a:pt x="73345" y="14939"/>
                  <a:pt x="73619" y="15061"/>
                </a:cubicBezTo>
                <a:cubicBezTo>
                  <a:pt x="73953" y="15207"/>
                  <a:pt x="74330" y="15325"/>
                  <a:pt x="74702" y="15325"/>
                </a:cubicBezTo>
                <a:cubicBezTo>
                  <a:pt x="74870" y="15325"/>
                  <a:pt x="75038" y="15300"/>
                  <a:pt x="75200" y="15243"/>
                </a:cubicBezTo>
                <a:cubicBezTo>
                  <a:pt x="75716" y="15061"/>
                  <a:pt x="76111" y="14483"/>
                  <a:pt x="75899" y="13967"/>
                </a:cubicBezTo>
                <a:cubicBezTo>
                  <a:pt x="75200" y="13815"/>
                  <a:pt x="74348" y="13511"/>
                  <a:pt x="74288" y="12781"/>
                </a:cubicBezTo>
                <a:cubicBezTo>
                  <a:pt x="74227" y="12416"/>
                  <a:pt x="74440" y="12052"/>
                  <a:pt x="74348" y="11687"/>
                </a:cubicBezTo>
                <a:cubicBezTo>
                  <a:pt x="74227" y="11322"/>
                  <a:pt x="73862" y="11109"/>
                  <a:pt x="73528" y="10927"/>
                </a:cubicBezTo>
                <a:cubicBezTo>
                  <a:pt x="72008" y="10167"/>
                  <a:pt x="70519" y="9407"/>
                  <a:pt x="68999" y="8647"/>
                </a:cubicBezTo>
                <a:cubicBezTo>
                  <a:pt x="68417" y="8386"/>
                  <a:pt x="67807" y="8068"/>
                  <a:pt x="67169" y="8068"/>
                </a:cubicBezTo>
                <a:close/>
                <a:moveTo>
                  <a:pt x="222297" y="61301"/>
                </a:moveTo>
                <a:cubicBezTo>
                  <a:pt x="222139" y="61301"/>
                  <a:pt x="221970" y="61362"/>
                  <a:pt x="221798" y="61505"/>
                </a:cubicBezTo>
                <a:cubicBezTo>
                  <a:pt x="221403" y="61870"/>
                  <a:pt x="221707" y="62934"/>
                  <a:pt x="221555" y="63481"/>
                </a:cubicBezTo>
                <a:cubicBezTo>
                  <a:pt x="221342" y="64241"/>
                  <a:pt x="220856" y="64970"/>
                  <a:pt x="221372" y="65548"/>
                </a:cubicBezTo>
                <a:cubicBezTo>
                  <a:pt x="221859" y="66034"/>
                  <a:pt x="221707" y="66916"/>
                  <a:pt x="222224" y="67311"/>
                </a:cubicBezTo>
                <a:cubicBezTo>
                  <a:pt x="222284" y="67341"/>
                  <a:pt x="222345" y="67372"/>
                  <a:pt x="222406" y="67402"/>
                </a:cubicBezTo>
                <a:cubicBezTo>
                  <a:pt x="222649" y="67402"/>
                  <a:pt x="222710" y="67037"/>
                  <a:pt x="222862" y="66825"/>
                </a:cubicBezTo>
                <a:cubicBezTo>
                  <a:pt x="222961" y="66709"/>
                  <a:pt x="223113" y="66656"/>
                  <a:pt x="223271" y="66656"/>
                </a:cubicBezTo>
                <a:cubicBezTo>
                  <a:pt x="223404" y="66656"/>
                  <a:pt x="223541" y="66694"/>
                  <a:pt x="223652" y="66764"/>
                </a:cubicBezTo>
                <a:cubicBezTo>
                  <a:pt x="223926" y="66916"/>
                  <a:pt x="224078" y="67159"/>
                  <a:pt x="224260" y="67402"/>
                </a:cubicBezTo>
                <a:cubicBezTo>
                  <a:pt x="224594" y="67919"/>
                  <a:pt x="224990" y="68375"/>
                  <a:pt x="225445" y="68739"/>
                </a:cubicBezTo>
                <a:cubicBezTo>
                  <a:pt x="225597" y="68891"/>
                  <a:pt x="225780" y="69013"/>
                  <a:pt x="225871" y="69195"/>
                </a:cubicBezTo>
                <a:cubicBezTo>
                  <a:pt x="226023" y="69408"/>
                  <a:pt x="226053" y="69682"/>
                  <a:pt x="226145" y="69925"/>
                </a:cubicBezTo>
                <a:cubicBezTo>
                  <a:pt x="226236" y="70198"/>
                  <a:pt x="226388" y="70442"/>
                  <a:pt x="226479" y="70715"/>
                </a:cubicBezTo>
                <a:cubicBezTo>
                  <a:pt x="226540" y="70989"/>
                  <a:pt x="226509" y="71354"/>
                  <a:pt x="226297" y="71505"/>
                </a:cubicBezTo>
                <a:cubicBezTo>
                  <a:pt x="226114" y="71657"/>
                  <a:pt x="225871" y="71657"/>
                  <a:pt x="225658" y="71688"/>
                </a:cubicBezTo>
                <a:cubicBezTo>
                  <a:pt x="225081" y="71749"/>
                  <a:pt x="224534" y="72053"/>
                  <a:pt x="224169" y="72509"/>
                </a:cubicBezTo>
                <a:cubicBezTo>
                  <a:pt x="223986" y="72752"/>
                  <a:pt x="223865" y="73086"/>
                  <a:pt x="224047" y="73329"/>
                </a:cubicBezTo>
                <a:cubicBezTo>
                  <a:pt x="224199" y="73086"/>
                  <a:pt x="224351" y="72873"/>
                  <a:pt x="224594" y="72721"/>
                </a:cubicBezTo>
                <a:cubicBezTo>
                  <a:pt x="224718" y="72633"/>
                  <a:pt x="224873" y="72586"/>
                  <a:pt x="225029" y="72586"/>
                </a:cubicBezTo>
                <a:cubicBezTo>
                  <a:pt x="225141" y="72586"/>
                  <a:pt x="225253" y="72610"/>
                  <a:pt x="225354" y="72661"/>
                </a:cubicBezTo>
                <a:cubicBezTo>
                  <a:pt x="225841" y="72904"/>
                  <a:pt x="225719" y="73633"/>
                  <a:pt x="225962" y="74150"/>
                </a:cubicBezTo>
                <a:cubicBezTo>
                  <a:pt x="226106" y="74494"/>
                  <a:pt x="226520" y="74730"/>
                  <a:pt x="226898" y="74730"/>
                </a:cubicBezTo>
                <a:cubicBezTo>
                  <a:pt x="226920" y="74730"/>
                  <a:pt x="226943" y="74729"/>
                  <a:pt x="226965" y="74727"/>
                </a:cubicBezTo>
                <a:cubicBezTo>
                  <a:pt x="226752" y="74332"/>
                  <a:pt x="226904" y="73816"/>
                  <a:pt x="227269" y="73572"/>
                </a:cubicBezTo>
                <a:cubicBezTo>
                  <a:pt x="227360" y="73512"/>
                  <a:pt x="227482" y="73451"/>
                  <a:pt x="227512" y="73360"/>
                </a:cubicBezTo>
                <a:cubicBezTo>
                  <a:pt x="227573" y="73268"/>
                  <a:pt x="227573" y="73177"/>
                  <a:pt x="227573" y="73116"/>
                </a:cubicBezTo>
                <a:cubicBezTo>
                  <a:pt x="227512" y="72478"/>
                  <a:pt x="227482" y="71870"/>
                  <a:pt x="227452" y="71262"/>
                </a:cubicBezTo>
                <a:cubicBezTo>
                  <a:pt x="227452" y="71080"/>
                  <a:pt x="227452" y="70898"/>
                  <a:pt x="227360" y="70746"/>
                </a:cubicBezTo>
                <a:cubicBezTo>
                  <a:pt x="227208" y="70472"/>
                  <a:pt x="226874" y="70350"/>
                  <a:pt x="226692" y="70107"/>
                </a:cubicBezTo>
                <a:cubicBezTo>
                  <a:pt x="226327" y="69560"/>
                  <a:pt x="226813" y="68709"/>
                  <a:pt x="226418" y="68162"/>
                </a:cubicBezTo>
                <a:cubicBezTo>
                  <a:pt x="226023" y="67584"/>
                  <a:pt x="224959" y="67797"/>
                  <a:pt x="224655" y="67159"/>
                </a:cubicBezTo>
                <a:cubicBezTo>
                  <a:pt x="224473" y="66794"/>
                  <a:pt x="224625" y="66308"/>
                  <a:pt x="224321" y="66034"/>
                </a:cubicBezTo>
                <a:cubicBezTo>
                  <a:pt x="224203" y="65928"/>
                  <a:pt x="224053" y="65904"/>
                  <a:pt x="223892" y="65904"/>
                </a:cubicBezTo>
                <a:cubicBezTo>
                  <a:pt x="223762" y="65904"/>
                  <a:pt x="223624" y="65920"/>
                  <a:pt x="223491" y="65920"/>
                </a:cubicBezTo>
                <a:cubicBezTo>
                  <a:pt x="223366" y="65920"/>
                  <a:pt x="223244" y="65906"/>
                  <a:pt x="223135" y="65852"/>
                </a:cubicBezTo>
                <a:cubicBezTo>
                  <a:pt x="222801" y="65730"/>
                  <a:pt x="222679" y="65305"/>
                  <a:pt x="222740" y="64940"/>
                </a:cubicBezTo>
                <a:cubicBezTo>
                  <a:pt x="222801" y="64575"/>
                  <a:pt x="223014" y="64271"/>
                  <a:pt x="223135" y="63937"/>
                </a:cubicBezTo>
                <a:cubicBezTo>
                  <a:pt x="223318" y="63451"/>
                  <a:pt x="223379" y="62934"/>
                  <a:pt x="223287" y="62448"/>
                </a:cubicBezTo>
                <a:cubicBezTo>
                  <a:pt x="223218" y="61937"/>
                  <a:pt x="222811" y="61301"/>
                  <a:pt x="222297" y="61301"/>
                </a:cubicBezTo>
                <a:close/>
                <a:moveTo>
                  <a:pt x="219458" y="73420"/>
                </a:moveTo>
                <a:cubicBezTo>
                  <a:pt x="219397" y="73420"/>
                  <a:pt x="219366" y="73512"/>
                  <a:pt x="219306" y="73542"/>
                </a:cubicBezTo>
                <a:cubicBezTo>
                  <a:pt x="218576" y="74667"/>
                  <a:pt x="217634" y="75639"/>
                  <a:pt x="216692" y="76582"/>
                </a:cubicBezTo>
                <a:cubicBezTo>
                  <a:pt x="216327" y="76916"/>
                  <a:pt x="215962" y="77281"/>
                  <a:pt x="215506" y="77433"/>
                </a:cubicBezTo>
                <a:cubicBezTo>
                  <a:pt x="215141" y="77524"/>
                  <a:pt x="214685" y="77554"/>
                  <a:pt x="214533" y="77919"/>
                </a:cubicBezTo>
                <a:cubicBezTo>
                  <a:pt x="214442" y="78101"/>
                  <a:pt x="214503" y="78314"/>
                  <a:pt x="214442" y="78496"/>
                </a:cubicBezTo>
                <a:cubicBezTo>
                  <a:pt x="214351" y="78770"/>
                  <a:pt x="214047" y="78922"/>
                  <a:pt x="213774" y="78952"/>
                </a:cubicBezTo>
                <a:cubicBezTo>
                  <a:pt x="213746" y="78955"/>
                  <a:pt x="213720" y="78955"/>
                  <a:pt x="213694" y="78955"/>
                </a:cubicBezTo>
                <a:cubicBezTo>
                  <a:pt x="213476" y="78955"/>
                  <a:pt x="213314" y="78887"/>
                  <a:pt x="213161" y="78887"/>
                </a:cubicBezTo>
                <a:cubicBezTo>
                  <a:pt x="213072" y="78887"/>
                  <a:pt x="212986" y="78910"/>
                  <a:pt x="212892" y="78983"/>
                </a:cubicBezTo>
                <a:cubicBezTo>
                  <a:pt x="212679" y="79165"/>
                  <a:pt x="212406" y="79803"/>
                  <a:pt x="212315" y="80047"/>
                </a:cubicBezTo>
                <a:cubicBezTo>
                  <a:pt x="212193" y="80472"/>
                  <a:pt x="212315" y="80989"/>
                  <a:pt x="212649" y="81293"/>
                </a:cubicBezTo>
                <a:cubicBezTo>
                  <a:pt x="212862" y="81536"/>
                  <a:pt x="213196" y="81658"/>
                  <a:pt x="213348" y="81962"/>
                </a:cubicBezTo>
                <a:cubicBezTo>
                  <a:pt x="213530" y="82357"/>
                  <a:pt x="213287" y="82873"/>
                  <a:pt x="213439" y="83299"/>
                </a:cubicBezTo>
                <a:cubicBezTo>
                  <a:pt x="213591" y="83755"/>
                  <a:pt x="214169" y="83937"/>
                  <a:pt x="214655" y="83937"/>
                </a:cubicBezTo>
                <a:cubicBezTo>
                  <a:pt x="214973" y="83937"/>
                  <a:pt x="215291" y="83891"/>
                  <a:pt x="215595" y="83891"/>
                </a:cubicBezTo>
                <a:cubicBezTo>
                  <a:pt x="215785" y="83891"/>
                  <a:pt x="215969" y="83909"/>
                  <a:pt x="216144" y="83968"/>
                </a:cubicBezTo>
                <a:cubicBezTo>
                  <a:pt x="216479" y="84059"/>
                  <a:pt x="216752" y="84302"/>
                  <a:pt x="217087" y="84363"/>
                </a:cubicBezTo>
                <a:cubicBezTo>
                  <a:pt x="217211" y="84398"/>
                  <a:pt x="217336" y="84413"/>
                  <a:pt x="217460" y="84413"/>
                </a:cubicBezTo>
                <a:cubicBezTo>
                  <a:pt x="217759" y="84413"/>
                  <a:pt x="218053" y="84327"/>
                  <a:pt x="218333" y="84241"/>
                </a:cubicBezTo>
                <a:cubicBezTo>
                  <a:pt x="218454" y="84211"/>
                  <a:pt x="218576" y="84150"/>
                  <a:pt x="218667" y="84059"/>
                </a:cubicBezTo>
                <a:cubicBezTo>
                  <a:pt x="218728" y="83968"/>
                  <a:pt x="218728" y="83846"/>
                  <a:pt x="218728" y="83725"/>
                </a:cubicBezTo>
                <a:cubicBezTo>
                  <a:pt x="218698" y="83299"/>
                  <a:pt x="218667" y="82904"/>
                  <a:pt x="218667" y="82478"/>
                </a:cubicBezTo>
                <a:cubicBezTo>
                  <a:pt x="218667" y="82357"/>
                  <a:pt x="218667" y="82205"/>
                  <a:pt x="218728" y="82114"/>
                </a:cubicBezTo>
                <a:cubicBezTo>
                  <a:pt x="218850" y="81901"/>
                  <a:pt x="219093" y="81870"/>
                  <a:pt x="219275" y="81779"/>
                </a:cubicBezTo>
                <a:cubicBezTo>
                  <a:pt x="219640" y="81536"/>
                  <a:pt x="219731" y="81019"/>
                  <a:pt x="219822" y="80594"/>
                </a:cubicBezTo>
                <a:cubicBezTo>
                  <a:pt x="219913" y="80138"/>
                  <a:pt x="220187" y="79621"/>
                  <a:pt x="220643" y="79621"/>
                </a:cubicBezTo>
                <a:cubicBezTo>
                  <a:pt x="220704" y="79621"/>
                  <a:pt x="220765" y="79635"/>
                  <a:pt x="220825" y="79635"/>
                </a:cubicBezTo>
                <a:cubicBezTo>
                  <a:pt x="220856" y="79635"/>
                  <a:pt x="220886" y="79631"/>
                  <a:pt x="220917" y="79621"/>
                </a:cubicBezTo>
                <a:cubicBezTo>
                  <a:pt x="221069" y="79530"/>
                  <a:pt x="221008" y="79317"/>
                  <a:pt x="220917" y="79165"/>
                </a:cubicBezTo>
                <a:cubicBezTo>
                  <a:pt x="220613" y="78648"/>
                  <a:pt x="220005" y="78223"/>
                  <a:pt x="220005" y="77615"/>
                </a:cubicBezTo>
                <a:cubicBezTo>
                  <a:pt x="220005" y="76764"/>
                  <a:pt x="221160" y="76217"/>
                  <a:pt x="221129" y="75366"/>
                </a:cubicBezTo>
                <a:cubicBezTo>
                  <a:pt x="221099" y="75062"/>
                  <a:pt x="220947" y="74788"/>
                  <a:pt x="220765" y="74545"/>
                </a:cubicBezTo>
                <a:cubicBezTo>
                  <a:pt x="220430" y="74150"/>
                  <a:pt x="220065" y="73785"/>
                  <a:pt x="219640" y="73481"/>
                </a:cubicBezTo>
                <a:cubicBezTo>
                  <a:pt x="219579" y="73451"/>
                  <a:pt x="219518" y="73420"/>
                  <a:pt x="219458" y="73420"/>
                </a:cubicBezTo>
                <a:close/>
                <a:moveTo>
                  <a:pt x="222905" y="78885"/>
                </a:moveTo>
                <a:cubicBezTo>
                  <a:pt x="222799" y="78885"/>
                  <a:pt x="222694" y="78905"/>
                  <a:pt x="222588" y="78952"/>
                </a:cubicBezTo>
                <a:cubicBezTo>
                  <a:pt x="222041" y="79165"/>
                  <a:pt x="221980" y="79895"/>
                  <a:pt x="222041" y="80472"/>
                </a:cubicBezTo>
                <a:cubicBezTo>
                  <a:pt x="222102" y="81080"/>
                  <a:pt x="222193" y="81749"/>
                  <a:pt x="221768" y="82144"/>
                </a:cubicBezTo>
                <a:cubicBezTo>
                  <a:pt x="221524" y="82387"/>
                  <a:pt x="221129" y="82539"/>
                  <a:pt x="221160" y="82843"/>
                </a:cubicBezTo>
                <a:cubicBezTo>
                  <a:pt x="221160" y="83056"/>
                  <a:pt x="221372" y="83208"/>
                  <a:pt x="221433" y="83421"/>
                </a:cubicBezTo>
                <a:cubicBezTo>
                  <a:pt x="221464" y="83542"/>
                  <a:pt x="221464" y="83664"/>
                  <a:pt x="221433" y="83785"/>
                </a:cubicBezTo>
                <a:cubicBezTo>
                  <a:pt x="221372" y="84180"/>
                  <a:pt x="221372" y="84606"/>
                  <a:pt x="221372" y="85001"/>
                </a:cubicBezTo>
                <a:cubicBezTo>
                  <a:pt x="221372" y="85305"/>
                  <a:pt x="221433" y="85670"/>
                  <a:pt x="221676" y="85822"/>
                </a:cubicBezTo>
                <a:cubicBezTo>
                  <a:pt x="221760" y="85872"/>
                  <a:pt x="221851" y="85895"/>
                  <a:pt x="221941" y="85895"/>
                </a:cubicBezTo>
                <a:cubicBezTo>
                  <a:pt x="222179" y="85895"/>
                  <a:pt x="222417" y="85738"/>
                  <a:pt x="222527" y="85518"/>
                </a:cubicBezTo>
                <a:cubicBezTo>
                  <a:pt x="222710" y="85214"/>
                  <a:pt x="222679" y="84849"/>
                  <a:pt x="222619" y="84515"/>
                </a:cubicBezTo>
                <a:cubicBezTo>
                  <a:pt x="222588" y="84180"/>
                  <a:pt x="222527" y="83846"/>
                  <a:pt x="222588" y="83512"/>
                </a:cubicBezTo>
                <a:cubicBezTo>
                  <a:pt x="222619" y="83421"/>
                  <a:pt x="222649" y="83329"/>
                  <a:pt x="222710" y="83299"/>
                </a:cubicBezTo>
                <a:cubicBezTo>
                  <a:pt x="222747" y="83268"/>
                  <a:pt x="222785" y="83255"/>
                  <a:pt x="222823" y="83255"/>
                </a:cubicBezTo>
                <a:cubicBezTo>
                  <a:pt x="222973" y="83255"/>
                  <a:pt x="223123" y="83464"/>
                  <a:pt x="223196" y="83633"/>
                </a:cubicBezTo>
                <a:cubicBezTo>
                  <a:pt x="223439" y="84302"/>
                  <a:pt x="223713" y="84971"/>
                  <a:pt x="224230" y="85427"/>
                </a:cubicBezTo>
                <a:cubicBezTo>
                  <a:pt x="224321" y="85518"/>
                  <a:pt x="224412" y="85579"/>
                  <a:pt x="224534" y="85579"/>
                </a:cubicBezTo>
                <a:cubicBezTo>
                  <a:pt x="224544" y="85580"/>
                  <a:pt x="224555" y="85580"/>
                  <a:pt x="224565" y="85580"/>
                </a:cubicBezTo>
                <a:cubicBezTo>
                  <a:pt x="224876" y="85580"/>
                  <a:pt x="224988" y="85142"/>
                  <a:pt x="224929" y="84819"/>
                </a:cubicBezTo>
                <a:cubicBezTo>
                  <a:pt x="224868" y="84241"/>
                  <a:pt x="224655" y="83664"/>
                  <a:pt x="224351" y="83147"/>
                </a:cubicBezTo>
                <a:cubicBezTo>
                  <a:pt x="224138" y="82813"/>
                  <a:pt x="223865" y="82357"/>
                  <a:pt x="224108" y="82022"/>
                </a:cubicBezTo>
                <a:cubicBezTo>
                  <a:pt x="224230" y="81840"/>
                  <a:pt x="224473" y="81779"/>
                  <a:pt x="224655" y="81627"/>
                </a:cubicBezTo>
                <a:cubicBezTo>
                  <a:pt x="224807" y="81475"/>
                  <a:pt x="224868" y="81141"/>
                  <a:pt x="224655" y="81080"/>
                </a:cubicBezTo>
                <a:cubicBezTo>
                  <a:pt x="224625" y="81065"/>
                  <a:pt x="224587" y="81057"/>
                  <a:pt x="224549" y="81057"/>
                </a:cubicBezTo>
                <a:cubicBezTo>
                  <a:pt x="224511" y="81057"/>
                  <a:pt x="224473" y="81065"/>
                  <a:pt x="224442" y="81080"/>
                </a:cubicBezTo>
                <a:cubicBezTo>
                  <a:pt x="223983" y="81190"/>
                  <a:pt x="223568" y="81468"/>
                  <a:pt x="223210" y="81468"/>
                </a:cubicBezTo>
                <a:cubicBezTo>
                  <a:pt x="222977" y="81468"/>
                  <a:pt x="222768" y="81349"/>
                  <a:pt x="222588" y="80989"/>
                </a:cubicBezTo>
                <a:cubicBezTo>
                  <a:pt x="222436" y="80685"/>
                  <a:pt x="222436" y="80259"/>
                  <a:pt x="222649" y="80016"/>
                </a:cubicBezTo>
                <a:cubicBezTo>
                  <a:pt x="222806" y="79859"/>
                  <a:pt x="223012" y="79799"/>
                  <a:pt x="223225" y="79799"/>
                </a:cubicBezTo>
                <a:cubicBezTo>
                  <a:pt x="223423" y="79799"/>
                  <a:pt x="223628" y="79852"/>
                  <a:pt x="223804" y="79925"/>
                </a:cubicBezTo>
                <a:cubicBezTo>
                  <a:pt x="224169" y="80107"/>
                  <a:pt x="224503" y="80351"/>
                  <a:pt x="224898" y="80472"/>
                </a:cubicBezTo>
                <a:cubicBezTo>
                  <a:pt x="225044" y="80515"/>
                  <a:pt x="225191" y="80534"/>
                  <a:pt x="225338" y="80534"/>
                </a:cubicBezTo>
                <a:cubicBezTo>
                  <a:pt x="225923" y="80534"/>
                  <a:pt x="226497" y="80223"/>
                  <a:pt x="226935" y="79834"/>
                </a:cubicBezTo>
                <a:cubicBezTo>
                  <a:pt x="227117" y="79652"/>
                  <a:pt x="227269" y="79439"/>
                  <a:pt x="227208" y="79226"/>
                </a:cubicBezTo>
                <a:cubicBezTo>
                  <a:pt x="227168" y="79006"/>
                  <a:pt x="226944" y="78917"/>
                  <a:pt x="226700" y="78917"/>
                </a:cubicBezTo>
                <a:cubicBezTo>
                  <a:pt x="226573" y="78917"/>
                  <a:pt x="226441" y="78941"/>
                  <a:pt x="226327" y="78983"/>
                </a:cubicBezTo>
                <a:cubicBezTo>
                  <a:pt x="225785" y="79145"/>
                  <a:pt x="225243" y="79453"/>
                  <a:pt x="224679" y="79453"/>
                </a:cubicBezTo>
                <a:cubicBezTo>
                  <a:pt x="224611" y="79453"/>
                  <a:pt x="224542" y="79449"/>
                  <a:pt x="224473" y="79439"/>
                </a:cubicBezTo>
                <a:cubicBezTo>
                  <a:pt x="223920" y="79338"/>
                  <a:pt x="223409" y="78885"/>
                  <a:pt x="222905" y="78885"/>
                </a:cubicBezTo>
                <a:close/>
                <a:moveTo>
                  <a:pt x="200290" y="75025"/>
                </a:moveTo>
                <a:cubicBezTo>
                  <a:pt x="200266" y="75025"/>
                  <a:pt x="200242" y="75027"/>
                  <a:pt x="200217" y="75031"/>
                </a:cubicBezTo>
                <a:cubicBezTo>
                  <a:pt x="199488" y="75153"/>
                  <a:pt x="200521" y="75822"/>
                  <a:pt x="200643" y="75943"/>
                </a:cubicBezTo>
                <a:cubicBezTo>
                  <a:pt x="201068" y="76278"/>
                  <a:pt x="201433" y="76642"/>
                  <a:pt x="201798" y="77007"/>
                </a:cubicBezTo>
                <a:cubicBezTo>
                  <a:pt x="202497" y="77797"/>
                  <a:pt x="203135" y="78618"/>
                  <a:pt x="203743" y="79469"/>
                </a:cubicBezTo>
                <a:cubicBezTo>
                  <a:pt x="204381" y="80351"/>
                  <a:pt x="205020" y="81262"/>
                  <a:pt x="205080" y="82326"/>
                </a:cubicBezTo>
                <a:cubicBezTo>
                  <a:pt x="205111" y="82661"/>
                  <a:pt x="205050" y="83025"/>
                  <a:pt x="205202" y="83329"/>
                </a:cubicBezTo>
                <a:cubicBezTo>
                  <a:pt x="205293" y="83633"/>
                  <a:pt x="205536" y="83846"/>
                  <a:pt x="205779" y="84059"/>
                </a:cubicBezTo>
                <a:cubicBezTo>
                  <a:pt x="206387" y="84606"/>
                  <a:pt x="206995" y="85123"/>
                  <a:pt x="207634" y="85670"/>
                </a:cubicBezTo>
                <a:cubicBezTo>
                  <a:pt x="207900" y="85910"/>
                  <a:pt x="208236" y="86173"/>
                  <a:pt x="208602" y="86173"/>
                </a:cubicBezTo>
                <a:cubicBezTo>
                  <a:pt x="208654" y="86173"/>
                  <a:pt x="208706" y="86167"/>
                  <a:pt x="208758" y="86156"/>
                </a:cubicBezTo>
                <a:cubicBezTo>
                  <a:pt x="209275" y="86035"/>
                  <a:pt x="209457" y="85396"/>
                  <a:pt x="209518" y="84849"/>
                </a:cubicBezTo>
                <a:cubicBezTo>
                  <a:pt x="209549" y="84302"/>
                  <a:pt x="209640" y="83664"/>
                  <a:pt x="210096" y="83421"/>
                </a:cubicBezTo>
                <a:cubicBezTo>
                  <a:pt x="209944" y="83117"/>
                  <a:pt x="209457" y="83238"/>
                  <a:pt x="209123" y="83056"/>
                </a:cubicBezTo>
                <a:cubicBezTo>
                  <a:pt x="208697" y="82843"/>
                  <a:pt x="208697" y="82174"/>
                  <a:pt x="208333" y="81870"/>
                </a:cubicBezTo>
                <a:cubicBezTo>
                  <a:pt x="208181" y="81718"/>
                  <a:pt x="207968" y="81658"/>
                  <a:pt x="207786" y="81536"/>
                </a:cubicBezTo>
                <a:cubicBezTo>
                  <a:pt x="207603" y="81414"/>
                  <a:pt x="207421" y="81232"/>
                  <a:pt x="207451" y="81019"/>
                </a:cubicBezTo>
                <a:cubicBezTo>
                  <a:pt x="207451" y="80898"/>
                  <a:pt x="207542" y="80807"/>
                  <a:pt x="207542" y="80685"/>
                </a:cubicBezTo>
                <a:cubicBezTo>
                  <a:pt x="207573" y="80503"/>
                  <a:pt x="207451" y="80351"/>
                  <a:pt x="207330" y="80199"/>
                </a:cubicBezTo>
                <a:cubicBezTo>
                  <a:pt x="206418" y="79104"/>
                  <a:pt x="204776" y="78709"/>
                  <a:pt x="203956" y="77524"/>
                </a:cubicBezTo>
                <a:cubicBezTo>
                  <a:pt x="203743" y="77220"/>
                  <a:pt x="203621" y="76916"/>
                  <a:pt x="203378" y="76642"/>
                </a:cubicBezTo>
                <a:cubicBezTo>
                  <a:pt x="203135" y="76399"/>
                  <a:pt x="202801" y="76247"/>
                  <a:pt x="202497" y="76065"/>
                </a:cubicBezTo>
                <a:cubicBezTo>
                  <a:pt x="201889" y="75761"/>
                  <a:pt x="201281" y="75457"/>
                  <a:pt x="200673" y="75153"/>
                </a:cubicBezTo>
                <a:cubicBezTo>
                  <a:pt x="200568" y="75100"/>
                  <a:pt x="200440" y="75025"/>
                  <a:pt x="200290" y="75025"/>
                </a:cubicBezTo>
                <a:close/>
                <a:moveTo>
                  <a:pt x="210316" y="86506"/>
                </a:moveTo>
                <a:cubicBezTo>
                  <a:pt x="210168" y="86506"/>
                  <a:pt x="210032" y="86535"/>
                  <a:pt x="209944" y="86612"/>
                </a:cubicBezTo>
                <a:cubicBezTo>
                  <a:pt x="209701" y="86886"/>
                  <a:pt x="210126" y="86946"/>
                  <a:pt x="210369" y="87098"/>
                </a:cubicBezTo>
                <a:cubicBezTo>
                  <a:pt x="210886" y="87494"/>
                  <a:pt x="211251" y="88071"/>
                  <a:pt x="211828" y="88405"/>
                </a:cubicBezTo>
                <a:cubicBezTo>
                  <a:pt x="212831" y="89044"/>
                  <a:pt x="214138" y="88679"/>
                  <a:pt x="215293" y="88922"/>
                </a:cubicBezTo>
                <a:cubicBezTo>
                  <a:pt x="215871" y="89044"/>
                  <a:pt x="216448" y="89348"/>
                  <a:pt x="217056" y="89378"/>
                </a:cubicBezTo>
                <a:cubicBezTo>
                  <a:pt x="217086" y="89379"/>
                  <a:pt x="217115" y="89380"/>
                  <a:pt x="217144" y="89380"/>
                </a:cubicBezTo>
                <a:cubicBezTo>
                  <a:pt x="217876" y="89380"/>
                  <a:pt x="218609" y="89042"/>
                  <a:pt x="219366" y="89042"/>
                </a:cubicBezTo>
                <a:cubicBezTo>
                  <a:pt x="219397" y="89042"/>
                  <a:pt x="219427" y="89043"/>
                  <a:pt x="219458" y="89044"/>
                </a:cubicBezTo>
                <a:cubicBezTo>
                  <a:pt x="220082" y="89066"/>
                  <a:pt x="220707" y="89318"/>
                  <a:pt x="221308" y="89318"/>
                </a:cubicBezTo>
                <a:cubicBezTo>
                  <a:pt x="221525" y="89318"/>
                  <a:pt x="221740" y="89285"/>
                  <a:pt x="221950" y="89196"/>
                </a:cubicBezTo>
                <a:cubicBezTo>
                  <a:pt x="221920" y="89105"/>
                  <a:pt x="221920" y="89013"/>
                  <a:pt x="221920" y="88922"/>
                </a:cubicBezTo>
                <a:cubicBezTo>
                  <a:pt x="221204" y="88543"/>
                  <a:pt x="220372" y="88354"/>
                  <a:pt x="219545" y="88354"/>
                </a:cubicBezTo>
                <a:cubicBezTo>
                  <a:pt x="219177" y="88354"/>
                  <a:pt x="218810" y="88391"/>
                  <a:pt x="218454" y="88466"/>
                </a:cubicBezTo>
                <a:cubicBezTo>
                  <a:pt x="218272" y="88527"/>
                  <a:pt x="218090" y="88588"/>
                  <a:pt x="217907" y="88588"/>
                </a:cubicBezTo>
                <a:cubicBezTo>
                  <a:pt x="217725" y="88588"/>
                  <a:pt x="217543" y="88527"/>
                  <a:pt x="217360" y="88466"/>
                </a:cubicBezTo>
                <a:cubicBezTo>
                  <a:pt x="216965" y="88345"/>
                  <a:pt x="216570" y="88223"/>
                  <a:pt x="216205" y="88101"/>
                </a:cubicBezTo>
                <a:cubicBezTo>
                  <a:pt x="216084" y="87706"/>
                  <a:pt x="216965" y="87676"/>
                  <a:pt x="216965" y="87281"/>
                </a:cubicBezTo>
                <a:cubicBezTo>
                  <a:pt x="216677" y="87152"/>
                  <a:pt x="216363" y="87123"/>
                  <a:pt x="216044" y="87123"/>
                </a:cubicBezTo>
                <a:cubicBezTo>
                  <a:pt x="215792" y="87123"/>
                  <a:pt x="215538" y="87141"/>
                  <a:pt x="215290" y="87141"/>
                </a:cubicBezTo>
                <a:cubicBezTo>
                  <a:pt x="214893" y="87141"/>
                  <a:pt x="214514" y="87095"/>
                  <a:pt x="214199" y="86855"/>
                </a:cubicBezTo>
                <a:cubicBezTo>
                  <a:pt x="214114" y="86792"/>
                  <a:pt x="214014" y="86713"/>
                  <a:pt x="213920" y="86713"/>
                </a:cubicBezTo>
                <a:cubicBezTo>
                  <a:pt x="213880" y="86713"/>
                  <a:pt x="213841" y="86727"/>
                  <a:pt x="213804" y="86764"/>
                </a:cubicBezTo>
                <a:cubicBezTo>
                  <a:pt x="213682" y="86886"/>
                  <a:pt x="213926" y="87098"/>
                  <a:pt x="213865" y="87281"/>
                </a:cubicBezTo>
                <a:cubicBezTo>
                  <a:pt x="213834" y="87433"/>
                  <a:pt x="213652" y="87463"/>
                  <a:pt x="213470" y="87463"/>
                </a:cubicBezTo>
                <a:cubicBezTo>
                  <a:pt x="213353" y="87468"/>
                  <a:pt x="213234" y="87472"/>
                  <a:pt x="213113" y="87472"/>
                </a:cubicBezTo>
                <a:cubicBezTo>
                  <a:pt x="212543" y="87472"/>
                  <a:pt x="211946" y="87394"/>
                  <a:pt x="211494" y="87068"/>
                </a:cubicBezTo>
                <a:cubicBezTo>
                  <a:pt x="211311" y="86946"/>
                  <a:pt x="211190" y="86794"/>
                  <a:pt x="211008" y="86673"/>
                </a:cubicBezTo>
                <a:cubicBezTo>
                  <a:pt x="210872" y="86595"/>
                  <a:pt x="210576" y="86506"/>
                  <a:pt x="210316" y="86506"/>
                </a:cubicBezTo>
                <a:close/>
                <a:moveTo>
                  <a:pt x="227375" y="88277"/>
                </a:moveTo>
                <a:cubicBezTo>
                  <a:pt x="226805" y="88277"/>
                  <a:pt x="226221" y="88348"/>
                  <a:pt x="225658" y="88527"/>
                </a:cubicBezTo>
                <a:cubicBezTo>
                  <a:pt x="225385" y="88588"/>
                  <a:pt x="225142" y="88679"/>
                  <a:pt x="224868" y="88709"/>
                </a:cubicBezTo>
                <a:cubicBezTo>
                  <a:pt x="224762" y="88723"/>
                  <a:pt x="224657" y="88727"/>
                  <a:pt x="224554" y="88727"/>
                </a:cubicBezTo>
                <a:cubicBezTo>
                  <a:pt x="224323" y="88727"/>
                  <a:pt x="224097" y="88704"/>
                  <a:pt x="223874" y="88704"/>
                </a:cubicBezTo>
                <a:cubicBezTo>
                  <a:pt x="223739" y="88704"/>
                  <a:pt x="223604" y="88713"/>
                  <a:pt x="223470" y="88740"/>
                </a:cubicBezTo>
                <a:cubicBezTo>
                  <a:pt x="223348" y="88770"/>
                  <a:pt x="223257" y="88831"/>
                  <a:pt x="223166" y="88922"/>
                </a:cubicBezTo>
                <a:cubicBezTo>
                  <a:pt x="222988" y="89165"/>
                  <a:pt x="223371" y="89227"/>
                  <a:pt x="223804" y="89227"/>
                </a:cubicBezTo>
                <a:cubicBezTo>
                  <a:pt x="224184" y="89227"/>
                  <a:pt x="224602" y="89180"/>
                  <a:pt x="224716" y="89165"/>
                </a:cubicBezTo>
                <a:cubicBezTo>
                  <a:pt x="224898" y="89165"/>
                  <a:pt x="225081" y="89165"/>
                  <a:pt x="225263" y="89226"/>
                </a:cubicBezTo>
                <a:cubicBezTo>
                  <a:pt x="225445" y="89287"/>
                  <a:pt x="225628" y="89408"/>
                  <a:pt x="225658" y="89591"/>
                </a:cubicBezTo>
                <a:cubicBezTo>
                  <a:pt x="225719" y="89743"/>
                  <a:pt x="225689" y="89925"/>
                  <a:pt x="225810" y="89986"/>
                </a:cubicBezTo>
                <a:cubicBezTo>
                  <a:pt x="225837" y="89995"/>
                  <a:pt x="225861" y="89999"/>
                  <a:pt x="225883" y="89999"/>
                </a:cubicBezTo>
                <a:cubicBezTo>
                  <a:pt x="225937" y="89999"/>
                  <a:pt x="225980" y="89977"/>
                  <a:pt x="226023" y="89956"/>
                </a:cubicBezTo>
                <a:cubicBezTo>
                  <a:pt x="226449" y="89804"/>
                  <a:pt x="226601" y="89257"/>
                  <a:pt x="226996" y="89013"/>
                </a:cubicBezTo>
                <a:cubicBezTo>
                  <a:pt x="227269" y="88861"/>
                  <a:pt x="227604" y="88861"/>
                  <a:pt x="227908" y="88740"/>
                </a:cubicBezTo>
                <a:cubicBezTo>
                  <a:pt x="227968" y="88740"/>
                  <a:pt x="228060" y="88679"/>
                  <a:pt x="228090" y="88618"/>
                </a:cubicBezTo>
                <a:cubicBezTo>
                  <a:pt x="228120" y="88527"/>
                  <a:pt x="228060" y="88405"/>
                  <a:pt x="227999" y="88345"/>
                </a:cubicBezTo>
                <a:cubicBezTo>
                  <a:pt x="227908" y="88314"/>
                  <a:pt x="227816" y="88284"/>
                  <a:pt x="227695" y="88284"/>
                </a:cubicBezTo>
                <a:cubicBezTo>
                  <a:pt x="227589" y="88279"/>
                  <a:pt x="227482" y="88277"/>
                  <a:pt x="227375" y="88277"/>
                </a:cubicBezTo>
                <a:close/>
                <a:moveTo>
                  <a:pt x="233324" y="80821"/>
                </a:moveTo>
                <a:cubicBezTo>
                  <a:pt x="233044" y="80821"/>
                  <a:pt x="232755" y="80859"/>
                  <a:pt x="232467" y="80898"/>
                </a:cubicBezTo>
                <a:cubicBezTo>
                  <a:pt x="232133" y="80959"/>
                  <a:pt x="231677" y="81080"/>
                  <a:pt x="231646" y="81445"/>
                </a:cubicBezTo>
                <a:cubicBezTo>
                  <a:pt x="231616" y="81718"/>
                  <a:pt x="231889" y="81962"/>
                  <a:pt x="232163" y="82083"/>
                </a:cubicBezTo>
                <a:cubicBezTo>
                  <a:pt x="232984" y="82448"/>
                  <a:pt x="233531" y="82539"/>
                  <a:pt x="233774" y="83451"/>
                </a:cubicBezTo>
                <a:cubicBezTo>
                  <a:pt x="233987" y="84241"/>
                  <a:pt x="234595" y="84424"/>
                  <a:pt x="235385" y="84576"/>
                </a:cubicBezTo>
                <a:cubicBezTo>
                  <a:pt x="236084" y="84697"/>
                  <a:pt x="236813" y="84880"/>
                  <a:pt x="237452" y="85275"/>
                </a:cubicBezTo>
                <a:cubicBezTo>
                  <a:pt x="238060" y="85670"/>
                  <a:pt x="238546" y="86339"/>
                  <a:pt x="238576" y="87068"/>
                </a:cubicBezTo>
                <a:cubicBezTo>
                  <a:pt x="238576" y="87311"/>
                  <a:pt x="238516" y="87585"/>
                  <a:pt x="238333" y="87767"/>
                </a:cubicBezTo>
                <a:cubicBezTo>
                  <a:pt x="238242" y="87858"/>
                  <a:pt x="238121" y="87919"/>
                  <a:pt x="238090" y="88071"/>
                </a:cubicBezTo>
                <a:cubicBezTo>
                  <a:pt x="238029" y="88223"/>
                  <a:pt x="238181" y="88405"/>
                  <a:pt x="238364" y="88466"/>
                </a:cubicBezTo>
                <a:cubicBezTo>
                  <a:pt x="238516" y="88497"/>
                  <a:pt x="238698" y="88497"/>
                  <a:pt x="238880" y="88527"/>
                </a:cubicBezTo>
                <a:cubicBezTo>
                  <a:pt x="239336" y="88649"/>
                  <a:pt x="239640" y="89105"/>
                  <a:pt x="240005" y="89408"/>
                </a:cubicBezTo>
                <a:cubicBezTo>
                  <a:pt x="240522" y="89773"/>
                  <a:pt x="241160" y="89864"/>
                  <a:pt x="241768" y="89925"/>
                </a:cubicBezTo>
                <a:cubicBezTo>
                  <a:pt x="241890" y="89940"/>
                  <a:pt x="242019" y="89956"/>
                  <a:pt x="242144" y="89956"/>
                </a:cubicBezTo>
                <a:cubicBezTo>
                  <a:pt x="242270" y="89956"/>
                  <a:pt x="242391" y="89940"/>
                  <a:pt x="242497" y="89895"/>
                </a:cubicBezTo>
                <a:cubicBezTo>
                  <a:pt x="242649" y="89834"/>
                  <a:pt x="242801" y="89712"/>
                  <a:pt x="242923" y="89560"/>
                </a:cubicBezTo>
                <a:cubicBezTo>
                  <a:pt x="243349" y="89074"/>
                  <a:pt x="243683" y="88497"/>
                  <a:pt x="243896" y="87858"/>
                </a:cubicBezTo>
                <a:cubicBezTo>
                  <a:pt x="243920" y="87857"/>
                  <a:pt x="243943" y="87856"/>
                  <a:pt x="243967" y="87856"/>
                </a:cubicBezTo>
                <a:cubicBezTo>
                  <a:pt x="244457" y="87856"/>
                  <a:pt x="244914" y="88150"/>
                  <a:pt x="245233" y="88527"/>
                </a:cubicBezTo>
                <a:cubicBezTo>
                  <a:pt x="245598" y="88922"/>
                  <a:pt x="245871" y="89378"/>
                  <a:pt x="246236" y="89743"/>
                </a:cubicBezTo>
                <a:cubicBezTo>
                  <a:pt x="246874" y="90442"/>
                  <a:pt x="247817" y="90807"/>
                  <a:pt x="248759" y="90807"/>
                </a:cubicBezTo>
                <a:cubicBezTo>
                  <a:pt x="248911" y="90503"/>
                  <a:pt x="248850" y="90138"/>
                  <a:pt x="248698" y="89834"/>
                </a:cubicBezTo>
                <a:cubicBezTo>
                  <a:pt x="248516" y="89560"/>
                  <a:pt x="248273" y="89348"/>
                  <a:pt x="247999" y="89135"/>
                </a:cubicBezTo>
                <a:cubicBezTo>
                  <a:pt x="247543" y="88740"/>
                  <a:pt x="247118" y="88375"/>
                  <a:pt x="246662" y="88010"/>
                </a:cubicBezTo>
                <a:cubicBezTo>
                  <a:pt x="246388" y="87767"/>
                  <a:pt x="246115" y="87402"/>
                  <a:pt x="246327" y="87159"/>
                </a:cubicBezTo>
                <a:cubicBezTo>
                  <a:pt x="246388" y="87068"/>
                  <a:pt x="246510" y="87038"/>
                  <a:pt x="246571" y="86946"/>
                </a:cubicBezTo>
                <a:cubicBezTo>
                  <a:pt x="246844" y="86703"/>
                  <a:pt x="246631" y="86217"/>
                  <a:pt x="246297" y="86035"/>
                </a:cubicBezTo>
                <a:cubicBezTo>
                  <a:pt x="245963" y="85883"/>
                  <a:pt x="245567" y="85883"/>
                  <a:pt x="245203" y="85791"/>
                </a:cubicBezTo>
                <a:cubicBezTo>
                  <a:pt x="245081" y="85761"/>
                  <a:pt x="244929" y="85700"/>
                  <a:pt x="244838" y="85579"/>
                </a:cubicBezTo>
                <a:cubicBezTo>
                  <a:pt x="244747" y="85457"/>
                  <a:pt x="244747" y="85275"/>
                  <a:pt x="244716" y="85123"/>
                </a:cubicBezTo>
                <a:cubicBezTo>
                  <a:pt x="244595" y="84515"/>
                  <a:pt x="244017" y="84150"/>
                  <a:pt x="243470" y="83846"/>
                </a:cubicBezTo>
                <a:cubicBezTo>
                  <a:pt x="242619" y="83360"/>
                  <a:pt x="241768" y="82873"/>
                  <a:pt x="240947" y="82418"/>
                </a:cubicBezTo>
                <a:cubicBezTo>
                  <a:pt x="240522" y="82174"/>
                  <a:pt x="240066" y="81901"/>
                  <a:pt x="239610" y="81810"/>
                </a:cubicBezTo>
                <a:cubicBezTo>
                  <a:pt x="239415" y="81761"/>
                  <a:pt x="239211" y="81732"/>
                  <a:pt x="239011" y="81732"/>
                </a:cubicBezTo>
                <a:cubicBezTo>
                  <a:pt x="238710" y="81732"/>
                  <a:pt x="238418" y="81797"/>
                  <a:pt x="238181" y="81962"/>
                </a:cubicBezTo>
                <a:cubicBezTo>
                  <a:pt x="237877" y="82174"/>
                  <a:pt x="237665" y="82448"/>
                  <a:pt x="237452" y="82721"/>
                </a:cubicBezTo>
                <a:cubicBezTo>
                  <a:pt x="237087" y="83086"/>
                  <a:pt x="236662" y="83390"/>
                  <a:pt x="236145" y="83421"/>
                </a:cubicBezTo>
                <a:cubicBezTo>
                  <a:pt x="236127" y="83421"/>
                  <a:pt x="236109" y="83422"/>
                  <a:pt x="236092" y="83422"/>
                </a:cubicBezTo>
                <a:cubicBezTo>
                  <a:pt x="235443" y="83422"/>
                  <a:pt x="234836" y="82886"/>
                  <a:pt x="234777" y="82235"/>
                </a:cubicBezTo>
                <a:cubicBezTo>
                  <a:pt x="234747" y="82083"/>
                  <a:pt x="234777" y="81901"/>
                  <a:pt x="234747" y="81749"/>
                </a:cubicBezTo>
                <a:cubicBezTo>
                  <a:pt x="234655" y="81293"/>
                  <a:pt x="234230" y="80989"/>
                  <a:pt x="233804" y="80867"/>
                </a:cubicBezTo>
                <a:cubicBezTo>
                  <a:pt x="233648" y="80834"/>
                  <a:pt x="233487" y="80821"/>
                  <a:pt x="233324" y="80821"/>
                </a:cubicBezTo>
                <a:close/>
                <a:moveTo>
                  <a:pt x="159176" y="92983"/>
                </a:moveTo>
                <a:cubicBezTo>
                  <a:pt x="159157" y="92983"/>
                  <a:pt x="159138" y="92987"/>
                  <a:pt x="159122" y="92995"/>
                </a:cubicBezTo>
                <a:cubicBezTo>
                  <a:pt x="159061" y="92995"/>
                  <a:pt x="159000" y="93026"/>
                  <a:pt x="158940" y="93056"/>
                </a:cubicBezTo>
                <a:cubicBezTo>
                  <a:pt x="158210" y="93633"/>
                  <a:pt x="157906" y="94606"/>
                  <a:pt x="157298" y="95336"/>
                </a:cubicBezTo>
                <a:cubicBezTo>
                  <a:pt x="156782" y="95944"/>
                  <a:pt x="156052" y="96339"/>
                  <a:pt x="155383" y="96795"/>
                </a:cubicBezTo>
                <a:cubicBezTo>
                  <a:pt x="154715" y="97281"/>
                  <a:pt x="154076" y="97858"/>
                  <a:pt x="153864" y="98649"/>
                </a:cubicBezTo>
                <a:cubicBezTo>
                  <a:pt x="153499" y="99986"/>
                  <a:pt x="154532" y="101567"/>
                  <a:pt x="153803" y="102752"/>
                </a:cubicBezTo>
                <a:cubicBezTo>
                  <a:pt x="153499" y="103269"/>
                  <a:pt x="152952" y="103603"/>
                  <a:pt x="152861" y="104181"/>
                </a:cubicBezTo>
                <a:cubicBezTo>
                  <a:pt x="152739" y="104910"/>
                  <a:pt x="153833" y="106248"/>
                  <a:pt x="154593" y="106278"/>
                </a:cubicBezTo>
                <a:cubicBezTo>
                  <a:pt x="154927" y="106278"/>
                  <a:pt x="155231" y="105913"/>
                  <a:pt x="155505" y="105792"/>
                </a:cubicBezTo>
                <a:cubicBezTo>
                  <a:pt x="155900" y="105579"/>
                  <a:pt x="156386" y="105549"/>
                  <a:pt x="156660" y="105153"/>
                </a:cubicBezTo>
                <a:cubicBezTo>
                  <a:pt x="156812" y="104971"/>
                  <a:pt x="156903" y="104728"/>
                  <a:pt x="156964" y="104515"/>
                </a:cubicBezTo>
                <a:cubicBezTo>
                  <a:pt x="157420" y="102995"/>
                  <a:pt x="157876" y="101445"/>
                  <a:pt x="158332" y="99925"/>
                </a:cubicBezTo>
                <a:cubicBezTo>
                  <a:pt x="158666" y="98710"/>
                  <a:pt x="159031" y="97494"/>
                  <a:pt x="159122" y="96247"/>
                </a:cubicBezTo>
                <a:cubicBezTo>
                  <a:pt x="159152" y="95761"/>
                  <a:pt x="159152" y="95244"/>
                  <a:pt x="159304" y="94789"/>
                </a:cubicBezTo>
                <a:cubicBezTo>
                  <a:pt x="159396" y="94485"/>
                  <a:pt x="159517" y="94211"/>
                  <a:pt x="159578" y="93907"/>
                </a:cubicBezTo>
                <a:cubicBezTo>
                  <a:pt x="159639" y="93603"/>
                  <a:pt x="159578" y="93238"/>
                  <a:pt x="159335" y="93056"/>
                </a:cubicBezTo>
                <a:cubicBezTo>
                  <a:pt x="159290" y="93011"/>
                  <a:pt x="159230" y="92983"/>
                  <a:pt x="159176" y="92983"/>
                </a:cubicBezTo>
                <a:close/>
                <a:moveTo>
                  <a:pt x="178136" y="5776"/>
                </a:moveTo>
                <a:cubicBezTo>
                  <a:pt x="177325" y="5776"/>
                  <a:pt x="176516" y="5841"/>
                  <a:pt x="175718" y="5973"/>
                </a:cubicBezTo>
                <a:cubicBezTo>
                  <a:pt x="173986" y="6216"/>
                  <a:pt x="172192" y="6854"/>
                  <a:pt x="171189" y="8283"/>
                </a:cubicBezTo>
                <a:cubicBezTo>
                  <a:pt x="170885" y="8708"/>
                  <a:pt x="170672" y="9195"/>
                  <a:pt x="170247" y="9499"/>
                </a:cubicBezTo>
                <a:cubicBezTo>
                  <a:pt x="169609" y="9985"/>
                  <a:pt x="168727" y="9894"/>
                  <a:pt x="167937" y="10046"/>
                </a:cubicBezTo>
                <a:cubicBezTo>
                  <a:pt x="167147" y="10167"/>
                  <a:pt x="166265" y="10836"/>
                  <a:pt x="166478" y="11596"/>
                </a:cubicBezTo>
                <a:cubicBezTo>
                  <a:pt x="166569" y="11839"/>
                  <a:pt x="166721" y="12052"/>
                  <a:pt x="166873" y="12265"/>
                </a:cubicBezTo>
                <a:cubicBezTo>
                  <a:pt x="167238" y="12933"/>
                  <a:pt x="167207" y="13784"/>
                  <a:pt x="166751" y="14392"/>
                </a:cubicBezTo>
                <a:cubicBezTo>
                  <a:pt x="166455" y="14816"/>
                  <a:pt x="165952" y="15033"/>
                  <a:pt x="165437" y="15033"/>
                </a:cubicBezTo>
                <a:cubicBezTo>
                  <a:pt x="165213" y="15033"/>
                  <a:pt x="164988" y="14992"/>
                  <a:pt x="164776" y="14909"/>
                </a:cubicBezTo>
                <a:cubicBezTo>
                  <a:pt x="164441" y="14787"/>
                  <a:pt x="164502" y="14271"/>
                  <a:pt x="164593" y="13936"/>
                </a:cubicBezTo>
                <a:cubicBezTo>
                  <a:pt x="164988" y="12234"/>
                  <a:pt x="164289" y="10350"/>
                  <a:pt x="162861" y="9347"/>
                </a:cubicBezTo>
                <a:cubicBezTo>
                  <a:pt x="162475" y="9078"/>
                  <a:pt x="161979" y="8893"/>
                  <a:pt x="161525" y="8893"/>
                </a:cubicBezTo>
                <a:cubicBezTo>
                  <a:pt x="161155" y="8893"/>
                  <a:pt x="160813" y="9016"/>
                  <a:pt x="160581" y="9316"/>
                </a:cubicBezTo>
                <a:cubicBezTo>
                  <a:pt x="160064" y="9985"/>
                  <a:pt x="160520" y="10927"/>
                  <a:pt x="161007" y="11596"/>
                </a:cubicBezTo>
                <a:cubicBezTo>
                  <a:pt x="161493" y="12265"/>
                  <a:pt x="161797" y="13328"/>
                  <a:pt x="161493" y="14088"/>
                </a:cubicBezTo>
                <a:cubicBezTo>
                  <a:pt x="159659" y="13054"/>
                  <a:pt x="157549" y="12521"/>
                  <a:pt x="155446" y="12521"/>
                </a:cubicBezTo>
                <a:cubicBezTo>
                  <a:pt x="154272" y="12521"/>
                  <a:pt x="153100" y="12687"/>
                  <a:pt x="151979" y="13024"/>
                </a:cubicBezTo>
                <a:cubicBezTo>
                  <a:pt x="148757" y="13997"/>
                  <a:pt x="146386" y="16581"/>
                  <a:pt x="143134" y="17523"/>
                </a:cubicBezTo>
                <a:cubicBezTo>
                  <a:pt x="142830" y="17067"/>
                  <a:pt x="142313" y="16793"/>
                  <a:pt x="141948" y="16398"/>
                </a:cubicBezTo>
                <a:cubicBezTo>
                  <a:pt x="141584" y="15973"/>
                  <a:pt x="141401" y="15304"/>
                  <a:pt x="141766" y="14909"/>
                </a:cubicBezTo>
                <a:cubicBezTo>
                  <a:pt x="142222" y="14453"/>
                  <a:pt x="143286" y="14575"/>
                  <a:pt x="143347" y="13906"/>
                </a:cubicBezTo>
                <a:cubicBezTo>
                  <a:pt x="143347" y="13541"/>
                  <a:pt x="142952" y="13298"/>
                  <a:pt x="142617" y="13146"/>
                </a:cubicBezTo>
                <a:cubicBezTo>
                  <a:pt x="140429" y="12113"/>
                  <a:pt x="138149" y="11201"/>
                  <a:pt x="135778" y="10866"/>
                </a:cubicBezTo>
                <a:cubicBezTo>
                  <a:pt x="135168" y="10781"/>
                  <a:pt x="134548" y="10736"/>
                  <a:pt x="133930" y="10736"/>
                </a:cubicBezTo>
                <a:cubicBezTo>
                  <a:pt x="132113" y="10736"/>
                  <a:pt x="130306" y="11130"/>
                  <a:pt x="128787" y="12082"/>
                </a:cubicBezTo>
                <a:cubicBezTo>
                  <a:pt x="126629" y="13420"/>
                  <a:pt x="125140" y="15790"/>
                  <a:pt x="123833" y="17948"/>
                </a:cubicBezTo>
                <a:cubicBezTo>
                  <a:pt x="123634" y="17903"/>
                  <a:pt x="123430" y="17881"/>
                  <a:pt x="123226" y="17881"/>
                </a:cubicBezTo>
                <a:cubicBezTo>
                  <a:pt x="122336" y="17881"/>
                  <a:pt x="121440" y="18301"/>
                  <a:pt x="120945" y="19043"/>
                </a:cubicBezTo>
                <a:cubicBezTo>
                  <a:pt x="120337" y="19955"/>
                  <a:pt x="120428" y="21292"/>
                  <a:pt x="121188" y="22052"/>
                </a:cubicBezTo>
                <a:cubicBezTo>
                  <a:pt x="121401" y="22234"/>
                  <a:pt x="121644" y="22417"/>
                  <a:pt x="121948" y="22477"/>
                </a:cubicBezTo>
                <a:cubicBezTo>
                  <a:pt x="122047" y="22502"/>
                  <a:pt x="122147" y="22513"/>
                  <a:pt x="122247" y="22513"/>
                </a:cubicBezTo>
                <a:cubicBezTo>
                  <a:pt x="122762" y="22513"/>
                  <a:pt x="123288" y="22220"/>
                  <a:pt x="123772" y="21991"/>
                </a:cubicBezTo>
                <a:cubicBezTo>
                  <a:pt x="124114" y="21811"/>
                  <a:pt x="124509" y="21674"/>
                  <a:pt x="124882" y="21674"/>
                </a:cubicBezTo>
                <a:cubicBezTo>
                  <a:pt x="125139" y="21674"/>
                  <a:pt x="125385" y="21739"/>
                  <a:pt x="125596" y="21900"/>
                </a:cubicBezTo>
                <a:cubicBezTo>
                  <a:pt x="125839" y="22082"/>
                  <a:pt x="125960" y="22386"/>
                  <a:pt x="126143" y="22599"/>
                </a:cubicBezTo>
                <a:cubicBezTo>
                  <a:pt x="126551" y="23161"/>
                  <a:pt x="127238" y="23486"/>
                  <a:pt x="127916" y="23486"/>
                </a:cubicBezTo>
                <a:cubicBezTo>
                  <a:pt x="128045" y="23486"/>
                  <a:pt x="128174" y="23474"/>
                  <a:pt x="128301" y="23450"/>
                </a:cubicBezTo>
                <a:cubicBezTo>
                  <a:pt x="129091" y="23268"/>
                  <a:pt x="129760" y="22629"/>
                  <a:pt x="129973" y="21839"/>
                </a:cubicBezTo>
                <a:cubicBezTo>
                  <a:pt x="130246" y="20775"/>
                  <a:pt x="129669" y="19651"/>
                  <a:pt x="129699" y="18556"/>
                </a:cubicBezTo>
                <a:cubicBezTo>
                  <a:pt x="129729" y="17584"/>
                  <a:pt x="130246" y="16672"/>
                  <a:pt x="131036" y="16125"/>
                </a:cubicBezTo>
                <a:cubicBezTo>
                  <a:pt x="131548" y="15802"/>
                  <a:pt x="132143" y="15634"/>
                  <a:pt x="132740" y="15634"/>
                </a:cubicBezTo>
                <a:cubicBezTo>
                  <a:pt x="133099" y="15634"/>
                  <a:pt x="133459" y="15695"/>
                  <a:pt x="133802" y="15821"/>
                </a:cubicBezTo>
                <a:cubicBezTo>
                  <a:pt x="134198" y="16277"/>
                  <a:pt x="133863" y="16976"/>
                  <a:pt x="133498" y="17462"/>
                </a:cubicBezTo>
                <a:cubicBezTo>
                  <a:pt x="133103" y="17918"/>
                  <a:pt x="132647" y="18435"/>
                  <a:pt x="132769" y="19043"/>
                </a:cubicBezTo>
                <a:cubicBezTo>
                  <a:pt x="132913" y="19591"/>
                  <a:pt x="133579" y="19866"/>
                  <a:pt x="134166" y="19866"/>
                </a:cubicBezTo>
                <a:cubicBezTo>
                  <a:pt x="134197" y="19866"/>
                  <a:pt x="134228" y="19865"/>
                  <a:pt x="134258" y="19863"/>
                </a:cubicBezTo>
                <a:cubicBezTo>
                  <a:pt x="134866" y="19803"/>
                  <a:pt x="135474" y="19559"/>
                  <a:pt x="136082" y="19559"/>
                </a:cubicBezTo>
                <a:cubicBezTo>
                  <a:pt x="136690" y="19559"/>
                  <a:pt x="137359" y="20107"/>
                  <a:pt x="137420" y="20714"/>
                </a:cubicBezTo>
                <a:cubicBezTo>
                  <a:pt x="137394" y="20714"/>
                  <a:pt x="137368" y="20714"/>
                  <a:pt x="137342" y="20714"/>
                </a:cubicBezTo>
                <a:cubicBezTo>
                  <a:pt x="135606" y="20714"/>
                  <a:pt x="133912" y="21710"/>
                  <a:pt x="133103" y="23237"/>
                </a:cubicBezTo>
                <a:cubicBezTo>
                  <a:pt x="132830" y="23815"/>
                  <a:pt x="132617" y="24453"/>
                  <a:pt x="132222" y="24939"/>
                </a:cubicBezTo>
                <a:cubicBezTo>
                  <a:pt x="131675" y="25547"/>
                  <a:pt x="130824" y="25821"/>
                  <a:pt x="130033" y="26034"/>
                </a:cubicBezTo>
                <a:cubicBezTo>
                  <a:pt x="129405" y="26221"/>
                  <a:pt x="128682" y="26373"/>
                  <a:pt x="128007" y="26373"/>
                </a:cubicBezTo>
                <a:cubicBezTo>
                  <a:pt x="127149" y="26373"/>
                  <a:pt x="126369" y="26127"/>
                  <a:pt x="125960" y="25395"/>
                </a:cubicBezTo>
                <a:cubicBezTo>
                  <a:pt x="125748" y="25000"/>
                  <a:pt x="125656" y="24484"/>
                  <a:pt x="125292" y="24210"/>
                </a:cubicBezTo>
                <a:cubicBezTo>
                  <a:pt x="125158" y="24112"/>
                  <a:pt x="125002" y="24069"/>
                  <a:pt x="124840" y="24069"/>
                </a:cubicBezTo>
                <a:cubicBezTo>
                  <a:pt x="124448" y="24069"/>
                  <a:pt x="124026" y="24322"/>
                  <a:pt x="123833" y="24666"/>
                </a:cubicBezTo>
                <a:cubicBezTo>
                  <a:pt x="123529" y="25183"/>
                  <a:pt x="123559" y="25791"/>
                  <a:pt x="123681" y="26368"/>
                </a:cubicBezTo>
                <a:cubicBezTo>
                  <a:pt x="123474" y="26354"/>
                  <a:pt x="123267" y="26347"/>
                  <a:pt x="123059" y="26347"/>
                </a:cubicBezTo>
                <a:cubicBezTo>
                  <a:pt x="121893" y="26347"/>
                  <a:pt x="120722" y="26563"/>
                  <a:pt x="119638" y="26976"/>
                </a:cubicBezTo>
                <a:cubicBezTo>
                  <a:pt x="120064" y="27797"/>
                  <a:pt x="119608" y="28921"/>
                  <a:pt x="118726" y="29225"/>
                </a:cubicBezTo>
                <a:cubicBezTo>
                  <a:pt x="118422" y="29316"/>
                  <a:pt x="118088" y="29316"/>
                  <a:pt x="117845" y="29529"/>
                </a:cubicBezTo>
                <a:cubicBezTo>
                  <a:pt x="117571" y="29712"/>
                  <a:pt x="117510" y="30076"/>
                  <a:pt x="117328" y="30350"/>
                </a:cubicBezTo>
                <a:cubicBezTo>
                  <a:pt x="116926" y="30969"/>
                  <a:pt x="116221" y="31063"/>
                  <a:pt x="115444" y="31063"/>
                </a:cubicBezTo>
                <a:cubicBezTo>
                  <a:pt x="115106" y="31063"/>
                  <a:pt x="114754" y="31045"/>
                  <a:pt x="114408" y="31045"/>
                </a:cubicBezTo>
                <a:cubicBezTo>
                  <a:pt x="114106" y="31045"/>
                  <a:pt x="113809" y="31059"/>
                  <a:pt x="113529" y="31110"/>
                </a:cubicBezTo>
                <a:cubicBezTo>
                  <a:pt x="113225" y="31171"/>
                  <a:pt x="112951" y="31566"/>
                  <a:pt x="113133" y="31839"/>
                </a:cubicBezTo>
                <a:cubicBezTo>
                  <a:pt x="114775" y="32508"/>
                  <a:pt x="115808" y="34453"/>
                  <a:pt x="115413" y="36186"/>
                </a:cubicBezTo>
                <a:cubicBezTo>
                  <a:pt x="115383" y="36368"/>
                  <a:pt x="115291" y="36581"/>
                  <a:pt x="115139" y="36733"/>
                </a:cubicBezTo>
                <a:cubicBezTo>
                  <a:pt x="114988" y="36855"/>
                  <a:pt x="114775" y="36855"/>
                  <a:pt x="114592" y="36855"/>
                </a:cubicBezTo>
                <a:cubicBezTo>
                  <a:pt x="114563" y="36855"/>
                  <a:pt x="114534" y="36856"/>
                  <a:pt x="114505" y="36856"/>
                </a:cubicBezTo>
                <a:cubicBezTo>
                  <a:pt x="113506" y="36856"/>
                  <a:pt x="112589" y="36357"/>
                  <a:pt x="111644" y="35973"/>
                </a:cubicBezTo>
                <a:cubicBezTo>
                  <a:pt x="111086" y="35764"/>
                  <a:pt x="110477" y="35604"/>
                  <a:pt x="109894" y="35604"/>
                </a:cubicBezTo>
                <a:cubicBezTo>
                  <a:pt x="109460" y="35604"/>
                  <a:pt x="109041" y="35692"/>
                  <a:pt x="108665" y="35912"/>
                </a:cubicBezTo>
                <a:cubicBezTo>
                  <a:pt x="109030" y="37280"/>
                  <a:pt x="108969" y="38769"/>
                  <a:pt x="108483" y="40107"/>
                </a:cubicBezTo>
                <a:cubicBezTo>
                  <a:pt x="108270" y="40715"/>
                  <a:pt x="107936" y="41353"/>
                  <a:pt x="108118" y="41991"/>
                </a:cubicBezTo>
                <a:cubicBezTo>
                  <a:pt x="108331" y="42812"/>
                  <a:pt x="109273" y="43207"/>
                  <a:pt x="110124" y="43329"/>
                </a:cubicBezTo>
                <a:cubicBezTo>
                  <a:pt x="110410" y="43372"/>
                  <a:pt x="110705" y="43394"/>
                  <a:pt x="111002" y="43394"/>
                </a:cubicBezTo>
                <a:cubicBezTo>
                  <a:pt x="112598" y="43394"/>
                  <a:pt x="114251" y="42758"/>
                  <a:pt x="114866" y="41323"/>
                </a:cubicBezTo>
                <a:cubicBezTo>
                  <a:pt x="115018" y="40958"/>
                  <a:pt x="115109" y="40532"/>
                  <a:pt x="115383" y="40228"/>
                </a:cubicBezTo>
                <a:cubicBezTo>
                  <a:pt x="115778" y="39712"/>
                  <a:pt x="116538" y="39621"/>
                  <a:pt x="117024" y="39195"/>
                </a:cubicBezTo>
                <a:cubicBezTo>
                  <a:pt x="117541" y="38800"/>
                  <a:pt x="117754" y="38162"/>
                  <a:pt x="118088" y="37584"/>
                </a:cubicBezTo>
                <a:cubicBezTo>
                  <a:pt x="118384" y="37022"/>
                  <a:pt x="118881" y="36489"/>
                  <a:pt x="119496" y="36489"/>
                </a:cubicBezTo>
                <a:cubicBezTo>
                  <a:pt x="119513" y="36489"/>
                  <a:pt x="119530" y="36489"/>
                  <a:pt x="119547" y="36490"/>
                </a:cubicBezTo>
                <a:cubicBezTo>
                  <a:pt x="119942" y="36490"/>
                  <a:pt x="120307" y="36763"/>
                  <a:pt x="120732" y="36824"/>
                </a:cubicBezTo>
                <a:cubicBezTo>
                  <a:pt x="120835" y="36844"/>
                  <a:pt x="120938" y="36853"/>
                  <a:pt x="121041" y="36853"/>
                </a:cubicBezTo>
                <a:cubicBezTo>
                  <a:pt x="122014" y="36853"/>
                  <a:pt x="122984" y="36042"/>
                  <a:pt x="123922" y="36042"/>
                </a:cubicBezTo>
                <a:cubicBezTo>
                  <a:pt x="124086" y="36042"/>
                  <a:pt x="124249" y="36067"/>
                  <a:pt x="124410" y="36125"/>
                </a:cubicBezTo>
                <a:cubicBezTo>
                  <a:pt x="125048" y="37189"/>
                  <a:pt x="126052" y="37949"/>
                  <a:pt x="126903" y="38800"/>
                </a:cubicBezTo>
                <a:cubicBezTo>
                  <a:pt x="127784" y="39651"/>
                  <a:pt x="128574" y="40745"/>
                  <a:pt x="128544" y="41961"/>
                </a:cubicBezTo>
                <a:cubicBezTo>
                  <a:pt x="128544" y="42174"/>
                  <a:pt x="128514" y="42387"/>
                  <a:pt x="128635" y="42569"/>
                </a:cubicBezTo>
                <a:cubicBezTo>
                  <a:pt x="128720" y="42671"/>
                  <a:pt x="128826" y="42713"/>
                  <a:pt x="128941" y="42713"/>
                </a:cubicBezTo>
                <a:cubicBezTo>
                  <a:pt x="129238" y="42713"/>
                  <a:pt x="129593" y="42428"/>
                  <a:pt x="129790" y="42143"/>
                </a:cubicBezTo>
                <a:cubicBezTo>
                  <a:pt x="130185" y="41566"/>
                  <a:pt x="130611" y="40958"/>
                  <a:pt x="130611" y="40259"/>
                </a:cubicBezTo>
                <a:cubicBezTo>
                  <a:pt x="130580" y="39104"/>
                  <a:pt x="129365" y="38374"/>
                  <a:pt x="128422" y="37675"/>
                </a:cubicBezTo>
                <a:cubicBezTo>
                  <a:pt x="127784" y="37219"/>
                  <a:pt x="127176" y="36672"/>
                  <a:pt x="126659" y="36064"/>
                </a:cubicBezTo>
                <a:cubicBezTo>
                  <a:pt x="126477" y="35882"/>
                  <a:pt x="126325" y="35639"/>
                  <a:pt x="126295" y="35396"/>
                </a:cubicBezTo>
                <a:cubicBezTo>
                  <a:pt x="126266" y="35135"/>
                  <a:pt x="126458" y="34846"/>
                  <a:pt x="126713" y="34846"/>
                </a:cubicBezTo>
                <a:cubicBezTo>
                  <a:pt x="126725" y="34846"/>
                  <a:pt x="126738" y="34847"/>
                  <a:pt x="126751" y="34848"/>
                </a:cubicBezTo>
                <a:cubicBezTo>
                  <a:pt x="126842" y="34848"/>
                  <a:pt x="126963" y="34909"/>
                  <a:pt x="127055" y="35000"/>
                </a:cubicBezTo>
                <a:cubicBezTo>
                  <a:pt x="128058" y="35669"/>
                  <a:pt x="129091" y="36368"/>
                  <a:pt x="130094" y="37037"/>
                </a:cubicBezTo>
                <a:cubicBezTo>
                  <a:pt x="130884" y="37584"/>
                  <a:pt x="131736" y="38192"/>
                  <a:pt x="132131" y="39073"/>
                </a:cubicBezTo>
                <a:cubicBezTo>
                  <a:pt x="132283" y="39408"/>
                  <a:pt x="132343" y="39773"/>
                  <a:pt x="132435" y="40107"/>
                </a:cubicBezTo>
                <a:cubicBezTo>
                  <a:pt x="132769" y="41080"/>
                  <a:pt x="133438" y="41900"/>
                  <a:pt x="134076" y="42721"/>
                </a:cubicBezTo>
                <a:cubicBezTo>
                  <a:pt x="134198" y="42873"/>
                  <a:pt x="134350" y="43025"/>
                  <a:pt x="134532" y="43116"/>
                </a:cubicBezTo>
                <a:cubicBezTo>
                  <a:pt x="134614" y="43152"/>
                  <a:pt x="134697" y="43169"/>
                  <a:pt x="134779" y="43169"/>
                </a:cubicBezTo>
                <a:cubicBezTo>
                  <a:pt x="135246" y="43169"/>
                  <a:pt x="135678" y="42630"/>
                  <a:pt x="135626" y="42113"/>
                </a:cubicBezTo>
                <a:cubicBezTo>
                  <a:pt x="135565" y="41505"/>
                  <a:pt x="135079" y="41049"/>
                  <a:pt x="134593" y="40684"/>
                </a:cubicBezTo>
                <a:cubicBezTo>
                  <a:pt x="134228" y="40411"/>
                  <a:pt x="133802" y="39833"/>
                  <a:pt x="134167" y="39529"/>
                </a:cubicBezTo>
                <a:cubicBezTo>
                  <a:pt x="134319" y="39408"/>
                  <a:pt x="134502" y="39408"/>
                  <a:pt x="134684" y="39408"/>
                </a:cubicBezTo>
                <a:cubicBezTo>
                  <a:pt x="135383" y="39408"/>
                  <a:pt x="136113" y="39529"/>
                  <a:pt x="136812" y="39529"/>
                </a:cubicBezTo>
                <a:cubicBezTo>
                  <a:pt x="137328" y="41231"/>
                  <a:pt x="138453" y="42690"/>
                  <a:pt x="139942" y="43602"/>
                </a:cubicBezTo>
                <a:cubicBezTo>
                  <a:pt x="140155" y="43724"/>
                  <a:pt x="140368" y="43846"/>
                  <a:pt x="140611" y="43876"/>
                </a:cubicBezTo>
                <a:cubicBezTo>
                  <a:pt x="141037" y="43876"/>
                  <a:pt x="141401" y="43602"/>
                  <a:pt x="141797" y="43542"/>
                </a:cubicBezTo>
                <a:cubicBezTo>
                  <a:pt x="141845" y="43536"/>
                  <a:pt x="141894" y="43533"/>
                  <a:pt x="141942" y="43533"/>
                </a:cubicBezTo>
                <a:cubicBezTo>
                  <a:pt x="142598" y="43533"/>
                  <a:pt x="143214" y="44036"/>
                  <a:pt x="143870" y="44036"/>
                </a:cubicBezTo>
                <a:cubicBezTo>
                  <a:pt x="143918" y="44036"/>
                  <a:pt x="143967" y="44034"/>
                  <a:pt x="144015" y="44028"/>
                </a:cubicBezTo>
                <a:cubicBezTo>
                  <a:pt x="144415" y="43981"/>
                  <a:pt x="144870" y="43788"/>
                  <a:pt x="145281" y="43788"/>
                </a:cubicBezTo>
                <a:cubicBezTo>
                  <a:pt x="145401" y="43788"/>
                  <a:pt x="145517" y="43804"/>
                  <a:pt x="145626" y="43846"/>
                </a:cubicBezTo>
                <a:cubicBezTo>
                  <a:pt x="146325" y="45213"/>
                  <a:pt x="145991" y="46885"/>
                  <a:pt x="145414" y="48314"/>
                </a:cubicBezTo>
                <a:cubicBezTo>
                  <a:pt x="145353" y="48466"/>
                  <a:pt x="145292" y="48587"/>
                  <a:pt x="145201" y="48678"/>
                </a:cubicBezTo>
                <a:cubicBezTo>
                  <a:pt x="145112" y="48714"/>
                  <a:pt x="145023" y="48729"/>
                  <a:pt x="144934" y="48729"/>
                </a:cubicBezTo>
                <a:cubicBezTo>
                  <a:pt x="144871" y="48729"/>
                  <a:pt x="144808" y="48721"/>
                  <a:pt x="144745" y="48709"/>
                </a:cubicBezTo>
                <a:cubicBezTo>
                  <a:pt x="143875" y="48585"/>
                  <a:pt x="142968" y="48517"/>
                  <a:pt x="142060" y="48517"/>
                </a:cubicBezTo>
                <a:cubicBezTo>
                  <a:pt x="140969" y="48517"/>
                  <a:pt x="139877" y="48615"/>
                  <a:pt x="138848" y="48830"/>
                </a:cubicBezTo>
                <a:cubicBezTo>
                  <a:pt x="137317" y="48022"/>
                  <a:pt x="135676" y="47213"/>
                  <a:pt x="133952" y="47213"/>
                </a:cubicBezTo>
                <a:cubicBezTo>
                  <a:pt x="133862" y="47213"/>
                  <a:pt x="133771" y="47215"/>
                  <a:pt x="133681" y="47219"/>
                </a:cubicBezTo>
                <a:cubicBezTo>
                  <a:pt x="133498" y="47219"/>
                  <a:pt x="133286" y="47250"/>
                  <a:pt x="133103" y="47341"/>
                </a:cubicBezTo>
                <a:cubicBezTo>
                  <a:pt x="132495" y="47736"/>
                  <a:pt x="132921" y="48739"/>
                  <a:pt x="132587" y="49378"/>
                </a:cubicBezTo>
                <a:cubicBezTo>
                  <a:pt x="132439" y="49714"/>
                  <a:pt x="132016" y="49977"/>
                  <a:pt x="131638" y="49977"/>
                </a:cubicBezTo>
                <a:cubicBezTo>
                  <a:pt x="131470" y="49977"/>
                  <a:pt x="131310" y="49925"/>
                  <a:pt x="131188" y="49803"/>
                </a:cubicBezTo>
                <a:cubicBezTo>
                  <a:pt x="130429" y="49043"/>
                  <a:pt x="129608" y="48222"/>
                  <a:pt x="128544" y="47979"/>
                </a:cubicBezTo>
                <a:cubicBezTo>
                  <a:pt x="127936" y="47858"/>
                  <a:pt x="127328" y="47919"/>
                  <a:pt x="126720" y="47827"/>
                </a:cubicBezTo>
                <a:cubicBezTo>
                  <a:pt x="126112" y="47767"/>
                  <a:pt x="125444" y="47554"/>
                  <a:pt x="125140" y="47007"/>
                </a:cubicBezTo>
                <a:cubicBezTo>
                  <a:pt x="124532" y="45973"/>
                  <a:pt x="125565" y="44271"/>
                  <a:pt x="124805" y="43359"/>
                </a:cubicBezTo>
                <a:lnTo>
                  <a:pt x="119851" y="43298"/>
                </a:lnTo>
                <a:cubicBezTo>
                  <a:pt x="118909" y="43298"/>
                  <a:pt x="117936" y="43298"/>
                  <a:pt x="117115" y="43724"/>
                </a:cubicBezTo>
                <a:cubicBezTo>
                  <a:pt x="116173" y="44210"/>
                  <a:pt x="115504" y="45213"/>
                  <a:pt x="114440" y="45396"/>
                </a:cubicBezTo>
                <a:cubicBezTo>
                  <a:pt x="114341" y="45412"/>
                  <a:pt x="114241" y="45418"/>
                  <a:pt x="114140" y="45418"/>
                </a:cubicBezTo>
                <a:cubicBezTo>
                  <a:pt x="113663" y="45418"/>
                  <a:pt x="113170" y="45272"/>
                  <a:pt x="112698" y="45272"/>
                </a:cubicBezTo>
                <a:cubicBezTo>
                  <a:pt x="112504" y="45272"/>
                  <a:pt x="112314" y="45296"/>
                  <a:pt x="112130" y="45365"/>
                </a:cubicBezTo>
                <a:lnTo>
                  <a:pt x="108635" y="46763"/>
                </a:lnTo>
                <a:cubicBezTo>
                  <a:pt x="108270" y="46915"/>
                  <a:pt x="107845" y="47098"/>
                  <a:pt x="107601" y="47402"/>
                </a:cubicBezTo>
                <a:cubicBezTo>
                  <a:pt x="106963" y="48162"/>
                  <a:pt x="107389" y="49378"/>
                  <a:pt x="106902" y="50229"/>
                </a:cubicBezTo>
                <a:cubicBezTo>
                  <a:pt x="106203" y="51505"/>
                  <a:pt x="103954" y="51232"/>
                  <a:pt x="103255" y="52539"/>
                </a:cubicBezTo>
                <a:cubicBezTo>
                  <a:pt x="102951" y="53086"/>
                  <a:pt x="103072" y="53785"/>
                  <a:pt x="102951" y="54423"/>
                </a:cubicBezTo>
                <a:cubicBezTo>
                  <a:pt x="102647" y="56156"/>
                  <a:pt x="100550" y="57280"/>
                  <a:pt x="100215" y="58983"/>
                </a:cubicBezTo>
                <a:cubicBezTo>
                  <a:pt x="100884" y="60745"/>
                  <a:pt x="101553" y="62752"/>
                  <a:pt x="100702" y="64423"/>
                </a:cubicBezTo>
                <a:cubicBezTo>
                  <a:pt x="100398" y="65031"/>
                  <a:pt x="99881" y="65548"/>
                  <a:pt x="99729" y="66217"/>
                </a:cubicBezTo>
                <a:cubicBezTo>
                  <a:pt x="99577" y="66916"/>
                  <a:pt x="99850" y="67645"/>
                  <a:pt x="100276" y="68223"/>
                </a:cubicBezTo>
                <a:cubicBezTo>
                  <a:pt x="100702" y="68770"/>
                  <a:pt x="101461" y="69043"/>
                  <a:pt x="101887" y="69621"/>
                </a:cubicBezTo>
                <a:cubicBezTo>
                  <a:pt x="103285" y="71445"/>
                  <a:pt x="104775" y="73208"/>
                  <a:pt x="106416" y="74849"/>
                </a:cubicBezTo>
                <a:cubicBezTo>
                  <a:pt x="106750" y="75183"/>
                  <a:pt x="107085" y="75548"/>
                  <a:pt x="107541" y="75670"/>
                </a:cubicBezTo>
                <a:cubicBezTo>
                  <a:pt x="107708" y="75722"/>
                  <a:pt x="107875" y="75745"/>
                  <a:pt x="108043" y="75745"/>
                </a:cubicBezTo>
                <a:cubicBezTo>
                  <a:pt x="108848" y="75745"/>
                  <a:pt x="109653" y="75222"/>
                  <a:pt x="110459" y="74971"/>
                </a:cubicBezTo>
                <a:cubicBezTo>
                  <a:pt x="110833" y="74855"/>
                  <a:pt x="111235" y="74798"/>
                  <a:pt x="111638" y="74798"/>
                </a:cubicBezTo>
                <a:cubicBezTo>
                  <a:pt x="112511" y="74798"/>
                  <a:pt x="113391" y="75068"/>
                  <a:pt x="114015" y="75609"/>
                </a:cubicBezTo>
                <a:cubicBezTo>
                  <a:pt x="115170" y="74879"/>
                  <a:pt x="116507" y="74454"/>
                  <a:pt x="117875" y="74332"/>
                </a:cubicBezTo>
                <a:cubicBezTo>
                  <a:pt x="117969" y="74326"/>
                  <a:pt x="118066" y="74323"/>
                  <a:pt x="118164" y="74323"/>
                </a:cubicBezTo>
                <a:cubicBezTo>
                  <a:pt x="119011" y="74323"/>
                  <a:pt x="119949" y="74575"/>
                  <a:pt x="120276" y="75366"/>
                </a:cubicBezTo>
                <a:cubicBezTo>
                  <a:pt x="120489" y="75822"/>
                  <a:pt x="120489" y="76521"/>
                  <a:pt x="120975" y="76673"/>
                </a:cubicBezTo>
                <a:cubicBezTo>
                  <a:pt x="121032" y="76692"/>
                  <a:pt x="121089" y="76699"/>
                  <a:pt x="121145" y="76699"/>
                </a:cubicBezTo>
                <a:cubicBezTo>
                  <a:pt x="121271" y="76699"/>
                  <a:pt x="121397" y="76663"/>
                  <a:pt x="121523" y="76642"/>
                </a:cubicBezTo>
                <a:cubicBezTo>
                  <a:pt x="121918" y="76582"/>
                  <a:pt x="122282" y="76551"/>
                  <a:pt x="122647" y="76521"/>
                </a:cubicBezTo>
                <a:cubicBezTo>
                  <a:pt x="123073" y="76521"/>
                  <a:pt x="123529" y="76612"/>
                  <a:pt x="123741" y="76946"/>
                </a:cubicBezTo>
                <a:cubicBezTo>
                  <a:pt x="123863" y="77159"/>
                  <a:pt x="123863" y="77433"/>
                  <a:pt x="123863" y="77676"/>
                </a:cubicBezTo>
                <a:cubicBezTo>
                  <a:pt x="123802" y="79104"/>
                  <a:pt x="123620" y="80898"/>
                  <a:pt x="123559" y="82357"/>
                </a:cubicBezTo>
                <a:cubicBezTo>
                  <a:pt x="124623" y="83755"/>
                  <a:pt x="125687" y="85184"/>
                  <a:pt x="126416" y="86764"/>
                </a:cubicBezTo>
                <a:cubicBezTo>
                  <a:pt x="127146" y="88375"/>
                  <a:pt x="127541" y="90168"/>
                  <a:pt x="127176" y="91901"/>
                </a:cubicBezTo>
                <a:cubicBezTo>
                  <a:pt x="126751" y="93785"/>
                  <a:pt x="125474" y="95457"/>
                  <a:pt x="125474" y="97372"/>
                </a:cubicBezTo>
                <a:cubicBezTo>
                  <a:pt x="125474" y="99804"/>
                  <a:pt x="128210" y="101384"/>
                  <a:pt x="128544" y="103786"/>
                </a:cubicBezTo>
                <a:cubicBezTo>
                  <a:pt x="128726" y="105123"/>
                  <a:pt x="127906" y="106460"/>
                  <a:pt x="128301" y="107737"/>
                </a:cubicBezTo>
                <a:cubicBezTo>
                  <a:pt x="128544" y="108436"/>
                  <a:pt x="129122" y="108953"/>
                  <a:pt x="129517" y="109591"/>
                </a:cubicBezTo>
                <a:cubicBezTo>
                  <a:pt x="130064" y="110442"/>
                  <a:pt x="130216" y="111506"/>
                  <a:pt x="130489" y="112479"/>
                </a:cubicBezTo>
                <a:cubicBezTo>
                  <a:pt x="130763" y="113482"/>
                  <a:pt x="131340" y="114454"/>
                  <a:pt x="132222" y="115002"/>
                </a:cubicBezTo>
                <a:cubicBezTo>
                  <a:pt x="133772" y="115002"/>
                  <a:pt x="135322" y="115032"/>
                  <a:pt x="136872" y="115032"/>
                </a:cubicBezTo>
                <a:cubicBezTo>
                  <a:pt x="137237" y="115032"/>
                  <a:pt x="137632" y="115032"/>
                  <a:pt x="137997" y="114941"/>
                </a:cubicBezTo>
                <a:cubicBezTo>
                  <a:pt x="138909" y="114758"/>
                  <a:pt x="139638" y="114090"/>
                  <a:pt x="140338" y="113451"/>
                </a:cubicBezTo>
                <a:cubicBezTo>
                  <a:pt x="141067" y="112752"/>
                  <a:pt x="141827" y="112053"/>
                  <a:pt x="142556" y="111324"/>
                </a:cubicBezTo>
                <a:cubicBezTo>
                  <a:pt x="143195" y="110746"/>
                  <a:pt x="143833" y="110138"/>
                  <a:pt x="144259" y="109409"/>
                </a:cubicBezTo>
                <a:cubicBezTo>
                  <a:pt x="144684" y="108679"/>
                  <a:pt x="144988" y="107615"/>
                  <a:pt x="144745" y="106795"/>
                </a:cubicBezTo>
                <a:cubicBezTo>
                  <a:pt x="145079" y="106278"/>
                  <a:pt x="145414" y="105761"/>
                  <a:pt x="145778" y="105245"/>
                </a:cubicBezTo>
                <a:cubicBezTo>
                  <a:pt x="146143" y="104667"/>
                  <a:pt x="146538" y="104059"/>
                  <a:pt x="146538" y="103360"/>
                </a:cubicBezTo>
                <a:cubicBezTo>
                  <a:pt x="146538" y="102448"/>
                  <a:pt x="146113" y="101293"/>
                  <a:pt x="146417" y="100442"/>
                </a:cubicBezTo>
                <a:cubicBezTo>
                  <a:pt x="148544" y="99713"/>
                  <a:pt x="151037" y="98588"/>
                  <a:pt x="151341" y="96369"/>
                </a:cubicBezTo>
                <a:cubicBezTo>
                  <a:pt x="151462" y="95518"/>
                  <a:pt x="151219" y="94667"/>
                  <a:pt x="151037" y="93846"/>
                </a:cubicBezTo>
                <a:cubicBezTo>
                  <a:pt x="150672" y="92418"/>
                  <a:pt x="150398" y="90959"/>
                  <a:pt x="150186" y="89500"/>
                </a:cubicBezTo>
                <a:cubicBezTo>
                  <a:pt x="149943" y="87737"/>
                  <a:pt x="149851" y="85822"/>
                  <a:pt x="150794" y="84332"/>
                </a:cubicBezTo>
                <a:cubicBezTo>
                  <a:pt x="151371" y="83360"/>
                  <a:pt x="152313" y="82661"/>
                  <a:pt x="153195" y="81931"/>
                </a:cubicBezTo>
                <a:cubicBezTo>
                  <a:pt x="157207" y="78527"/>
                  <a:pt x="159943" y="73664"/>
                  <a:pt x="160763" y="68496"/>
                </a:cubicBezTo>
                <a:lnTo>
                  <a:pt x="160763" y="68496"/>
                </a:lnTo>
                <a:cubicBezTo>
                  <a:pt x="158484" y="69074"/>
                  <a:pt x="156022" y="69530"/>
                  <a:pt x="153712" y="69955"/>
                </a:cubicBezTo>
                <a:cubicBezTo>
                  <a:pt x="152678" y="69560"/>
                  <a:pt x="152040" y="68527"/>
                  <a:pt x="151675" y="67463"/>
                </a:cubicBezTo>
                <a:cubicBezTo>
                  <a:pt x="151310" y="66429"/>
                  <a:pt x="151128" y="65305"/>
                  <a:pt x="150550" y="64393"/>
                </a:cubicBezTo>
                <a:cubicBezTo>
                  <a:pt x="150064" y="63542"/>
                  <a:pt x="149304" y="62873"/>
                  <a:pt x="148788" y="62052"/>
                </a:cubicBezTo>
                <a:cubicBezTo>
                  <a:pt x="148392" y="61414"/>
                  <a:pt x="148119" y="60715"/>
                  <a:pt x="147876" y="60016"/>
                </a:cubicBezTo>
                <a:cubicBezTo>
                  <a:pt x="146873" y="57341"/>
                  <a:pt x="145657" y="54727"/>
                  <a:pt x="144380" y="52174"/>
                </a:cubicBezTo>
                <a:cubicBezTo>
                  <a:pt x="144655" y="52062"/>
                  <a:pt x="144925" y="52009"/>
                  <a:pt x="145184" y="52009"/>
                </a:cubicBezTo>
                <a:cubicBezTo>
                  <a:pt x="145844" y="52009"/>
                  <a:pt x="146436" y="52354"/>
                  <a:pt x="146873" y="52964"/>
                </a:cubicBezTo>
                <a:cubicBezTo>
                  <a:pt x="147511" y="53785"/>
                  <a:pt x="147784" y="54788"/>
                  <a:pt x="148240" y="55730"/>
                </a:cubicBezTo>
                <a:cubicBezTo>
                  <a:pt x="149335" y="58040"/>
                  <a:pt x="151402" y="59834"/>
                  <a:pt x="152253" y="62235"/>
                </a:cubicBezTo>
                <a:cubicBezTo>
                  <a:pt x="152557" y="63056"/>
                  <a:pt x="152709" y="63937"/>
                  <a:pt x="153073" y="64727"/>
                </a:cubicBezTo>
                <a:cubicBezTo>
                  <a:pt x="153438" y="65518"/>
                  <a:pt x="154107" y="66247"/>
                  <a:pt x="154988" y="66369"/>
                </a:cubicBezTo>
                <a:cubicBezTo>
                  <a:pt x="155067" y="66378"/>
                  <a:pt x="155147" y="66382"/>
                  <a:pt x="155227" y="66382"/>
                </a:cubicBezTo>
                <a:cubicBezTo>
                  <a:pt x="155671" y="66382"/>
                  <a:pt x="156126" y="66250"/>
                  <a:pt x="156538" y="66095"/>
                </a:cubicBezTo>
                <a:cubicBezTo>
                  <a:pt x="159031" y="65214"/>
                  <a:pt x="161432" y="64059"/>
                  <a:pt x="163681" y="62660"/>
                </a:cubicBezTo>
                <a:cubicBezTo>
                  <a:pt x="164684" y="62022"/>
                  <a:pt x="165688" y="61293"/>
                  <a:pt x="166204" y="60229"/>
                </a:cubicBezTo>
                <a:cubicBezTo>
                  <a:pt x="166721" y="59134"/>
                  <a:pt x="166539" y="57676"/>
                  <a:pt x="165536" y="57037"/>
                </a:cubicBezTo>
                <a:cubicBezTo>
                  <a:pt x="165232" y="56855"/>
                  <a:pt x="164836" y="56733"/>
                  <a:pt x="164624" y="56460"/>
                </a:cubicBezTo>
                <a:cubicBezTo>
                  <a:pt x="164320" y="56065"/>
                  <a:pt x="164381" y="55487"/>
                  <a:pt x="164107" y="55061"/>
                </a:cubicBezTo>
                <a:cubicBezTo>
                  <a:pt x="163861" y="54701"/>
                  <a:pt x="163457" y="54562"/>
                  <a:pt x="163022" y="54562"/>
                </a:cubicBezTo>
                <a:cubicBezTo>
                  <a:pt x="162650" y="54562"/>
                  <a:pt x="162255" y="54664"/>
                  <a:pt x="161918" y="54818"/>
                </a:cubicBezTo>
                <a:cubicBezTo>
                  <a:pt x="161326" y="55065"/>
                  <a:pt x="160693" y="55392"/>
                  <a:pt x="160069" y="55392"/>
                </a:cubicBezTo>
                <a:cubicBezTo>
                  <a:pt x="159925" y="55392"/>
                  <a:pt x="159781" y="55375"/>
                  <a:pt x="159639" y="55335"/>
                </a:cubicBezTo>
                <a:cubicBezTo>
                  <a:pt x="159092" y="55183"/>
                  <a:pt x="158697" y="54727"/>
                  <a:pt x="158362" y="54302"/>
                </a:cubicBezTo>
                <a:cubicBezTo>
                  <a:pt x="157815" y="53633"/>
                  <a:pt x="157298" y="52964"/>
                  <a:pt x="157146" y="52144"/>
                </a:cubicBezTo>
                <a:cubicBezTo>
                  <a:pt x="156964" y="51323"/>
                  <a:pt x="157390" y="50441"/>
                  <a:pt x="158180" y="50168"/>
                </a:cubicBezTo>
                <a:cubicBezTo>
                  <a:pt x="159213" y="51323"/>
                  <a:pt x="160399" y="52387"/>
                  <a:pt x="161858" y="52812"/>
                </a:cubicBezTo>
                <a:cubicBezTo>
                  <a:pt x="162800" y="53055"/>
                  <a:pt x="163773" y="53055"/>
                  <a:pt x="164745" y="53116"/>
                </a:cubicBezTo>
                <a:cubicBezTo>
                  <a:pt x="167937" y="53359"/>
                  <a:pt x="170946" y="54454"/>
                  <a:pt x="173955" y="55548"/>
                </a:cubicBezTo>
                <a:cubicBezTo>
                  <a:pt x="174624" y="55791"/>
                  <a:pt x="175353" y="56065"/>
                  <a:pt x="175870" y="56581"/>
                </a:cubicBezTo>
                <a:cubicBezTo>
                  <a:pt x="176326" y="57007"/>
                  <a:pt x="176630" y="57554"/>
                  <a:pt x="177147" y="57888"/>
                </a:cubicBezTo>
                <a:cubicBezTo>
                  <a:pt x="177342" y="58015"/>
                  <a:pt x="177585" y="58080"/>
                  <a:pt x="177818" y="58080"/>
                </a:cubicBezTo>
                <a:cubicBezTo>
                  <a:pt x="178202" y="58080"/>
                  <a:pt x="178560" y="57902"/>
                  <a:pt x="178636" y="57524"/>
                </a:cubicBezTo>
                <a:cubicBezTo>
                  <a:pt x="179335" y="61931"/>
                  <a:pt x="180703" y="66247"/>
                  <a:pt x="182679" y="70290"/>
                </a:cubicBezTo>
                <a:cubicBezTo>
                  <a:pt x="182952" y="70776"/>
                  <a:pt x="183226" y="71323"/>
                  <a:pt x="183682" y="71657"/>
                </a:cubicBezTo>
                <a:cubicBezTo>
                  <a:pt x="183950" y="71854"/>
                  <a:pt x="184292" y="71977"/>
                  <a:pt x="184620" y="71977"/>
                </a:cubicBezTo>
                <a:cubicBezTo>
                  <a:pt x="184851" y="71977"/>
                  <a:pt x="185075" y="71917"/>
                  <a:pt x="185262" y="71779"/>
                </a:cubicBezTo>
                <a:cubicBezTo>
                  <a:pt x="185658" y="71475"/>
                  <a:pt x="185779" y="70898"/>
                  <a:pt x="185809" y="70381"/>
                </a:cubicBezTo>
                <a:cubicBezTo>
                  <a:pt x="185870" y="69530"/>
                  <a:pt x="185779" y="68679"/>
                  <a:pt x="185627" y="67858"/>
                </a:cubicBezTo>
                <a:cubicBezTo>
                  <a:pt x="185506" y="67311"/>
                  <a:pt x="185323" y="66733"/>
                  <a:pt x="185475" y="66156"/>
                </a:cubicBezTo>
                <a:cubicBezTo>
                  <a:pt x="185566" y="65700"/>
                  <a:pt x="185870" y="65335"/>
                  <a:pt x="186174" y="64970"/>
                </a:cubicBezTo>
                <a:cubicBezTo>
                  <a:pt x="187481" y="63390"/>
                  <a:pt x="188758" y="61809"/>
                  <a:pt x="190065" y="60229"/>
                </a:cubicBezTo>
                <a:cubicBezTo>
                  <a:pt x="190369" y="59864"/>
                  <a:pt x="190673" y="59499"/>
                  <a:pt x="191038" y="59226"/>
                </a:cubicBezTo>
                <a:cubicBezTo>
                  <a:pt x="192436" y="58192"/>
                  <a:pt x="194959" y="58496"/>
                  <a:pt x="195810" y="56976"/>
                </a:cubicBezTo>
                <a:cubicBezTo>
                  <a:pt x="196114" y="57949"/>
                  <a:pt x="196874" y="58648"/>
                  <a:pt x="197390" y="59499"/>
                </a:cubicBezTo>
                <a:cubicBezTo>
                  <a:pt x="197907" y="60350"/>
                  <a:pt x="198181" y="61323"/>
                  <a:pt x="198181" y="62326"/>
                </a:cubicBezTo>
                <a:cubicBezTo>
                  <a:pt x="198181" y="62782"/>
                  <a:pt x="198120" y="63268"/>
                  <a:pt x="198272" y="63724"/>
                </a:cubicBezTo>
                <a:cubicBezTo>
                  <a:pt x="198425" y="64082"/>
                  <a:pt x="198794" y="64398"/>
                  <a:pt x="199161" y="64398"/>
                </a:cubicBezTo>
                <a:cubicBezTo>
                  <a:pt x="199230" y="64398"/>
                  <a:pt x="199299" y="64387"/>
                  <a:pt x="199366" y="64363"/>
                </a:cubicBezTo>
                <a:cubicBezTo>
                  <a:pt x="199640" y="64271"/>
                  <a:pt x="199792" y="64028"/>
                  <a:pt x="199974" y="63815"/>
                </a:cubicBezTo>
                <a:cubicBezTo>
                  <a:pt x="200337" y="63313"/>
                  <a:pt x="200853" y="62862"/>
                  <a:pt x="201476" y="62862"/>
                </a:cubicBezTo>
                <a:cubicBezTo>
                  <a:pt x="201532" y="62862"/>
                  <a:pt x="201588" y="62866"/>
                  <a:pt x="201646" y="62873"/>
                </a:cubicBezTo>
                <a:cubicBezTo>
                  <a:pt x="202709" y="63937"/>
                  <a:pt x="202801" y="65639"/>
                  <a:pt x="202618" y="67159"/>
                </a:cubicBezTo>
                <a:cubicBezTo>
                  <a:pt x="202436" y="68648"/>
                  <a:pt x="202071" y="70198"/>
                  <a:pt x="202466" y="71657"/>
                </a:cubicBezTo>
                <a:cubicBezTo>
                  <a:pt x="202679" y="72509"/>
                  <a:pt x="203165" y="73268"/>
                  <a:pt x="203652" y="74028"/>
                </a:cubicBezTo>
                <a:cubicBezTo>
                  <a:pt x="204716" y="75700"/>
                  <a:pt x="205810" y="77463"/>
                  <a:pt x="207573" y="78345"/>
                </a:cubicBezTo>
                <a:cubicBezTo>
                  <a:pt x="207694" y="76642"/>
                  <a:pt x="206843" y="74910"/>
                  <a:pt x="205476" y="73907"/>
                </a:cubicBezTo>
                <a:cubicBezTo>
                  <a:pt x="204776" y="73420"/>
                  <a:pt x="203895" y="73025"/>
                  <a:pt x="203591" y="72205"/>
                </a:cubicBezTo>
                <a:cubicBezTo>
                  <a:pt x="203317" y="71505"/>
                  <a:pt x="203591" y="70746"/>
                  <a:pt x="203865" y="70047"/>
                </a:cubicBezTo>
                <a:cubicBezTo>
                  <a:pt x="204168" y="69226"/>
                  <a:pt x="204472" y="68405"/>
                  <a:pt x="204807" y="67615"/>
                </a:cubicBezTo>
                <a:cubicBezTo>
                  <a:pt x="205810" y="68436"/>
                  <a:pt x="206813" y="69256"/>
                  <a:pt x="207786" y="70077"/>
                </a:cubicBezTo>
                <a:cubicBezTo>
                  <a:pt x="208040" y="70277"/>
                  <a:pt x="208479" y="70390"/>
                  <a:pt x="208889" y="70390"/>
                </a:cubicBezTo>
                <a:cubicBezTo>
                  <a:pt x="209164" y="70390"/>
                  <a:pt x="209426" y="70339"/>
                  <a:pt x="209609" y="70229"/>
                </a:cubicBezTo>
                <a:cubicBezTo>
                  <a:pt x="211494" y="69195"/>
                  <a:pt x="212071" y="66399"/>
                  <a:pt x="210764" y="64697"/>
                </a:cubicBezTo>
                <a:cubicBezTo>
                  <a:pt x="209883" y="63511"/>
                  <a:pt x="208150" y="62508"/>
                  <a:pt x="208515" y="61049"/>
                </a:cubicBezTo>
                <a:cubicBezTo>
                  <a:pt x="208697" y="60381"/>
                  <a:pt x="209305" y="59925"/>
                  <a:pt x="209913" y="59560"/>
                </a:cubicBezTo>
                <a:cubicBezTo>
                  <a:pt x="211859" y="58375"/>
                  <a:pt x="214077" y="57736"/>
                  <a:pt x="216053" y="56612"/>
                </a:cubicBezTo>
                <a:cubicBezTo>
                  <a:pt x="217999" y="55457"/>
                  <a:pt x="219792" y="53633"/>
                  <a:pt x="219913" y="51353"/>
                </a:cubicBezTo>
                <a:cubicBezTo>
                  <a:pt x="220005" y="49955"/>
                  <a:pt x="219397" y="48557"/>
                  <a:pt x="218333" y="47645"/>
                </a:cubicBezTo>
                <a:cubicBezTo>
                  <a:pt x="217938" y="47311"/>
                  <a:pt x="217482" y="47037"/>
                  <a:pt x="217299" y="46551"/>
                </a:cubicBezTo>
                <a:cubicBezTo>
                  <a:pt x="216904" y="45608"/>
                  <a:pt x="217847" y="44423"/>
                  <a:pt x="217269" y="43572"/>
                </a:cubicBezTo>
                <a:cubicBezTo>
                  <a:pt x="216844" y="42903"/>
                  <a:pt x="215871" y="42934"/>
                  <a:pt x="215202" y="42539"/>
                </a:cubicBezTo>
                <a:cubicBezTo>
                  <a:pt x="214594" y="42143"/>
                  <a:pt x="214321" y="41292"/>
                  <a:pt x="214594" y="40593"/>
                </a:cubicBezTo>
                <a:cubicBezTo>
                  <a:pt x="214809" y="40001"/>
                  <a:pt x="215453" y="39600"/>
                  <a:pt x="216083" y="39600"/>
                </a:cubicBezTo>
                <a:cubicBezTo>
                  <a:pt x="216165" y="39600"/>
                  <a:pt x="216247" y="39607"/>
                  <a:pt x="216327" y="39621"/>
                </a:cubicBezTo>
                <a:cubicBezTo>
                  <a:pt x="216357" y="40684"/>
                  <a:pt x="217512" y="41323"/>
                  <a:pt x="218546" y="41566"/>
                </a:cubicBezTo>
                <a:cubicBezTo>
                  <a:pt x="219610" y="41809"/>
                  <a:pt x="220795" y="41961"/>
                  <a:pt x="221433" y="42812"/>
                </a:cubicBezTo>
                <a:cubicBezTo>
                  <a:pt x="221737" y="43207"/>
                  <a:pt x="221889" y="43724"/>
                  <a:pt x="222193" y="44149"/>
                </a:cubicBezTo>
                <a:cubicBezTo>
                  <a:pt x="222389" y="44432"/>
                  <a:pt x="222756" y="44668"/>
                  <a:pt x="223105" y="44668"/>
                </a:cubicBezTo>
                <a:cubicBezTo>
                  <a:pt x="223243" y="44668"/>
                  <a:pt x="223379" y="44631"/>
                  <a:pt x="223500" y="44545"/>
                </a:cubicBezTo>
                <a:cubicBezTo>
                  <a:pt x="223804" y="44332"/>
                  <a:pt x="223865" y="43876"/>
                  <a:pt x="223804" y="43481"/>
                </a:cubicBezTo>
                <a:cubicBezTo>
                  <a:pt x="223622" y="41931"/>
                  <a:pt x="222679" y="40046"/>
                  <a:pt x="221494" y="39013"/>
                </a:cubicBezTo>
                <a:cubicBezTo>
                  <a:pt x="223713" y="38162"/>
                  <a:pt x="224564" y="35548"/>
                  <a:pt x="225172" y="33237"/>
                </a:cubicBezTo>
                <a:cubicBezTo>
                  <a:pt x="225354" y="32447"/>
                  <a:pt x="225567" y="31626"/>
                  <a:pt x="225476" y="30806"/>
                </a:cubicBezTo>
                <a:cubicBezTo>
                  <a:pt x="225354" y="29864"/>
                  <a:pt x="224838" y="29012"/>
                  <a:pt x="224260" y="28253"/>
                </a:cubicBezTo>
                <a:cubicBezTo>
                  <a:pt x="223591" y="27371"/>
                  <a:pt x="222801" y="26550"/>
                  <a:pt x="221768" y="26095"/>
                </a:cubicBezTo>
                <a:cubicBezTo>
                  <a:pt x="220582" y="25608"/>
                  <a:pt x="219062" y="25608"/>
                  <a:pt x="218363" y="24544"/>
                </a:cubicBezTo>
                <a:cubicBezTo>
                  <a:pt x="217664" y="23389"/>
                  <a:pt x="218515" y="21809"/>
                  <a:pt x="219761" y="21292"/>
                </a:cubicBezTo>
                <a:cubicBezTo>
                  <a:pt x="220302" y="21062"/>
                  <a:pt x="220885" y="20977"/>
                  <a:pt x="221481" y="20977"/>
                </a:cubicBezTo>
                <a:cubicBezTo>
                  <a:pt x="222224" y="20977"/>
                  <a:pt x="222987" y="21110"/>
                  <a:pt x="223713" y="21262"/>
                </a:cubicBezTo>
                <a:cubicBezTo>
                  <a:pt x="224506" y="21409"/>
                  <a:pt x="225334" y="21568"/>
                  <a:pt x="226147" y="21568"/>
                </a:cubicBezTo>
                <a:cubicBezTo>
                  <a:pt x="226673" y="21568"/>
                  <a:pt x="227193" y="21502"/>
                  <a:pt x="227695" y="21322"/>
                </a:cubicBezTo>
                <a:cubicBezTo>
                  <a:pt x="227604" y="20593"/>
                  <a:pt x="226661" y="19833"/>
                  <a:pt x="227208" y="19347"/>
                </a:cubicBezTo>
                <a:cubicBezTo>
                  <a:pt x="227391" y="19195"/>
                  <a:pt x="227634" y="19195"/>
                  <a:pt x="227877" y="19195"/>
                </a:cubicBezTo>
                <a:cubicBezTo>
                  <a:pt x="229215" y="19255"/>
                  <a:pt x="230552" y="19286"/>
                  <a:pt x="231889" y="19347"/>
                </a:cubicBezTo>
                <a:cubicBezTo>
                  <a:pt x="232072" y="19803"/>
                  <a:pt x="231889" y="20319"/>
                  <a:pt x="231616" y="20775"/>
                </a:cubicBezTo>
                <a:cubicBezTo>
                  <a:pt x="231373" y="21201"/>
                  <a:pt x="231038" y="21626"/>
                  <a:pt x="230978" y="22113"/>
                </a:cubicBezTo>
                <a:cubicBezTo>
                  <a:pt x="230826" y="23450"/>
                  <a:pt x="232497" y="24271"/>
                  <a:pt x="232832" y="25547"/>
                </a:cubicBezTo>
                <a:cubicBezTo>
                  <a:pt x="233105" y="26490"/>
                  <a:pt x="232680" y="27675"/>
                  <a:pt x="233409" y="28313"/>
                </a:cubicBezTo>
                <a:cubicBezTo>
                  <a:pt x="233652" y="28496"/>
                  <a:pt x="233926" y="28587"/>
                  <a:pt x="234230" y="28648"/>
                </a:cubicBezTo>
                <a:cubicBezTo>
                  <a:pt x="234889" y="28797"/>
                  <a:pt x="235564" y="28871"/>
                  <a:pt x="236232" y="28871"/>
                </a:cubicBezTo>
                <a:cubicBezTo>
                  <a:pt x="236519" y="28871"/>
                  <a:pt x="236804" y="28857"/>
                  <a:pt x="237087" y="28830"/>
                </a:cubicBezTo>
                <a:cubicBezTo>
                  <a:pt x="237513" y="26885"/>
                  <a:pt x="236996" y="24787"/>
                  <a:pt x="235719" y="23268"/>
                </a:cubicBezTo>
                <a:cubicBezTo>
                  <a:pt x="234990" y="22386"/>
                  <a:pt x="234108" y="21505"/>
                  <a:pt x="234260" y="20380"/>
                </a:cubicBezTo>
                <a:lnTo>
                  <a:pt x="237573" y="20380"/>
                </a:lnTo>
                <a:cubicBezTo>
                  <a:pt x="237756" y="20380"/>
                  <a:pt x="237938" y="20380"/>
                  <a:pt x="238090" y="20319"/>
                </a:cubicBezTo>
                <a:cubicBezTo>
                  <a:pt x="238242" y="20228"/>
                  <a:pt x="238364" y="20076"/>
                  <a:pt x="238516" y="19955"/>
                </a:cubicBezTo>
                <a:cubicBezTo>
                  <a:pt x="238880" y="19651"/>
                  <a:pt x="239397" y="19590"/>
                  <a:pt x="239792" y="19316"/>
                </a:cubicBezTo>
                <a:cubicBezTo>
                  <a:pt x="240187" y="19043"/>
                  <a:pt x="240400" y="18374"/>
                  <a:pt x="240035" y="18100"/>
                </a:cubicBezTo>
                <a:cubicBezTo>
                  <a:pt x="239914" y="18009"/>
                  <a:pt x="239762" y="17979"/>
                  <a:pt x="239701" y="17857"/>
                </a:cubicBezTo>
                <a:cubicBezTo>
                  <a:pt x="239671" y="17736"/>
                  <a:pt x="239731" y="17614"/>
                  <a:pt x="239792" y="17493"/>
                </a:cubicBezTo>
                <a:cubicBezTo>
                  <a:pt x="240096" y="17006"/>
                  <a:pt x="240431" y="16490"/>
                  <a:pt x="240856" y="16094"/>
                </a:cubicBezTo>
                <a:cubicBezTo>
                  <a:pt x="239975" y="14727"/>
                  <a:pt x="238455" y="13845"/>
                  <a:pt x="236874" y="13450"/>
                </a:cubicBezTo>
                <a:cubicBezTo>
                  <a:pt x="235637" y="13141"/>
                  <a:pt x="234344" y="13073"/>
                  <a:pt x="233053" y="13073"/>
                </a:cubicBezTo>
                <a:cubicBezTo>
                  <a:pt x="232695" y="13073"/>
                  <a:pt x="232337" y="13079"/>
                  <a:pt x="231981" y="13085"/>
                </a:cubicBezTo>
                <a:cubicBezTo>
                  <a:pt x="229701" y="13085"/>
                  <a:pt x="227391" y="13085"/>
                  <a:pt x="225111" y="13116"/>
                </a:cubicBezTo>
                <a:cubicBezTo>
                  <a:pt x="224807" y="13116"/>
                  <a:pt x="224503" y="13117"/>
                  <a:pt x="224199" y="13117"/>
                </a:cubicBezTo>
                <a:cubicBezTo>
                  <a:pt x="222832" y="13117"/>
                  <a:pt x="221469" y="13096"/>
                  <a:pt x="220126" y="12872"/>
                </a:cubicBezTo>
                <a:cubicBezTo>
                  <a:pt x="215955" y="12164"/>
                  <a:pt x="211943" y="9690"/>
                  <a:pt x="207854" y="9690"/>
                </a:cubicBezTo>
                <a:cubicBezTo>
                  <a:pt x="207205" y="9690"/>
                  <a:pt x="206555" y="9752"/>
                  <a:pt x="205901" y="9894"/>
                </a:cubicBezTo>
                <a:cubicBezTo>
                  <a:pt x="205627" y="9954"/>
                  <a:pt x="205384" y="10046"/>
                  <a:pt x="205141" y="10167"/>
                </a:cubicBezTo>
                <a:cubicBezTo>
                  <a:pt x="204959" y="10319"/>
                  <a:pt x="204807" y="10471"/>
                  <a:pt x="204624" y="10623"/>
                </a:cubicBezTo>
                <a:cubicBezTo>
                  <a:pt x="203942" y="11257"/>
                  <a:pt x="202967" y="11753"/>
                  <a:pt x="202043" y="11753"/>
                </a:cubicBezTo>
                <a:cubicBezTo>
                  <a:pt x="201815" y="11753"/>
                  <a:pt x="201589" y="11723"/>
                  <a:pt x="201372" y="11657"/>
                </a:cubicBezTo>
                <a:cubicBezTo>
                  <a:pt x="200247" y="11292"/>
                  <a:pt x="199244" y="10593"/>
                  <a:pt x="198211" y="10076"/>
                </a:cubicBezTo>
                <a:cubicBezTo>
                  <a:pt x="197420" y="9692"/>
                  <a:pt x="196545" y="9375"/>
                  <a:pt x="195686" y="9375"/>
                </a:cubicBezTo>
                <a:cubicBezTo>
                  <a:pt x="195390" y="9375"/>
                  <a:pt x="195095" y="9413"/>
                  <a:pt x="194807" y="9499"/>
                </a:cubicBezTo>
                <a:cubicBezTo>
                  <a:pt x="194898" y="9833"/>
                  <a:pt x="194563" y="10167"/>
                  <a:pt x="194199" y="10228"/>
                </a:cubicBezTo>
                <a:cubicBezTo>
                  <a:pt x="194171" y="10230"/>
                  <a:pt x="194144" y="10231"/>
                  <a:pt x="194118" y="10231"/>
                </a:cubicBezTo>
                <a:cubicBezTo>
                  <a:pt x="193784" y="10231"/>
                  <a:pt x="193477" y="10065"/>
                  <a:pt x="193196" y="9924"/>
                </a:cubicBezTo>
                <a:cubicBezTo>
                  <a:pt x="191857" y="9229"/>
                  <a:pt x="190409" y="8512"/>
                  <a:pt x="188926" y="8512"/>
                </a:cubicBezTo>
                <a:cubicBezTo>
                  <a:pt x="188658" y="8512"/>
                  <a:pt x="188389" y="8535"/>
                  <a:pt x="188120" y="8587"/>
                </a:cubicBezTo>
                <a:cubicBezTo>
                  <a:pt x="187390" y="8708"/>
                  <a:pt x="186721" y="9043"/>
                  <a:pt x="185992" y="9195"/>
                </a:cubicBezTo>
                <a:cubicBezTo>
                  <a:pt x="185828" y="9222"/>
                  <a:pt x="185658" y="9237"/>
                  <a:pt x="185488" y="9237"/>
                </a:cubicBezTo>
                <a:cubicBezTo>
                  <a:pt x="184901" y="9237"/>
                  <a:pt x="184316" y="9058"/>
                  <a:pt x="183986" y="8587"/>
                </a:cubicBezTo>
                <a:cubicBezTo>
                  <a:pt x="184442" y="8343"/>
                  <a:pt x="184837" y="7827"/>
                  <a:pt x="185050" y="7371"/>
                </a:cubicBezTo>
                <a:cubicBezTo>
                  <a:pt x="182898" y="6329"/>
                  <a:pt x="180509" y="5776"/>
                  <a:pt x="178136" y="5776"/>
                </a:cubicBezTo>
                <a:close/>
                <a:moveTo>
                  <a:pt x="233257" y="91779"/>
                </a:moveTo>
                <a:cubicBezTo>
                  <a:pt x="233014" y="92053"/>
                  <a:pt x="232832" y="92418"/>
                  <a:pt x="232771" y="92782"/>
                </a:cubicBezTo>
                <a:cubicBezTo>
                  <a:pt x="232672" y="92742"/>
                  <a:pt x="232573" y="92723"/>
                  <a:pt x="232476" y="92723"/>
                </a:cubicBezTo>
                <a:cubicBezTo>
                  <a:pt x="231920" y="92723"/>
                  <a:pt x="231419" y="93333"/>
                  <a:pt x="231160" y="93877"/>
                </a:cubicBezTo>
                <a:cubicBezTo>
                  <a:pt x="230886" y="94545"/>
                  <a:pt x="230522" y="95366"/>
                  <a:pt x="229792" y="95396"/>
                </a:cubicBezTo>
                <a:cubicBezTo>
                  <a:pt x="229779" y="95397"/>
                  <a:pt x="229766" y="95397"/>
                  <a:pt x="229754" y="95397"/>
                </a:cubicBezTo>
                <a:cubicBezTo>
                  <a:pt x="229015" y="95397"/>
                  <a:pt x="228503" y="94545"/>
                  <a:pt x="227756" y="94515"/>
                </a:cubicBezTo>
                <a:cubicBezTo>
                  <a:pt x="227740" y="94514"/>
                  <a:pt x="227725" y="94514"/>
                  <a:pt x="227710" y="94514"/>
                </a:cubicBezTo>
                <a:cubicBezTo>
                  <a:pt x="227095" y="94514"/>
                  <a:pt x="226655" y="95106"/>
                  <a:pt x="226388" y="95670"/>
                </a:cubicBezTo>
                <a:cubicBezTo>
                  <a:pt x="226145" y="96247"/>
                  <a:pt x="225932" y="96916"/>
                  <a:pt x="225415" y="97251"/>
                </a:cubicBezTo>
                <a:cubicBezTo>
                  <a:pt x="224716" y="97706"/>
                  <a:pt x="223622" y="97585"/>
                  <a:pt x="223257" y="98345"/>
                </a:cubicBezTo>
                <a:cubicBezTo>
                  <a:pt x="223075" y="98740"/>
                  <a:pt x="223227" y="99257"/>
                  <a:pt x="223014" y="99621"/>
                </a:cubicBezTo>
                <a:cubicBezTo>
                  <a:pt x="222862" y="99834"/>
                  <a:pt x="222649" y="99986"/>
                  <a:pt x="222436" y="100108"/>
                </a:cubicBezTo>
                <a:cubicBezTo>
                  <a:pt x="221616" y="100594"/>
                  <a:pt x="220734" y="100989"/>
                  <a:pt x="219822" y="101324"/>
                </a:cubicBezTo>
                <a:cubicBezTo>
                  <a:pt x="218758" y="101688"/>
                  <a:pt x="217664" y="101962"/>
                  <a:pt x="216631" y="102418"/>
                </a:cubicBezTo>
                <a:cubicBezTo>
                  <a:pt x="215597" y="102904"/>
                  <a:pt x="214655" y="103603"/>
                  <a:pt x="214169" y="104637"/>
                </a:cubicBezTo>
                <a:cubicBezTo>
                  <a:pt x="213470" y="106126"/>
                  <a:pt x="213926" y="107828"/>
                  <a:pt x="213895" y="109470"/>
                </a:cubicBezTo>
                <a:cubicBezTo>
                  <a:pt x="213865" y="110442"/>
                  <a:pt x="213622" y="111445"/>
                  <a:pt x="213226" y="112327"/>
                </a:cubicBezTo>
                <a:cubicBezTo>
                  <a:pt x="212983" y="112874"/>
                  <a:pt x="212679" y="113391"/>
                  <a:pt x="212649" y="113968"/>
                </a:cubicBezTo>
                <a:cubicBezTo>
                  <a:pt x="212588" y="114546"/>
                  <a:pt x="212862" y="115214"/>
                  <a:pt x="213439" y="115366"/>
                </a:cubicBezTo>
                <a:cubicBezTo>
                  <a:pt x="213510" y="115376"/>
                  <a:pt x="213581" y="115380"/>
                  <a:pt x="213651" y="115380"/>
                </a:cubicBezTo>
                <a:cubicBezTo>
                  <a:pt x="213790" y="115380"/>
                  <a:pt x="213926" y="115366"/>
                  <a:pt x="214047" y="115366"/>
                </a:cubicBezTo>
                <a:cubicBezTo>
                  <a:pt x="215111" y="115245"/>
                  <a:pt x="216144" y="115123"/>
                  <a:pt x="217178" y="115002"/>
                </a:cubicBezTo>
                <a:cubicBezTo>
                  <a:pt x="218454" y="114850"/>
                  <a:pt x="219761" y="114698"/>
                  <a:pt x="220977" y="114272"/>
                </a:cubicBezTo>
                <a:cubicBezTo>
                  <a:pt x="222376" y="113816"/>
                  <a:pt x="223622" y="113026"/>
                  <a:pt x="225050" y="112661"/>
                </a:cubicBezTo>
                <a:cubicBezTo>
                  <a:pt x="225442" y="112569"/>
                  <a:pt x="225854" y="112519"/>
                  <a:pt x="226264" y="112519"/>
                </a:cubicBezTo>
                <a:cubicBezTo>
                  <a:pt x="227348" y="112519"/>
                  <a:pt x="228414" y="112873"/>
                  <a:pt x="229032" y="113755"/>
                </a:cubicBezTo>
                <a:cubicBezTo>
                  <a:pt x="229458" y="114363"/>
                  <a:pt x="229640" y="114728"/>
                  <a:pt x="230430" y="114850"/>
                </a:cubicBezTo>
                <a:cubicBezTo>
                  <a:pt x="230477" y="114855"/>
                  <a:pt x="230525" y="114857"/>
                  <a:pt x="230573" y="114857"/>
                </a:cubicBezTo>
                <a:cubicBezTo>
                  <a:pt x="230787" y="114857"/>
                  <a:pt x="231007" y="114812"/>
                  <a:pt x="231209" y="114812"/>
                </a:cubicBezTo>
                <a:cubicBezTo>
                  <a:pt x="231456" y="114812"/>
                  <a:pt x="231677" y="114880"/>
                  <a:pt x="231829" y="115184"/>
                </a:cubicBezTo>
                <a:cubicBezTo>
                  <a:pt x="232041" y="115670"/>
                  <a:pt x="231585" y="116461"/>
                  <a:pt x="231646" y="117008"/>
                </a:cubicBezTo>
                <a:cubicBezTo>
                  <a:pt x="231707" y="117585"/>
                  <a:pt x="231981" y="118132"/>
                  <a:pt x="232376" y="118558"/>
                </a:cubicBezTo>
                <a:cubicBezTo>
                  <a:pt x="232852" y="119058"/>
                  <a:pt x="233553" y="119316"/>
                  <a:pt x="234244" y="119316"/>
                </a:cubicBezTo>
                <a:cubicBezTo>
                  <a:pt x="234434" y="119316"/>
                  <a:pt x="234624" y="119296"/>
                  <a:pt x="234807" y="119257"/>
                </a:cubicBezTo>
                <a:cubicBezTo>
                  <a:pt x="235203" y="119166"/>
                  <a:pt x="235567" y="118983"/>
                  <a:pt x="235962" y="118983"/>
                </a:cubicBezTo>
                <a:cubicBezTo>
                  <a:pt x="236266" y="118983"/>
                  <a:pt x="236540" y="119075"/>
                  <a:pt x="236844" y="119135"/>
                </a:cubicBezTo>
                <a:cubicBezTo>
                  <a:pt x="237095" y="119193"/>
                  <a:pt x="237344" y="119220"/>
                  <a:pt x="237590" y="119220"/>
                </a:cubicBezTo>
                <a:cubicBezTo>
                  <a:pt x="239283" y="119220"/>
                  <a:pt x="240851" y="117943"/>
                  <a:pt x="242072" y="116643"/>
                </a:cubicBezTo>
                <a:cubicBezTo>
                  <a:pt x="244169" y="114394"/>
                  <a:pt x="245932" y="111840"/>
                  <a:pt x="247300" y="109074"/>
                </a:cubicBezTo>
                <a:cubicBezTo>
                  <a:pt x="247756" y="108193"/>
                  <a:pt x="248151" y="107190"/>
                  <a:pt x="247756" y="106308"/>
                </a:cubicBezTo>
                <a:cubicBezTo>
                  <a:pt x="247422" y="105457"/>
                  <a:pt x="246479" y="104971"/>
                  <a:pt x="246206" y="104120"/>
                </a:cubicBezTo>
                <a:cubicBezTo>
                  <a:pt x="245993" y="103512"/>
                  <a:pt x="246206" y="102813"/>
                  <a:pt x="246054" y="102175"/>
                </a:cubicBezTo>
                <a:cubicBezTo>
                  <a:pt x="245719" y="100959"/>
                  <a:pt x="244139" y="100412"/>
                  <a:pt x="243713" y="99196"/>
                </a:cubicBezTo>
                <a:cubicBezTo>
                  <a:pt x="243349" y="98162"/>
                  <a:pt x="243896" y="96886"/>
                  <a:pt x="243318" y="95974"/>
                </a:cubicBezTo>
                <a:cubicBezTo>
                  <a:pt x="242953" y="95396"/>
                  <a:pt x="242254" y="95123"/>
                  <a:pt x="241981" y="94485"/>
                </a:cubicBezTo>
                <a:cubicBezTo>
                  <a:pt x="241798" y="94089"/>
                  <a:pt x="241890" y="93603"/>
                  <a:pt x="241829" y="93178"/>
                </a:cubicBezTo>
                <a:cubicBezTo>
                  <a:pt x="241768" y="92722"/>
                  <a:pt x="241494" y="92235"/>
                  <a:pt x="241069" y="92235"/>
                </a:cubicBezTo>
                <a:cubicBezTo>
                  <a:pt x="240704" y="93360"/>
                  <a:pt x="240370" y="94515"/>
                  <a:pt x="240035" y="95640"/>
                </a:cubicBezTo>
                <a:cubicBezTo>
                  <a:pt x="239762" y="96460"/>
                  <a:pt x="239428" y="97372"/>
                  <a:pt x="238637" y="97706"/>
                </a:cubicBezTo>
                <a:cubicBezTo>
                  <a:pt x="238453" y="97773"/>
                  <a:pt x="238264" y="97801"/>
                  <a:pt x="238074" y="97801"/>
                </a:cubicBezTo>
                <a:cubicBezTo>
                  <a:pt x="237574" y="97801"/>
                  <a:pt x="237063" y="97609"/>
                  <a:pt x="236601" y="97433"/>
                </a:cubicBezTo>
                <a:cubicBezTo>
                  <a:pt x="235841" y="97129"/>
                  <a:pt x="234959" y="96643"/>
                  <a:pt x="234929" y="95822"/>
                </a:cubicBezTo>
                <a:cubicBezTo>
                  <a:pt x="234929" y="95153"/>
                  <a:pt x="235506" y="94667"/>
                  <a:pt x="236023" y="94211"/>
                </a:cubicBezTo>
                <a:cubicBezTo>
                  <a:pt x="236540" y="93755"/>
                  <a:pt x="237026" y="93086"/>
                  <a:pt x="236722" y="92478"/>
                </a:cubicBezTo>
                <a:lnTo>
                  <a:pt x="236722" y="92478"/>
                </a:lnTo>
                <a:cubicBezTo>
                  <a:pt x="236338" y="92666"/>
                  <a:pt x="235907" y="92757"/>
                  <a:pt x="235474" y="92757"/>
                </a:cubicBezTo>
                <a:cubicBezTo>
                  <a:pt x="234640" y="92757"/>
                  <a:pt x="233797" y="92419"/>
                  <a:pt x="233257" y="91779"/>
                </a:cubicBezTo>
                <a:close/>
                <a:moveTo>
                  <a:pt x="51677" y="68389"/>
                </a:moveTo>
                <a:cubicBezTo>
                  <a:pt x="49973" y="68389"/>
                  <a:pt x="47451" y="69808"/>
                  <a:pt x="46352" y="71334"/>
                </a:cubicBezTo>
                <a:lnTo>
                  <a:pt x="46352" y="71334"/>
                </a:lnTo>
                <a:cubicBezTo>
                  <a:pt x="46629" y="71636"/>
                  <a:pt x="46789" y="72016"/>
                  <a:pt x="46688" y="72387"/>
                </a:cubicBezTo>
                <a:cubicBezTo>
                  <a:pt x="46506" y="72539"/>
                  <a:pt x="46384" y="72539"/>
                  <a:pt x="46324" y="72752"/>
                </a:cubicBezTo>
                <a:cubicBezTo>
                  <a:pt x="46324" y="72449"/>
                  <a:pt x="46198" y="72161"/>
                  <a:pt x="45998" y="71936"/>
                </a:cubicBezTo>
                <a:lnTo>
                  <a:pt x="45998" y="71936"/>
                </a:lnTo>
                <a:cubicBezTo>
                  <a:pt x="45864" y="72234"/>
                  <a:pt x="45795" y="72529"/>
                  <a:pt x="45807" y="72813"/>
                </a:cubicBezTo>
                <a:cubicBezTo>
                  <a:pt x="45898" y="74393"/>
                  <a:pt x="46050" y="76004"/>
                  <a:pt x="46263" y="77585"/>
                </a:cubicBezTo>
                <a:cubicBezTo>
                  <a:pt x="45077" y="78983"/>
                  <a:pt x="43953" y="80624"/>
                  <a:pt x="42737" y="82053"/>
                </a:cubicBezTo>
                <a:cubicBezTo>
                  <a:pt x="42463" y="82387"/>
                  <a:pt x="42159" y="82752"/>
                  <a:pt x="42038" y="83177"/>
                </a:cubicBezTo>
                <a:cubicBezTo>
                  <a:pt x="41795" y="84089"/>
                  <a:pt x="42403" y="84971"/>
                  <a:pt x="42980" y="85731"/>
                </a:cubicBezTo>
                <a:cubicBezTo>
                  <a:pt x="42220" y="87342"/>
                  <a:pt x="43223" y="89530"/>
                  <a:pt x="44409" y="90867"/>
                </a:cubicBezTo>
                <a:cubicBezTo>
                  <a:pt x="45625" y="92205"/>
                  <a:pt x="47144" y="93208"/>
                  <a:pt x="48178" y="94697"/>
                </a:cubicBezTo>
                <a:cubicBezTo>
                  <a:pt x="48755" y="95548"/>
                  <a:pt x="49150" y="96582"/>
                  <a:pt x="49971" y="97251"/>
                </a:cubicBezTo>
                <a:cubicBezTo>
                  <a:pt x="50974" y="98071"/>
                  <a:pt x="52433" y="98162"/>
                  <a:pt x="53588" y="98801"/>
                </a:cubicBezTo>
                <a:cubicBezTo>
                  <a:pt x="53923" y="106612"/>
                  <a:pt x="54743" y="114394"/>
                  <a:pt x="55503" y="122175"/>
                </a:cubicBezTo>
                <a:cubicBezTo>
                  <a:pt x="55777" y="124759"/>
                  <a:pt x="56081" y="127403"/>
                  <a:pt x="56992" y="129835"/>
                </a:cubicBezTo>
                <a:cubicBezTo>
                  <a:pt x="57935" y="132266"/>
                  <a:pt x="59576" y="134516"/>
                  <a:pt x="61917" y="135671"/>
                </a:cubicBezTo>
                <a:cubicBezTo>
                  <a:pt x="62061" y="135743"/>
                  <a:pt x="62237" y="135804"/>
                  <a:pt x="62407" y="135804"/>
                </a:cubicBezTo>
                <a:cubicBezTo>
                  <a:pt x="62524" y="135804"/>
                  <a:pt x="62638" y="135775"/>
                  <a:pt x="62737" y="135701"/>
                </a:cubicBezTo>
                <a:cubicBezTo>
                  <a:pt x="62859" y="135610"/>
                  <a:pt x="62889" y="135427"/>
                  <a:pt x="62920" y="135275"/>
                </a:cubicBezTo>
                <a:cubicBezTo>
                  <a:pt x="63315" y="133634"/>
                  <a:pt x="63680" y="132023"/>
                  <a:pt x="64044" y="130412"/>
                </a:cubicBezTo>
                <a:cubicBezTo>
                  <a:pt x="64379" y="128984"/>
                  <a:pt x="64439" y="127008"/>
                  <a:pt x="63041" y="126552"/>
                </a:cubicBezTo>
                <a:cubicBezTo>
                  <a:pt x="63619" y="125032"/>
                  <a:pt x="63619" y="123208"/>
                  <a:pt x="62828" y="121780"/>
                </a:cubicBezTo>
                <a:lnTo>
                  <a:pt x="62828" y="121780"/>
                </a:lnTo>
                <a:cubicBezTo>
                  <a:pt x="62952" y="121848"/>
                  <a:pt x="63087" y="121878"/>
                  <a:pt x="63229" y="121878"/>
                </a:cubicBezTo>
                <a:cubicBezTo>
                  <a:pt x="63713" y="121878"/>
                  <a:pt x="64262" y="121525"/>
                  <a:pt x="64591" y="121172"/>
                </a:cubicBezTo>
                <a:cubicBezTo>
                  <a:pt x="65017" y="120746"/>
                  <a:pt x="65382" y="120199"/>
                  <a:pt x="65990" y="120017"/>
                </a:cubicBezTo>
                <a:cubicBezTo>
                  <a:pt x="66263" y="119926"/>
                  <a:pt x="66567" y="119956"/>
                  <a:pt x="66871" y="119865"/>
                </a:cubicBezTo>
                <a:cubicBezTo>
                  <a:pt x="67813" y="119652"/>
                  <a:pt x="68391" y="118649"/>
                  <a:pt x="68452" y="117707"/>
                </a:cubicBezTo>
                <a:cubicBezTo>
                  <a:pt x="68512" y="116734"/>
                  <a:pt x="68178" y="115792"/>
                  <a:pt x="67813" y="114910"/>
                </a:cubicBezTo>
                <a:lnTo>
                  <a:pt x="67813" y="114910"/>
                </a:lnTo>
                <a:cubicBezTo>
                  <a:pt x="68066" y="114979"/>
                  <a:pt x="68317" y="115012"/>
                  <a:pt x="68564" y="115012"/>
                </a:cubicBezTo>
                <a:cubicBezTo>
                  <a:pt x="69299" y="115012"/>
                  <a:pt x="70003" y="114727"/>
                  <a:pt x="70640" y="114272"/>
                </a:cubicBezTo>
                <a:cubicBezTo>
                  <a:pt x="71491" y="113664"/>
                  <a:pt x="72038" y="112661"/>
                  <a:pt x="72069" y="111628"/>
                </a:cubicBezTo>
                <a:cubicBezTo>
                  <a:pt x="73011" y="111536"/>
                  <a:pt x="74014" y="111141"/>
                  <a:pt x="74531" y="110351"/>
                </a:cubicBezTo>
                <a:cubicBezTo>
                  <a:pt x="74774" y="110017"/>
                  <a:pt x="74835" y="109591"/>
                  <a:pt x="74896" y="109196"/>
                </a:cubicBezTo>
                <a:cubicBezTo>
                  <a:pt x="75078" y="107919"/>
                  <a:pt x="74987" y="106612"/>
                  <a:pt x="74652" y="105397"/>
                </a:cubicBezTo>
                <a:cubicBezTo>
                  <a:pt x="77510" y="104789"/>
                  <a:pt x="79941" y="102205"/>
                  <a:pt x="80671" y="99348"/>
                </a:cubicBezTo>
                <a:cubicBezTo>
                  <a:pt x="81096" y="97555"/>
                  <a:pt x="80914" y="95609"/>
                  <a:pt x="81583" y="93877"/>
                </a:cubicBezTo>
                <a:cubicBezTo>
                  <a:pt x="82403" y="91688"/>
                  <a:pt x="84592" y="89925"/>
                  <a:pt x="84440" y="87585"/>
                </a:cubicBezTo>
                <a:cubicBezTo>
                  <a:pt x="84349" y="85852"/>
                  <a:pt x="82920" y="84454"/>
                  <a:pt x="81309" y="83755"/>
                </a:cubicBezTo>
                <a:cubicBezTo>
                  <a:pt x="79728" y="83056"/>
                  <a:pt x="77966" y="82904"/>
                  <a:pt x="76263" y="82539"/>
                </a:cubicBezTo>
                <a:cubicBezTo>
                  <a:pt x="74561" y="82174"/>
                  <a:pt x="72798" y="81536"/>
                  <a:pt x="71734" y="80199"/>
                </a:cubicBezTo>
                <a:cubicBezTo>
                  <a:pt x="70336" y="78496"/>
                  <a:pt x="70215" y="75882"/>
                  <a:pt x="68482" y="74575"/>
                </a:cubicBezTo>
                <a:cubicBezTo>
                  <a:pt x="67581" y="73884"/>
                  <a:pt x="66435" y="73713"/>
                  <a:pt x="65262" y="73713"/>
                </a:cubicBezTo>
                <a:cubicBezTo>
                  <a:pt x="64733" y="73713"/>
                  <a:pt x="64199" y="73747"/>
                  <a:pt x="63680" y="73785"/>
                </a:cubicBezTo>
                <a:cubicBezTo>
                  <a:pt x="63041" y="72964"/>
                  <a:pt x="62190" y="71901"/>
                  <a:pt x="61552" y="71050"/>
                </a:cubicBezTo>
                <a:cubicBezTo>
                  <a:pt x="61187" y="70594"/>
                  <a:pt x="60853" y="70138"/>
                  <a:pt x="60366" y="69834"/>
                </a:cubicBezTo>
                <a:cubicBezTo>
                  <a:pt x="59652" y="69333"/>
                  <a:pt x="58816" y="69216"/>
                  <a:pt x="57935" y="69216"/>
                </a:cubicBezTo>
                <a:cubicBezTo>
                  <a:pt x="57155" y="69216"/>
                  <a:pt x="56339" y="69308"/>
                  <a:pt x="55542" y="69308"/>
                </a:cubicBezTo>
                <a:cubicBezTo>
                  <a:pt x="54944" y="69308"/>
                  <a:pt x="54356" y="69256"/>
                  <a:pt x="53801" y="69074"/>
                </a:cubicBezTo>
                <a:cubicBezTo>
                  <a:pt x="53315" y="68922"/>
                  <a:pt x="52889" y="68679"/>
                  <a:pt x="52403" y="68496"/>
                </a:cubicBezTo>
                <a:cubicBezTo>
                  <a:pt x="52186" y="68423"/>
                  <a:pt x="51941" y="68389"/>
                  <a:pt x="51677" y="68389"/>
                </a:cubicBezTo>
                <a:close/>
              </a:path>
            </a:pathLst>
          </a:custGeom>
          <a:solidFill>
            <a:srgbClr val="95CCDF">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0" name="Google Shape;1060;p16"/>
          <p:cNvGrpSpPr/>
          <p:nvPr/>
        </p:nvGrpSpPr>
        <p:grpSpPr>
          <a:xfrm>
            <a:off x="-1050" y="17775"/>
            <a:ext cx="9156710" cy="5130900"/>
            <a:chOff x="-1050" y="17775"/>
            <a:chExt cx="9156710" cy="5130900"/>
          </a:xfrm>
        </p:grpSpPr>
        <p:grpSp>
          <p:nvGrpSpPr>
            <p:cNvPr id="1061" name="Google Shape;1061;p16"/>
            <p:cNvGrpSpPr/>
            <p:nvPr/>
          </p:nvGrpSpPr>
          <p:grpSpPr>
            <a:xfrm>
              <a:off x="-1050" y="17775"/>
              <a:ext cx="9156700" cy="5130900"/>
              <a:chOff x="-1050" y="17775"/>
              <a:chExt cx="9156700" cy="5130900"/>
            </a:xfrm>
          </p:grpSpPr>
          <p:cxnSp>
            <p:nvCxnSpPr>
              <p:cNvPr id="1062" name="Google Shape;1062;p16"/>
              <p:cNvCxnSpPr/>
              <p:nvPr/>
            </p:nvCxnSpPr>
            <p:spPr>
              <a:xfrm>
                <a:off x="762008"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063" name="Google Shape;1063;p16"/>
              <p:cNvCxnSpPr/>
              <p:nvPr/>
            </p:nvCxnSpPr>
            <p:spPr>
              <a:xfrm>
                <a:off x="1525067"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064" name="Google Shape;1064;p16"/>
              <p:cNvCxnSpPr/>
              <p:nvPr/>
            </p:nvCxnSpPr>
            <p:spPr>
              <a:xfrm>
                <a:off x="2288125"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065" name="Google Shape;1065;p16"/>
              <p:cNvCxnSpPr/>
              <p:nvPr/>
            </p:nvCxnSpPr>
            <p:spPr>
              <a:xfrm>
                <a:off x="3051183"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066" name="Google Shape;1066;p16"/>
              <p:cNvCxnSpPr/>
              <p:nvPr/>
            </p:nvCxnSpPr>
            <p:spPr>
              <a:xfrm>
                <a:off x="3814242"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067" name="Google Shape;1067;p16"/>
              <p:cNvCxnSpPr/>
              <p:nvPr/>
            </p:nvCxnSpPr>
            <p:spPr>
              <a:xfrm>
                <a:off x="4577300"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068" name="Google Shape;1068;p16"/>
              <p:cNvCxnSpPr/>
              <p:nvPr/>
            </p:nvCxnSpPr>
            <p:spPr>
              <a:xfrm>
                <a:off x="5340358"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069" name="Google Shape;1069;p16"/>
              <p:cNvCxnSpPr/>
              <p:nvPr/>
            </p:nvCxnSpPr>
            <p:spPr>
              <a:xfrm>
                <a:off x="6103417"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070" name="Google Shape;1070;p16"/>
              <p:cNvCxnSpPr/>
              <p:nvPr/>
            </p:nvCxnSpPr>
            <p:spPr>
              <a:xfrm>
                <a:off x="6866475"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071" name="Google Shape;1071;p16"/>
              <p:cNvCxnSpPr/>
              <p:nvPr/>
            </p:nvCxnSpPr>
            <p:spPr>
              <a:xfrm>
                <a:off x="7629533"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072" name="Google Shape;1072;p16"/>
              <p:cNvCxnSpPr/>
              <p:nvPr/>
            </p:nvCxnSpPr>
            <p:spPr>
              <a:xfrm>
                <a:off x="8392592"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073" name="Google Shape;1073;p16"/>
              <p:cNvCxnSpPr/>
              <p:nvPr/>
            </p:nvCxnSpPr>
            <p:spPr>
              <a:xfrm>
                <a:off x="9155650"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074" name="Google Shape;1074;p16"/>
              <p:cNvCxnSpPr/>
              <p:nvPr/>
            </p:nvCxnSpPr>
            <p:spPr>
              <a:xfrm>
                <a:off x="-1050" y="17775"/>
                <a:ext cx="0" cy="5130900"/>
              </a:xfrm>
              <a:prstGeom prst="straightConnector1">
                <a:avLst/>
              </a:prstGeom>
              <a:noFill/>
              <a:ln w="9525" cap="flat" cmpd="sng">
                <a:solidFill>
                  <a:srgbClr val="BFEFFF"/>
                </a:solidFill>
                <a:prstDash val="dash"/>
                <a:round/>
                <a:headEnd type="none" w="med" len="med"/>
                <a:tailEnd type="none" w="med" len="med"/>
              </a:ln>
            </p:spPr>
          </p:cxnSp>
        </p:grpSp>
        <p:grpSp>
          <p:nvGrpSpPr>
            <p:cNvPr id="1075" name="Google Shape;1075;p16"/>
            <p:cNvGrpSpPr/>
            <p:nvPr/>
          </p:nvGrpSpPr>
          <p:grpSpPr>
            <a:xfrm rot="5400000">
              <a:off x="2290492" y="-2004243"/>
              <a:ext cx="4578350" cy="9151986"/>
              <a:chOff x="-1050" y="17775"/>
              <a:chExt cx="4578350" cy="5130900"/>
            </a:xfrm>
          </p:grpSpPr>
          <p:cxnSp>
            <p:nvCxnSpPr>
              <p:cNvPr id="1076" name="Google Shape;1076;p16"/>
              <p:cNvCxnSpPr/>
              <p:nvPr/>
            </p:nvCxnSpPr>
            <p:spPr>
              <a:xfrm>
                <a:off x="762008"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077" name="Google Shape;1077;p16"/>
              <p:cNvCxnSpPr/>
              <p:nvPr/>
            </p:nvCxnSpPr>
            <p:spPr>
              <a:xfrm>
                <a:off x="1525067"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078" name="Google Shape;1078;p16"/>
              <p:cNvCxnSpPr/>
              <p:nvPr/>
            </p:nvCxnSpPr>
            <p:spPr>
              <a:xfrm>
                <a:off x="2288125"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079" name="Google Shape;1079;p16"/>
              <p:cNvCxnSpPr/>
              <p:nvPr/>
            </p:nvCxnSpPr>
            <p:spPr>
              <a:xfrm>
                <a:off x="3051183"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080" name="Google Shape;1080;p16"/>
              <p:cNvCxnSpPr/>
              <p:nvPr/>
            </p:nvCxnSpPr>
            <p:spPr>
              <a:xfrm>
                <a:off x="3814242"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081" name="Google Shape;1081;p16"/>
              <p:cNvCxnSpPr/>
              <p:nvPr/>
            </p:nvCxnSpPr>
            <p:spPr>
              <a:xfrm>
                <a:off x="4577300"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082" name="Google Shape;1082;p16"/>
              <p:cNvCxnSpPr/>
              <p:nvPr/>
            </p:nvCxnSpPr>
            <p:spPr>
              <a:xfrm>
                <a:off x="-1050" y="17775"/>
                <a:ext cx="0" cy="5130900"/>
              </a:xfrm>
              <a:prstGeom prst="straightConnector1">
                <a:avLst/>
              </a:prstGeom>
              <a:noFill/>
              <a:ln w="9525" cap="flat" cmpd="sng">
                <a:solidFill>
                  <a:srgbClr val="BFEFFF"/>
                </a:solidFill>
                <a:prstDash val="dash"/>
                <a:round/>
                <a:headEnd type="none" w="med" len="med"/>
                <a:tailEnd type="none" w="med" len="med"/>
              </a:ln>
            </p:spPr>
          </p:cxnSp>
        </p:grpSp>
      </p:grpSp>
      <p:sp>
        <p:nvSpPr>
          <p:cNvPr id="1083" name="Google Shape;1083;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84" name="Google Shape;1084;p16"/>
          <p:cNvSpPr txBox="1">
            <a:spLocks noGrp="1"/>
          </p:cNvSpPr>
          <p:nvPr>
            <p:ph type="subTitle" idx="1"/>
          </p:nvPr>
        </p:nvSpPr>
        <p:spPr>
          <a:xfrm>
            <a:off x="720025" y="1596497"/>
            <a:ext cx="7704000" cy="5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085" name="Google Shape;1085;p16"/>
          <p:cNvSpPr txBox="1">
            <a:spLocks noGrp="1"/>
          </p:cNvSpPr>
          <p:nvPr>
            <p:ph type="subTitle" idx="2"/>
          </p:nvPr>
        </p:nvSpPr>
        <p:spPr>
          <a:xfrm>
            <a:off x="720025" y="2731125"/>
            <a:ext cx="7704000" cy="52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086" name="Google Shape;1086;p16"/>
          <p:cNvSpPr txBox="1">
            <a:spLocks noGrp="1"/>
          </p:cNvSpPr>
          <p:nvPr>
            <p:ph type="subTitle" idx="3"/>
          </p:nvPr>
        </p:nvSpPr>
        <p:spPr>
          <a:xfrm>
            <a:off x="720025" y="3851625"/>
            <a:ext cx="7704000" cy="52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087" name="Google Shape;1087;p16"/>
          <p:cNvSpPr txBox="1">
            <a:spLocks noGrp="1"/>
          </p:cNvSpPr>
          <p:nvPr>
            <p:ph type="subTitle" idx="4"/>
          </p:nvPr>
        </p:nvSpPr>
        <p:spPr>
          <a:xfrm>
            <a:off x="720025" y="1226826"/>
            <a:ext cx="7704000" cy="53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latin typeface="Manrope"/>
                <a:ea typeface="Manrope"/>
                <a:cs typeface="Manrope"/>
                <a:sym typeface="Manrop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088" name="Google Shape;1088;p16"/>
          <p:cNvSpPr txBox="1">
            <a:spLocks noGrp="1"/>
          </p:cNvSpPr>
          <p:nvPr>
            <p:ph type="subTitle" idx="5"/>
          </p:nvPr>
        </p:nvSpPr>
        <p:spPr>
          <a:xfrm>
            <a:off x="720025" y="2350125"/>
            <a:ext cx="77040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latin typeface="Manrope"/>
                <a:ea typeface="Manrope"/>
                <a:cs typeface="Manrope"/>
                <a:sym typeface="Manrop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089" name="Google Shape;1089;p16"/>
          <p:cNvSpPr txBox="1">
            <a:spLocks noGrp="1"/>
          </p:cNvSpPr>
          <p:nvPr>
            <p:ph type="subTitle" idx="6"/>
          </p:nvPr>
        </p:nvSpPr>
        <p:spPr>
          <a:xfrm>
            <a:off x="720025" y="3470625"/>
            <a:ext cx="77040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latin typeface="Manrope"/>
                <a:ea typeface="Manrope"/>
                <a:cs typeface="Manrope"/>
                <a:sym typeface="Manrop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grpSp>
        <p:nvGrpSpPr>
          <p:cNvPr id="1090" name="Google Shape;1090;p16"/>
          <p:cNvGrpSpPr/>
          <p:nvPr/>
        </p:nvGrpSpPr>
        <p:grpSpPr>
          <a:xfrm rot="7707820" flipH="1">
            <a:off x="-22242" y="309665"/>
            <a:ext cx="854723" cy="460761"/>
            <a:chOff x="2453275" y="4015150"/>
            <a:chExt cx="2014600" cy="1086025"/>
          </a:xfrm>
        </p:grpSpPr>
        <p:sp>
          <p:nvSpPr>
            <p:cNvPr id="1091" name="Google Shape;1091;p16"/>
            <p:cNvSpPr/>
            <p:nvPr/>
          </p:nvSpPr>
          <p:spPr>
            <a:xfrm>
              <a:off x="2463900" y="4015150"/>
              <a:ext cx="2003975" cy="999600"/>
            </a:xfrm>
            <a:custGeom>
              <a:avLst/>
              <a:gdLst/>
              <a:ahLst/>
              <a:cxnLst/>
              <a:rect l="l" t="t" r="r" b="b"/>
              <a:pathLst>
                <a:path w="80159" h="39984" extrusionOk="0">
                  <a:moveTo>
                    <a:pt x="1" y="1"/>
                  </a:moveTo>
                  <a:lnTo>
                    <a:pt x="1" y="1"/>
                  </a:lnTo>
                  <a:cubicBezTo>
                    <a:pt x="1313" y="29698"/>
                    <a:pt x="29735" y="36060"/>
                    <a:pt x="47314" y="36060"/>
                  </a:cubicBezTo>
                  <a:cubicBezTo>
                    <a:pt x="52087" y="36060"/>
                    <a:pt x="56061" y="35591"/>
                    <a:pt x="58476" y="34993"/>
                  </a:cubicBezTo>
                  <a:lnTo>
                    <a:pt x="58476" y="34993"/>
                  </a:lnTo>
                  <a:cubicBezTo>
                    <a:pt x="58443" y="36394"/>
                    <a:pt x="58376" y="37795"/>
                    <a:pt x="58243" y="39196"/>
                  </a:cubicBezTo>
                  <a:cubicBezTo>
                    <a:pt x="58196" y="39663"/>
                    <a:pt x="58559" y="39984"/>
                    <a:pt x="58941" y="39984"/>
                  </a:cubicBezTo>
                  <a:cubicBezTo>
                    <a:pt x="59104" y="39984"/>
                    <a:pt x="59271" y="39926"/>
                    <a:pt x="59410" y="39796"/>
                  </a:cubicBezTo>
                  <a:cubicBezTo>
                    <a:pt x="65514" y="33992"/>
                    <a:pt x="71319" y="27854"/>
                    <a:pt x="76656" y="21383"/>
                  </a:cubicBezTo>
                  <a:lnTo>
                    <a:pt x="79524" y="21616"/>
                  </a:lnTo>
                  <a:lnTo>
                    <a:pt x="80125" y="16946"/>
                  </a:lnTo>
                  <a:cubicBezTo>
                    <a:pt x="80158" y="16579"/>
                    <a:pt x="79925" y="16179"/>
                    <a:pt x="79491" y="16146"/>
                  </a:cubicBezTo>
                  <a:cubicBezTo>
                    <a:pt x="70084" y="15078"/>
                    <a:pt x="60277" y="12843"/>
                    <a:pt x="51037" y="10709"/>
                  </a:cubicBezTo>
                  <a:cubicBezTo>
                    <a:pt x="50991" y="10701"/>
                    <a:pt x="50946" y="10697"/>
                    <a:pt x="50902" y="10697"/>
                  </a:cubicBezTo>
                  <a:cubicBezTo>
                    <a:pt x="50570" y="10697"/>
                    <a:pt x="50325" y="10910"/>
                    <a:pt x="50237" y="11176"/>
                  </a:cubicBezTo>
                  <a:lnTo>
                    <a:pt x="50203" y="11176"/>
                  </a:lnTo>
                  <a:cubicBezTo>
                    <a:pt x="50203" y="11276"/>
                    <a:pt x="50170" y="11342"/>
                    <a:pt x="50170" y="11442"/>
                  </a:cubicBezTo>
                  <a:lnTo>
                    <a:pt x="49803" y="14178"/>
                  </a:lnTo>
                  <a:lnTo>
                    <a:pt x="52338" y="14912"/>
                  </a:lnTo>
                  <a:cubicBezTo>
                    <a:pt x="52438" y="15112"/>
                    <a:pt x="52572" y="15312"/>
                    <a:pt x="52672" y="15479"/>
                  </a:cubicBezTo>
                  <a:cubicBezTo>
                    <a:pt x="45422" y="17178"/>
                    <a:pt x="38828" y="17936"/>
                    <a:pt x="32945" y="17936"/>
                  </a:cubicBezTo>
                  <a:cubicBezTo>
                    <a:pt x="13657" y="17936"/>
                    <a:pt x="2020" y="979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2" name="Google Shape;1092;p16"/>
            <p:cNvGrpSpPr/>
            <p:nvPr/>
          </p:nvGrpSpPr>
          <p:grpSpPr>
            <a:xfrm>
              <a:off x="2453275" y="4015150"/>
              <a:ext cx="2014600" cy="1086025"/>
              <a:chOff x="1994300" y="3375350"/>
              <a:chExt cx="2014600" cy="1086025"/>
            </a:xfrm>
          </p:grpSpPr>
          <p:sp>
            <p:nvSpPr>
              <p:cNvPr id="1093" name="Google Shape;1093;p16"/>
              <p:cNvSpPr/>
              <p:nvPr/>
            </p:nvSpPr>
            <p:spPr>
              <a:xfrm>
                <a:off x="2004925" y="3375350"/>
                <a:ext cx="2003975" cy="999600"/>
              </a:xfrm>
              <a:custGeom>
                <a:avLst/>
                <a:gdLst/>
                <a:ahLst/>
                <a:cxnLst/>
                <a:rect l="l" t="t" r="r" b="b"/>
                <a:pathLst>
                  <a:path w="80159" h="39984" extrusionOk="0">
                    <a:moveTo>
                      <a:pt x="1" y="1"/>
                    </a:moveTo>
                    <a:lnTo>
                      <a:pt x="1" y="1"/>
                    </a:lnTo>
                    <a:cubicBezTo>
                      <a:pt x="1313" y="29698"/>
                      <a:pt x="29735" y="36060"/>
                      <a:pt x="47314" y="36060"/>
                    </a:cubicBezTo>
                    <a:cubicBezTo>
                      <a:pt x="52087" y="36060"/>
                      <a:pt x="56061" y="35591"/>
                      <a:pt x="58476" y="34993"/>
                    </a:cubicBezTo>
                    <a:lnTo>
                      <a:pt x="58476" y="34993"/>
                    </a:lnTo>
                    <a:cubicBezTo>
                      <a:pt x="58443" y="36394"/>
                      <a:pt x="58376" y="37795"/>
                      <a:pt x="58243" y="39196"/>
                    </a:cubicBezTo>
                    <a:cubicBezTo>
                      <a:pt x="58196" y="39663"/>
                      <a:pt x="58559" y="39984"/>
                      <a:pt x="58941" y="39984"/>
                    </a:cubicBezTo>
                    <a:cubicBezTo>
                      <a:pt x="59104" y="39984"/>
                      <a:pt x="59271" y="39926"/>
                      <a:pt x="59410" y="39796"/>
                    </a:cubicBezTo>
                    <a:cubicBezTo>
                      <a:pt x="65514" y="33992"/>
                      <a:pt x="71319" y="27854"/>
                      <a:pt x="76656" y="21383"/>
                    </a:cubicBezTo>
                    <a:lnTo>
                      <a:pt x="79524" y="21616"/>
                    </a:lnTo>
                    <a:lnTo>
                      <a:pt x="80125" y="16946"/>
                    </a:lnTo>
                    <a:cubicBezTo>
                      <a:pt x="80158" y="16579"/>
                      <a:pt x="79925" y="16179"/>
                      <a:pt x="79491" y="16146"/>
                    </a:cubicBezTo>
                    <a:cubicBezTo>
                      <a:pt x="70084" y="15078"/>
                      <a:pt x="60277" y="12843"/>
                      <a:pt x="51037" y="10709"/>
                    </a:cubicBezTo>
                    <a:cubicBezTo>
                      <a:pt x="50991" y="10701"/>
                      <a:pt x="50946" y="10697"/>
                      <a:pt x="50902" y="10697"/>
                    </a:cubicBezTo>
                    <a:cubicBezTo>
                      <a:pt x="50570" y="10697"/>
                      <a:pt x="50325" y="10910"/>
                      <a:pt x="50237" y="11176"/>
                    </a:cubicBezTo>
                    <a:lnTo>
                      <a:pt x="50203" y="11176"/>
                    </a:lnTo>
                    <a:cubicBezTo>
                      <a:pt x="50203" y="11276"/>
                      <a:pt x="50170" y="11342"/>
                      <a:pt x="50170" y="11442"/>
                    </a:cubicBezTo>
                    <a:lnTo>
                      <a:pt x="49803" y="14178"/>
                    </a:lnTo>
                    <a:lnTo>
                      <a:pt x="52338" y="14912"/>
                    </a:lnTo>
                    <a:cubicBezTo>
                      <a:pt x="52438" y="15112"/>
                      <a:pt x="52572" y="15312"/>
                      <a:pt x="52672" y="15479"/>
                    </a:cubicBezTo>
                    <a:cubicBezTo>
                      <a:pt x="45422" y="17178"/>
                      <a:pt x="38828" y="17936"/>
                      <a:pt x="32945" y="17936"/>
                    </a:cubicBezTo>
                    <a:cubicBezTo>
                      <a:pt x="13657" y="17936"/>
                      <a:pt x="2020" y="9791"/>
                      <a:pt x="1" y="1"/>
                    </a:cubicBezTo>
                    <a:close/>
                  </a:path>
                </a:pathLst>
              </a:custGeom>
              <a:solidFill>
                <a:srgbClr val="00000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6"/>
              <p:cNvSpPr/>
              <p:nvPr/>
            </p:nvSpPr>
            <p:spPr>
              <a:xfrm>
                <a:off x="1994300" y="3375350"/>
                <a:ext cx="2003750" cy="1086025"/>
              </a:xfrm>
              <a:custGeom>
                <a:avLst/>
                <a:gdLst/>
                <a:ahLst/>
                <a:cxnLst/>
                <a:rect l="l" t="t" r="r" b="b"/>
                <a:pathLst>
                  <a:path w="80150" h="43441" extrusionOk="0">
                    <a:moveTo>
                      <a:pt x="426" y="1"/>
                    </a:moveTo>
                    <a:lnTo>
                      <a:pt x="426" y="1"/>
                    </a:lnTo>
                    <a:cubicBezTo>
                      <a:pt x="0" y="32153"/>
                      <a:pt x="33036" y="38956"/>
                      <a:pt x="49993" y="38956"/>
                    </a:cubicBezTo>
                    <a:cubicBezTo>
                      <a:pt x="52969" y="38956"/>
                      <a:pt x="55449" y="38747"/>
                      <a:pt x="57166" y="38428"/>
                    </a:cubicBezTo>
                    <a:lnTo>
                      <a:pt x="57166" y="38428"/>
                    </a:lnTo>
                    <a:cubicBezTo>
                      <a:pt x="57066" y="39829"/>
                      <a:pt x="56900" y="41230"/>
                      <a:pt x="56666" y="42631"/>
                    </a:cubicBezTo>
                    <a:cubicBezTo>
                      <a:pt x="56594" y="43088"/>
                      <a:pt x="56971" y="43440"/>
                      <a:pt x="57375" y="43440"/>
                    </a:cubicBezTo>
                    <a:cubicBezTo>
                      <a:pt x="57532" y="43440"/>
                      <a:pt x="57693" y="43387"/>
                      <a:pt x="57834" y="43265"/>
                    </a:cubicBezTo>
                    <a:cubicBezTo>
                      <a:pt x="65639" y="36727"/>
                      <a:pt x="73044" y="29655"/>
                      <a:pt x="79783" y="22017"/>
                    </a:cubicBezTo>
                    <a:cubicBezTo>
                      <a:pt x="80150" y="21616"/>
                      <a:pt x="79916" y="20949"/>
                      <a:pt x="79382" y="20849"/>
                    </a:cubicBezTo>
                    <a:cubicBezTo>
                      <a:pt x="69976" y="19215"/>
                      <a:pt x="60235" y="16413"/>
                      <a:pt x="51095" y="13744"/>
                    </a:cubicBezTo>
                    <a:cubicBezTo>
                      <a:pt x="51028" y="13726"/>
                      <a:pt x="50962" y="13718"/>
                      <a:pt x="50898" y="13718"/>
                    </a:cubicBezTo>
                    <a:cubicBezTo>
                      <a:pt x="50358" y="13718"/>
                      <a:pt x="49967" y="14305"/>
                      <a:pt x="50295" y="14811"/>
                    </a:cubicBezTo>
                    <a:cubicBezTo>
                      <a:pt x="50995" y="15846"/>
                      <a:pt x="51796" y="17280"/>
                      <a:pt x="52463" y="18614"/>
                    </a:cubicBezTo>
                    <a:cubicBezTo>
                      <a:pt x="46770" y="19588"/>
                      <a:pt x="41474" y="20034"/>
                      <a:pt x="36611" y="20034"/>
                    </a:cubicBezTo>
                    <a:cubicBezTo>
                      <a:pt x="14493" y="20034"/>
                      <a:pt x="1328" y="10802"/>
                      <a:pt x="4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95" name="Google Shape;1095;p16"/>
          <p:cNvGrpSpPr/>
          <p:nvPr/>
        </p:nvGrpSpPr>
        <p:grpSpPr>
          <a:xfrm rot="-2558286" flipH="1">
            <a:off x="8294784" y="396234"/>
            <a:ext cx="520783" cy="955922"/>
            <a:chOff x="485725" y="259900"/>
            <a:chExt cx="1091800" cy="2004050"/>
          </a:xfrm>
        </p:grpSpPr>
        <p:sp>
          <p:nvSpPr>
            <p:cNvPr id="1096" name="Google Shape;1096;p16"/>
            <p:cNvSpPr/>
            <p:nvPr/>
          </p:nvSpPr>
          <p:spPr>
            <a:xfrm>
              <a:off x="572400" y="259975"/>
              <a:ext cx="1005125" cy="2003975"/>
            </a:xfrm>
            <a:custGeom>
              <a:avLst/>
              <a:gdLst/>
              <a:ahLst/>
              <a:cxnLst/>
              <a:rect l="l" t="t" r="r" b="b"/>
              <a:pathLst>
                <a:path w="40205" h="80159" extrusionOk="0">
                  <a:moveTo>
                    <a:pt x="40204" y="1"/>
                  </a:moveTo>
                  <a:lnTo>
                    <a:pt x="40204" y="1"/>
                  </a:lnTo>
                  <a:cubicBezTo>
                    <a:pt x="2444" y="1702"/>
                    <a:pt x="2411" y="47201"/>
                    <a:pt x="5213" y="58509"/>
                  </a:cubicBezTo>
                  <a:cubicBezTo>
                    <a:pt x="3812" y="58476"/>
                    <a:pt x="2411" y="58409"/>
                    <a:pt x="1010" y="58276"/>
                  </a:cubicBezTo>
                  <a:cubicBezTo>
                    <a:pt x="973" y="58270"/>
                    <a:pt x="937" y="58267"/>
                    <a:pt x="902" y="58267"/>
                  </a:cubicBezTo>
                  <a:cubicBezTo>
                    <a:pt x="332" y="58267"/>
                    <a:pt x="1" y="59003"/>
                    <a:pt x="409" y="59443"/>
                  </a:cubicBezTo>
                  <a:cubicBezTo>
                    <a:pt x="6213" y="65548"/>
                    <a:pt x="12351" y="71318"/>
                    <a:pt x="18822" y="76689"/>
                  </a:cubicBezTo>
                  <a:lnTo>
                    <a:pt x="18589" y="79558"/>
                  </a:lnTo>
                  <a:lnTo>
                    <a:pt x="23259" y="80158"/>
                  </a:lnTo>
                  <a:lnTo>
                    <a:pt x="23259" y="80125"/>
                  </a:lnTo>
                  <a:cubicBezTo>
                    <a:pt x="23300" y="80132"/>
                    <a:pt x="23342" y="80136"/>
                    <a:pt x="23384" y="80136"/>
                  </a:cubicBezTo>
                  <a:cubicBezTo>
                    <a:pt x="23712" y="80136"/>
                    <a:pt x="24030" y="79909"/>
                    <a:pt x="24059" y="79524"/>
                  </a:cubicBezTo>
                  <a:cubicBezTo>
                    <a:pt x="25160" y="70118"/>
                    <a:pt x="27362" y="60277"/>
                    <a:pt x="29497" y="51071"/>
                  </a:cubicBezTo>
                  <a:cubicBezTo>
                    <a:pt x="29597" y="50670"/>
                    <a:pt x="29330" y="50370"/>
                    <a:pt x="29030" y="50237"/>
                  </a:cubicBezTo>
                  <a:cubicBezTo>
                    <a:pt x="28963" y="50203"/>
                    <a:pt x="28863" y="50203"/>
                    <a:pt x="28796" y="50203"/>
                  </a:cubicBezTo>
                  <a:lnTo>
                    <a:pt x="26028" y="49836"/>
                  </a:lnTo>
                  <a:lnTo>
                    <a:pt x="25294" y="52371"/>
                  </a:lnTo>
                  <a:cubicBezTo>
                    <a:pt x="25094" y="52472"/>
                    <a:pt x="24927" y="52572"/>
                    <a:pt x="24727" y="52705"/>
                  </a:cubicBezTo>
                  <a:cubicBezTo>
                    <a:pt x="17455" y="21683"/>
                    <a:pt x="27429" y="2669"/>
                    <a:pt x="402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7" name="Google Shape;1097;p16"/>
            <p:cNvGrpSpPr/>
            <p:nvPr/>
          </p:nvGrpSpPr>
          <p:grpSpPr>
            <a:xfrm>
              <a:off x="485725" y="259900"/>
              <a:ext cx="1091800" cy="2004050"/>
              <a:chOff x="2279975" y="1157025"/>
              <a:chExt cx="1091800" cy="2004050"/>
            </a:xfrm>
          </p:grpSpPr>
          <p:sp>
            <p:nvSpPr>
              <p:cNvPr id="1098" name="Google Shape;1098;p16"/>
              <p:cNvSpPr/>
              <p:nvPr/>
            </p:nvSpPr>
            <p:spPr>
              <a:xfrm>
                <a:off x="2366650" y="1157100"/>
                <a:ext cx="1005125" cy="2003975"/>
              </a:xfrm>
              <a:custGeom>
                <a:avLst/>
                <a:gdLst/>
                <a:ahLst/>
                <a:cxnLst/>
                <a:rect l="l" t="t" r="r" b="b"/>
                <a:pathLst>
                  <a:path w="40205" h="80159" extrusionOk="0">
                    <a:moveTo>
                      <a:pt x="40204" y="1"/>
                    </a:moveTo>
                    <a:lnTo>
                      <a:pt x="40204" y="1"/>
                    </a:lnTo>
                    <a:cubicBezTo>
                      <a:pt x="2444" y="1702"/>
                      <a:pt x="2411" y="47201"/>
                      <a:pt x="5213" y="58509"/>
                    </a:cubicBezTo>
                    <a:cubicBezTo>
                      <a:pt x="3812" y="58476"/>
                      <a:pt x="2411" y="58409"/>
                      <a:pt x="1010" y="58276"/>
                    </a:cubicBezTo>
                    <a:cubicBezTo>
                      <a:pt x="973" y="58270"/>
                      <a:pt x="937" y="58267"/>
                      <a:pt x="902" y="58267"/>
                    </a:cubicBezTo>
                    <a:cubicBezTo>
                      <a:pt x="332" y="58267"/>
                      <a:pt x="1" y="59003"/>
                      <a:pt x="409" y="59443"/>
                    </a:cubicBezTo>
                    <a:cubicBezTo>
                      <a:pt x="6213" y="65548"/>
                      <a:pt x="12351" y="71318"/>
                      <a:pt x="18822" y="76689"/>
                    </a:cubicBezTo>
                    <a:lnTo>
                      <a:pt x="18589" y="79558"/>
                    </a:lnTo>
                    <a:lnTo>
                      <a:pt x="23259" y="80158"/>
                    </a:lnTo>
                    <a:lnTo>
                      <a:pt x="23259" y="80125"/>
                    </a:lnTo>
                    <a:cubicBezTo>
                      <a:pt x="23300" y="80132"/>
                      <a:pt x="23342" y="80136"/>
                      <a:pt x="23384" y="80136"/>
                    </a:cubicBezTo>
                    <a:cubicBezTo>
                      <a:pt x="23712" y="80136"/>
                      <a:pt x="24030" y="79909"/>
                      <a:pt x="24059" y="79524"/>
                    </a:cubicBezTo>
                    <a:cubicBezTo>
                      <a:pt x="25160" y="70118"/>
                      <a:pt x="27362" y="60277"/>
                      <a:pt x="29497" y="51071"/>
                    </a:cubicBezTo>
                    <a:cubicBezTo>
                      <a:pt x="29597" y="50670"/>
                      <a:pt x="29330" y="50370"/>
                      <a:pt x="29030" y="50237"/>
                    </a:cubicBezTo>
                    <a:cubicBezTo>
                      <a:pt x="28963" y="50203"/>
                      <a:pt x="28863" y="50203"/>
                      <a:pt x="28796" y="50203"/>
                    </a:cubicBezTo>
                    <a:lnTo>
                      <a:pt x="26028" y="49836"/>
                    </a:lnTo>
                    <a:lnTo>
                      <a:pt x="25294" y="52371"/>
                    </a:lnTo>
                    <a:cubicBezTo>
                      <a:pt x="25094" y="52472"/>
                      <a:pt x="24927" y="52572"/>
                      <a:pt x="24727" y="52705"/>
                    </a:cubicBezTo>
                    <a:cubicBezTo>
                      <a:pt x="17455" y="21683"/>
                      <a:pt x="27429" y="2669"/>
                      <a:pt x="40204" y="1"/>
                    </a:cubicBezTo>
                    <a:close/>
                  </a:path>
                </a:pathLst>
              </a:custGeom>
              <a:solidFill>
                <a:srgbClr val="00000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6"/>
              <p:cNvSpPr/>
              <p:nvPr/>
            </p:nvSpPr>
            <p:spPr>
              <a:xfrm>
                <a:off x="2279975" y="1157025"/>
                <a:ext cx="1091800" cy="1989300"/>
              </a:xfrm>
              <a:custGeom>
                <a:avLst/>
                <a:gdLst/>
                <a:ahLst/>
                <a:cxnLst/>
                <a:rect l="l" t="t" r="r" b="b"/>
                <a:pathLst>
                  <a:path w="43672" h="79572" extrusionOk="0">
                    <a:moveTo>
                      <a:pt x="43098" y="0"/>
                    </a:moveTo>
                    <a:cubicBezTo>
                      <a:pt x="5850" y="0"/>
                      <a:pt x="3120" y="45294"/>
                      <a:pt x="5244" y="56744"/>
                    </a:cubicBezTo>
                    <a:lnTo>
                      <a:pt x="5244" y="56744"/>
                    </a:lnTo>
                    <a:cubicBezTo>
                      <a:pt x="3843" y="56678"/>
                      <a:pt x="2442" y="56511"/>
                      <a:pt x="1041" y="56277"/>
                    </a:cubicBezTo>
                    <a:cubicBezTo>
                      <a:pt x="1001" y="56271"/>
                      <a:pt x="962" y="56268"/>
                      <a:pt x="925" y="56268"/>
                    </a:cubicBezTo>
                    <a:cubicBezTo>
                      <a:pt x="356" y="56268"/>
                      <a:pt x="1" y="56942"/>
                      <a:pt x="407" y="57411"/>
                    </a:cubicBezTo>
                    <a:cubicBezTo>
                      <a:pt x="6978" y="65250"/>
                      <a:pt x="14017" y="72656"/>
                      <a:pt x="21656" y="79394"/>
                    </a:cubicBezTo>
                    <a:cubicBezTo>
                      <a:pt x="21789" y="79516"/>
                      <a:pt x="21952" y="79572"/>
                      <a:pt x="22114" y="79572"/>
                    </a:cubicBezTo>
                    <a:cubicBezTo>
                      <a:pt x="22438" y="79572"/>
                      <a:pt x="22756" y="79349"/>
                      <a:pt x="22823" y="78994"/>
                    </a:cubicBezTo>
                    <a:cubicBezTo>
                      <a:pt x="24458" y="69587"/>
                      <a:pt x="27260" y="59846"/>
                      <a:pt x="29928" y="50707"/>
                    </a:cubicBezTo>
                    <a:cubicBezTo>
                      <a:pt x="30083" y="50216"/>
                      <a:pt x="29699" y="49786"/>
                      <a:pt x="29255" y="49786"/>
                    </a:cubicBezTo>
                    <a:cubicBezTo>
                      <a:pt x="29124" y="49786"/>
                      <a:pt x="28989" y="49823"/>
                      <a:pt x="28861" y="49906"/>
                    </a:cubicBezTo>
                    <a:cubicBezTo>
                      <a:pt x="27827" y="50607"/>
                      <a:pt x="26426" y="51407"/>
                      <a:pt x="25091" y="52041"/>
                    </a:cubicBezTo>
                    <a:lnTo>
                      <a:pt x="25091" y="52041"/>
                    </a:lnTo>
                    <a:cubicBezTo>
                      <a:pt x="19654" y="20485"/>
                      <a:pt x="30495" y="1104"/>
                      <a:pt x="43671" y="4"/>
                    </a:cubicBezTo>
                    <a:cubicBezTo>
                      <a:pt x="43479" y="1"/>
                      <a:pt x="43288" y="0"/>
                      <a:pt x="430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00" name="Google Shape;1100;p16"/>
          <p:cNvGrpSpPr/>
          <p:nvPr/>
        </p:nvGrpSpPr>
        <p:grpSpPr>
          <a:xfrm rot="-4688730">
            <a:off x="8260267" y="4371305"/>
            <a:ext cx="1024794" cy="1282400"/>
            <a:chOff x="930713" y="2697505"/>
            <a:chExt cx="1695011" cy="2121091"/>
          </a:xfrm>
        </p:grpSpPr>
        <p:sp>
          <p:nvSpPr>
            <p:cNvPr id="1101" name="Google Shape;1101;p16"/>
            <p:cNvSpPr/>
            <p:nvPr/>
          </p:nvSpPr>
          <p:spPr>
            <a:xfrm>
              <a:off x="1086536" y="3446381"/>
              <a:ext cx="973442" cy="1270237"/>
            </a:xfrm>
            <a:custGeom>
              <a:avLst/>
              <a:gdLst/>
              <a:ahLst/>
              <a:cxnLst/>
              <a:rect l="l" t="t" r="r" b="b"/>
              <a:pathLst>
                <a:path w="58142" h="75869" extrusionOk="0">
                  <a:moveTo>
                    <a:pt x="41230" y="1"/>
                  </a:moveTo>
                  <a:cubicBezTo>
                    <a:pt x="30622" y="13210"/>
                    <a:pt x="20481" y="27921"/>
                    <a:pt x="10941" y="41964"/>
                  </a:cubicBezTo>
                  <a:cubicBezTo>
                    <a:pt x="9207" y="44533"/>
                    <a:pt x="1735" y="56441"/>
                    <a:pt x="0" y="59010"/>
                  </a:cubicBezTo>
                  <a:cubicBezTo>
                    <a:pt x="7190" y="74995"/>
                    <a:pt x="20600" y="75868"/>
                    <a:pt x="23445" y="75868"/>
                  </a:cubicBezTo>
                  <a:cubicBezTo>
                    <a:pt x="23794" y="75868"/>
                    <a:pt x="23984" y="75855"/>
                    <a:pt x="23984" y="75855"/>
                  </a:cubicBezTo>
                  <a:cubicBezTo>
                    <a:pt x="35059" y="58343"/>
                    <a:pt x="50269" y="30623"/>
                    <a:pt x="58142" y="11409"/>
                  </a:cubicBezTo>
                  <a:cubicBezTo>
                    <a:pt x="54773" y="268"/>
                    <a:pt x="41230" y="1"/>
                    <a:pt x="41230" y="1"/>
                  </a:cubicBezTo>
                  <a:close/>
                </a:path>
              </a:pathLst>
            </a:custGeom>
            <a:solidFill>
              <a:srgbClr val="DB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6"/>
            <p:cNvSpPr/>
            <p:nvPr/>
          </p:nvSpPr>
          <p:spPr>
            <a:xfrm>
              <a:off x="1695829" y="2697505"/>
              <a:ext cx="929895" cy="968001"/>
            </a:xfrm>
            <a:custGeom>
              <a:avLst/>
              <a:gdLst/>
              <a:ahLst/>
              <a:cxnLst/>
              <a:rect l="l" t="t" r="r" b="b"/>
              <a:pathLst>
                <a:path w="55541" h="57817" extrusionOk="0">
                  <a:moveTo>
                    <a:pt x="43082" y="1"/>
                  </a:moveTo>
                  <a:cubicBezTo>
                    <a:pt x="42476" y="1"/>
                    <a:pt x="41870" y="194"/>
                    <a:pt x="41364" y="498"/>
                  </a:cubicBezTo>
                  <a:cubicBezTo>
                    <a:pt x="40563" y="999"/>
                    <a:pt x="39963" y="1799"/>
                    <a:pt x="39396" y="2533"/>
                  </a:cubicBezTo>
                  <a:cubicBezTo>
                    <a:pt x="35826" y="7403"/>
                    <a:pt x="29755" y="18344"/>
                    <a:pt x="26186" y="23181"/>
                  </a:cubicBezTo>
                  <a:lnTo>
                    <a:pt x="26186" y="23181"/>
                  </a:lnTo>
                  <a:cubicBezTo>
                    <a:pt x="27120" y="18811"/>
                    <a:pt x="30156" y="8204"/>
                    <a:pt x="30289" y="3667"/>
                  </a:cubicBezTo>
                  <a:cubicBezTo>
                    <a:pt x="30356" y="2300"/>
                    <a:pt x="30056" y="532"/>
                    <a:pt x="28655" y="98"/>
                  </a:cubicBezTo>
                  <a:cubicBezTo>
                    <a:pt x="28479" y="45"/>
                    <a:pt x="28307" y="21"/>
                    <a:pt x="28141" y="21"/>
                  </a:cubicBezTo>
                  <a:cubicBezTo>
                    <a:pt x="27046" y="21"/>
                    <a:pt x="26165" y="1077"/>
                    <a:pt x="25586" y="2033"/>
                  </a:cubicBezTo>
                  <a:cubicBezTo>
                    <a:pt x="23351" y="5769"/>
                    <a:pt x="19248" y="17077"/>
                    <a:pt x="17447" y="21080"/>
                  </a:cubicBezTo>
                  <a:cubicBezTo>
                    <a:pt x="17413" y="19445"/>
                    <a:pt x="19315" y="10372"/>
                    <a:pt x="19381" y="8838"/>
                  </a:cubicBezTo>
                  <a:cubicBezTo>
                    <a:pt x="19481" y="7070"/>
                    <a:pt x="19481" y="4701"/>
                    <a:pt x="18447" y="3167"/>
                  </a:cubicBezTo>
                  <a:cubicBezTo>
                    <a:pt x="18047" y="2600"/>
                    <a:pt x="17480" y="2233"/>
                    <a:pt x="16880" y="2166"/>
                  </a:cubicBezTo>
                  <a:cubicBezTo>
                    <a:pt x="16807" y="2158"/>
                    <a:pt x="16734" y="2154"/>
                    <a:pt x="16661" y="2154"/>
                  </a:cubicBezTo>
                  <a:cubicBezTo>
                    <a:pt x="16129" y="2154"/>
                    <a:pt x="15589" y="2376"/>
                    <a:pt x="15178" y="2933"/>
                  </a:cubicBezTo>
                  <a:cubicBezTo>
                    <a:pt x="14311" y="4134"/>
                    <a:pt x="14178" y="5702"/>
                    <a:pt x="13611" y="7036"/>
                  </a:cubicBezTo>
                  <a:cubicBezTo>
                    <a:pt x="11242" y="12340"/>
                    <a:pt x="9408" y="17911"/>
                    <a:pt x="7506" y="23381"/>
                  </a:cubicBezTo>
                  <a:cubicBezTo>
                    <a:pt x="6038" y="27551"/>
                    <a:pt x="4404" y="31554"/>
                    <a:pt x="2703" y="35590"/>
                  </a:cubicBezTo>
                  <a:cubicBezTo>
                    <a:pt x="901" y="39826"/>
                    <a:pt x="1" y="44330"/>
                    <a:pt x="2536" y="48466"/>
                  </a:cubicBezTo>
                  <a:cubicBezTo>
                    <a:pt x="3770" y="50467"/>
                    <a:pt x="5505" y="52102"/>
                    <a:pt x="7406" y="53503"/>
                  </a:cubicBezTo>
                  <a:cubicBezTo>
                    <a:pt x="9808" y="55271"/>
                    <a:pt x="12576" y="56705"/>
                    <a:pt x="15512" y="57306"/>
                  </a:cubicBezTo>
                  <a:cubicBezTo>
                    <a:pt x="16742" y="57552"/>
                    <a:pt x="18075" y="57816"/>
                    <a:pt x="19377" y="57816"/>
                  </a:cubicBezTo>
                  <a:cubicBezTo>
                    <a:pt x="20546" y="57816"/>
                    <a:pt x="21691" y="57603"/>
                    <a:pt x="22717" y="56972"/>
                  </a:cubicBezTo>
                  <a:cubicBezTo>
                    <a:pt x="23484" y="56505"/>
                    <a:pt x="24118" y="55805"/>
                    <a:pt x="24752" y="55137"/>
                  </a:cubicBezTo>
                  <a:cubicBezTo>
                    <a:pt x="27220" y="52469"/>
                    <a:pt x="29722" y="49800"/>
                    <a:pt x="32090" y="46998"/>
                  </a:cubicBezTo>
                  <a:cubicBezTo>
                    <a:pt x="40496" y="37225"/>
                    <a:pt x="47935" y="26584"/>
                    <a:pt x="54306" y="15342"/>
                  </a:cubicBezTo>
                  <a:cubicBezTo>
                    <a:pt x="54773" y="14542"/>
                    <a:pt x="55240" y="13708"/>
                    <a:pt x="55374" y="12740"/>
                  </a:cubicBezTo>
                  <a:cubicBezTo>
                    <a:pt x="55540" y="11806"/>
                    <a:pt x="55307" y="10739"/>
                    <a:pt x="54573" y="10038"/>
                  </a:cubicBezTo>
                  <a:cubicBezTo>
                    <a:pt x="53996" y="9482"/>
                    <a:pt x="53201" y="9231"/>
                    <a:pt x="52411" y="9231"/>
                  </a:cubicBezTo>
                  <a:cubicBezTo>
                    <a:pt x="51923" y="9231"/>
                    <a:pt x="51437" y="9326"/>
                    <a:pt x="51004" y="9505"/>
                  </a:cubicBezTo>
                  <a:cubicBezTo>
                    <a:pt x="49870" y="9938"/>
                    <a:pt x="49036" y="10839"/>
                    <a:pt x="48202" y="11673"/>
                  </a:cubicBezTo>
                  <a:cubicBezTo>
                    <a:pt x="44733" y="15342"/>
                    <a:pt x="37361" y="24515"/>
                    <a:pt x="33992" y="28285"/>
                  </a:cubicBezTo>
                  <a:cubicBezTo>
                    <a:pt x="37161" y="22848"/>
                    <a:pt x="43599" y="11539"/>
                    <a:pt x="45367" y="5468"/>
                  </a:cubicBezTo>
                  <a:cubicBezTo>
                    <a:pt x="45633" y="4568"/>
                    <a:pt x="45867" y="3634"/>
                    <a:pt x="45767" y="2700"/>
                  </a:cubicBezTo>
                  <a:cubicBezTo>
                    <a:pt x="45667" y="1732"/>
                    <a:pt x="45133" y="732"/>
                    <a:pt x="44232" y="265"/>
                  </a:cubicBezTo>
                  <a:cubicBezTo>
                    <a:pt x="43866" y="82"/>
                    <a:pt x="43474" y="1"/>
                    <a:pt x="43082" y="1"/>
                  </a:cubicBezTo>
                  <a:close/>
                </a:path>
              </a:pathLst>
            </a:custGeom>
            <a:solidFill>
              <a:srgbClr val="DB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6"/>
            <p:cNvSpPr/>
            <p:nvPr/>
          </p:nvSpPr>
          <p:spPr>
            <a:xfrm>
              <a:off x="1956091" y="3271020"/>
              <a:ext cx="667959" cy="421995"/>
            </a:xfrm>
            <a:custGeom>
              <a:avLst/>
              <a:gdLst/>
              <a:ahLst/>
              <a:cxnLst/>
              <a:rect l="l" t="t" r="r" b="b"/>
              <a:pathLst>
                <a:path w="39896" h="25205" extrusionOk="0">
                  <a:moveTo>
                    <a:pt x="14911" y="1"/>
                  </a:moveTo>
                  <a:lnTo>
                    <a:pt x="0" y="24051"/>
                  </a:lnTo>
                  <a:cubicBezTo>
                    <a:pt x="1323" y="24862"/>
                    <a:pt x="2688" y="25205"/>
                    <a:pt x="4071" y="25205"/>
                  </a:cubicBezTo>
                  <a:cubicBezTo>
                    <a:pt x="9796" y="25205"/>
                    <a:pt x="15820" y="19321"/>
                    <a:pt x="20415" y="16446"/>
                  </a:cubicBezTo>
                  <a:cubicBezTo>
                    <a:pt x="24151" y="14111"/>
                    <a:pt x="28320" y="12310"/>
                    <a:pt x="32523" y="11376"/>
                  </a:cubicBezTo>
                  <a:cubicBezTo>
                    <a:pt x="32557" y="11376"/>
                    <a:pt x="32624" y="11342"/>
                    <a:pt x="32657" y="11342"/>
                  </a:cubicBezTo>
                  <a:cubicBezTo>
                    <a:pt x="32724" y="11309"/>
                    <a:pt x="32824" y="11309"/>
                    <a:pt x="32890" y="11275"/>
                  </a:cubicBezTo>
                  <a:cubicBezTo>
                    <a:pt x="34792" y="10909"/>
                    <a:pt x="39362" y="10175"/>
                    <a:pt x="39595" y="7673"/>
                  </a:cubicBezTo>
                  <a:cubicBezTo>
                    <a:pt x="39895" y="4571"/>
                    <a:pt x="36993" y="3570"/>
                    <a:pt x="34558" y="3303"/>
                  </a:cubicBezTo>
                  <a:cubicBezTo>
                    <a:pt x="34032" y="3249"/>
                    <a:pt x="33504" y="3225"/>
                    <a:pt x="32976" y="3225"/>
                  </a:cubicBezTo>
                  <a:cubicBezTo>
                    <a:pt x="30892" y="3225"/>
                    <a:pt x="28795" y="3598"/>
                    <a:pt x="26719" y="3970"/>
                  </a:cubicBezTo>
                  <a:cubicBezTo>
                    <a:pt x="25315" y="4210"/>
                    <a:pt x="23617" y="4454"/>
                    <a:pt x="21947" y="4454"/>
                  </a:cubicBezTo>
                  <a:cubicBezTo>
                    <a:pt x="18739" y="4454"/>
                    <a:pt x="15635" y="3555"/>
                    <a:pt x="14911" y="1"/>
                  </a:cubicBezTo>
                  <a:close/>
                </a:path>
              </a:pathLst>
            </a:custGeom>
            <a:solidFill>
              <a:srgbClr val="DB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6"/>
            <p:cNvSpPr/>
            <p:nvPr/>
          </p:nvSpPr>
          <p:spPr>
            <a:xfrm>
              <a:off x="2015845" y="3309561"/>
              <a:ext cx="269203" cy="93289"/>
            </a:xfrm>
            <a:custGeom>
              <a:avLst/>
              <a:gdLst/>
              <a:ahLst/>
              <a:cxnLst/>
              <a:rect l="l" t="t" r="r" b="b"/>
              <a:pathLst>
                <a:path w="16079" h="5572" fill="none" extrusionOk="0">
                  <a:moveTo>
                    <a:pt x="16079" y="1768"/>
                  </a:moveTo>
                  <a:cubicBezTo>
                    <a:pt x="13410" y="401"/>
                    <a:pt x="10241" y="0"/>
                    <a:pt x="7339" y="701"/>
                  </a:cubicBezTo>
                  <a:cubicBezTo>
                    <a:pt x="4404" y="1368"/>
                    <a:pt x="1768" y="3136"/>
                    <a:pt x="0" y="5571"/>
                  </a:cubicBezTo>
                </a:path>
              </a:pathLst>
            </a:custGeom>
            <a:noFill/>
            <a:ln w="20850" cap="rnd" cmpd="sng">
              <a:solidFill>
                <a:srgbClr val="B74E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6"/>
            <p:cNvSpPr/>
            <p:nvPr/>
          </p:nvSpPr>
          <p:spPr>
            <a:xfrm>
              <a:off x="1945476" y="3087287"/>
              <a:ext cx="326177" cy="126222"/>
            </a:xfrm>
            <a:custGeom>
              <a:avLst/>
              <a:gdLst/>
              <a:ahLst/>
              <a:cxnLst/>
              <a:rect l="l" t="t" r="r" b="b"/>
              <a:pathLst>
                <a:path w="19482" h="7539" fill="none" extrusionOk="0">
                  <a:moveTo>
                    <a:pt x="19481" y="7539"/>
                  </a:moveTo>
                  <a:cubicBezTo>
                    <a:pt x="13610" y="3703"/>
                    <a:pt x="6905" y="1101"/>
                    <a:pt x="0" y="0"/>
                  </a:cubicBezTo>
                </a:path>
              </a:pathLst>
            </a:custGeom>
            <a:noFill/>
            <a:ln w="20850" cap="rnd" cmpd="sng">
              <a:solidFill>
                <a:srgbClr val="B74E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6"/>
            <p:cNvSpPr/>
            <p:nvPr/>
          </p:nvSpPr>
          <p:spPr>
            <a:xfrm>
              <a:off x="2359317" y="3363170"/>
              <a:ext cx="10615" cy="54748"/>
            </a:xfrm>
            <a:custGeom>
              <a:avLst/>
              <a:gdLst/>
              <a:ahLst/>
              <a:cxnLst/>
              <a:rect l="l" t="t" r="r" b="b"/>
              <a:pathLst>
                <a:path w="634" h="3270" fill="none" extrusionOk="0">
                  <a:moveTo>
                    <a:pt x="300" y="1"/>
                  </a:moveTo>
                  <a:cubicBezTo>
                    <a:pt x="0" y="1068"/>
                    <a:pt x="134" y="2269"/>
                    <a:pt x="634" y="3270"/>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6"/>
            <p:cNvSpPr/>
            <p:nvPr/>
          </p:nvSpPr>
          <p:spPr>
            <a:xfrm>
              <a:off x="2430239" y="3350881"/>
              <a:ext cx="8957" cy="38005"/>
            </a:xfrm>
            <a:custGeom>
              <a:avLst/>
              <a:gdLst/>
              <a:ahLst/>
              <a:cxnLst/>
              <a:rect l="l" t="t" r="r" b="b"/>
              <a:pathLst>
                <a:path w="535" h="2270" fill="none" extrusionOk="0">
                  <a:moveTo>
                    <a:pt x="167" y="1"/>
                  </a:moveTo>
                  <a:cubicBezTo>
                    <a:pt x="0" y="768"/>
                    <a:pt x="134" y="1602"/>
                    <a:pt x="534" y="2269"/>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6"/>
            <p:cNvSpPr/>
            <p:nvPr/>
          </p:nvSpPr>
          <p:spPr>
            <a:xfrm>
              <a:off x="2358196" y="3102925"/>
              <a:ext cx="65363" cy="43581"/>
            </a:xfrm>
            <a:custGeom>
              <a:avLst/>
              <a:gdLst/>
              <a:ahLst/>
              <a:cxnLst/>
              <a:rect l="l" t="t" r="r" b="b"/>
              <a:pathLst>
                <a:path w="3904" h="2603" fill="none" extrusionOk="0">
                  <a:moveTo>
                    <a:pt x="3903" y="2602"/>
                  </a:moveTo>
                  <a:cubicBezTo>
                    <a:pt x="2802" y="1501"/>
                    <a:pt x="1468" y="601"/>
                    <a:pt x="0" y="0"/>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6"/>
            <p:cNvSpPr/>
            <p:nvPr/>
          </p:nvSpPr>
          <p:spPr>
            <a:xfrm>
              <a:off x="2441406" y="3007978"/>
              <a:ext cx="52521" cy="34088"/>
            </a:xfrm>
            <a:custGeom>
              <a:avLst/>
              <a:gdLst/>
              <a:ahLst/>
              <a:cxnLst/>
              <a:rect l="l" t="t" r="r" b="b"/>
              <a:pathLst>
                <a:path w="3137" h="2036" fill="none" extrusionOk="0">
                  <a:moveTo>
                    <a:pt x="3136" y="2035"/>
                  </a:moveTo>
                  <a:cubicBezTo>
                    <a:pt x="2202" y="1201"/>
                    <a:pt x="1135" y="534"/>
                    <a:pt x="1" y="0"/>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6"/>
            <p:cNvSpPr/>
            <p:nvPr/>
          </p:nvSpPr>
          <p:spPr>
            <a:xfrm>
              <a:off x="2227504" y="3025842"/>
              <a:ext cx="49725" cy="22920"/>
            </a:xfrm>
            <a:custGeom>
              <a:avLst/>
              <a:gdLst/>
              <a:ahLst/>
              <a:cxnLst/>
              <a:rect l="l" t="t" r="r" b="b"/>
              <a:pathLst>
                <a:path w="2970" h="1369" fill="none" extrusionOk="0">
                  <a:moveTo>
                    <a:pt x="2970" y="1369"/>
                  </a:moveTo>
                  <a:cubicBezTo>
                    <a:pt x="2136" y="635"/>
                    <a:pt x="1068" y="168"/>
                    <a:pt x="1" y="1"/>
                  </a:cubicBezTo>
                </a:path>
              </a:pathLst>
            </a:custGeom>
            <a:noFill/>
            <a:ln w="20850" cap="rnd" cmpd="sng">
              <a:solidFill>
                <a:srgbClr val="B74E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6"/>
            <p:cNvSpPr/>
            <p:nvPr/>
          </p:nvSpPr>
          <p:spPr>
            <a:xfrm>
              <a:off x="2330822" y="2866688"/>
              <a:ext cx="39110" cy="20108"/>
            </a:xfrm>
            <a:custGeom>
              <a:avLst/>
              <a:gdLst/>
              <a:ahLst/>
              <a:cxnLst/>
              <a:rect l="l" t="t" r="r" b="b"/>
              <a:pathLst>
                <a:path w="2336" h="1201" fill="none" extrusionOk="0">
                  <a:moveTo>
                    <a:pt x="2336" y="1201"/>
                  </a:moveTo>
                  <a:cubicBezTo>
                    <a:pt x="1702" y="601"/>
                    <a:pt x="868" y="167"/>
                    <a:pt x="1" y="0"/>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6"/>
            <p:cNvSpPr/>
            <p:nvPr/>
          </p:nvSpPr>
          <p:spPr>
            <a:xfrm>
              <a:off x="2070576" y="2976151"/>
              <a:ext cx="47482" cy="8388"/>
            </a:xfrm>
            <a:custGeom>
              <a:avLst/>
              <a:gdLst/>
              <a:ahLst/>
              <a:cxnLst/>
              <a:rect l="l" t="t" r="r" b="b"/>
              <a:pathLst>
                <a:path w="2836" h="501" fill="none" extrusionOk="0">
                  <a:moveTo>
                    <a:pt x="2836" y="500"/>
                  </a:moveTo>
                  <a:cubicBezTo>
                    <a:pt x="1969" y="134"/>
                    <a:pt x="968" y="0"/>
                    <a:pt x="0" y="167"/>
                  </a:cubicBezTo>
                </a:path>
              </a:pathLst>
            </a:custGeom>
            <a:noFill/>
            <a:ln w="20850" cap="rnd" cmpd="sng">
              <a:solidFill>
                <a:srgbClr val="B74E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6"/>
            <p:cNvSpPr/>
            <p:nvPr/>
          </p:nvSpPr>
          <p:spPr>
            <a:xfrm>
              <a:off x="2123081" y="2833739"/>
              <a:ext cx="31292" cy="7835"/>
            </a:xfrm>
            <a:custGeom>
              <a:avLst/>
              <a:gdLst/>
              <a:ahLst/>
              <a:cxnLst/>
              <a:rect l="l" t="t" r="r" b="b"/>
              <a:pathLst>
                <a:path w="1869" h="468" fill="none" extrusionOk="0">
                  <a:moveTo>
                    <a:pt x="1868" y="467"/>
                  </a:moveTo>
                  <a:cubicBezTo>
                    <a:pt x="1334" y="100"/>
                    <a:pt x="634" y="0"/>
                    <a:pt x="0" y="200"/>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6"/>
            <p:cNvSpPr/>
            <p:nvPr/>
          </p:nvSpPr>
          <p:spPr>
            <a:xfrm>
              <a:off x="1910853" y="2970006"/>
              <a:ext cx="51952" cy="6714"/>
            </a:xfrm>
            <a:custGeom>
              <a:avLst/>
              <a:gdLst/>
              <a:ahLst/>
              <a:cxnLst/>
              <a:rect l="l" t="t" r="r" b="b"/>
              <a:pathLst>
                <a:path w="3103" h="401" fill="none" extrusionOk="0">
                  <a:moveTo>
                    <a:pt x="3103" y="400"/>
                  </a:moveTo>
                  <a:cubicBezTo>
                    <a:pt x="2102" y="67"/>
                    <a:pt x="1034" y="0"/>
                    <a:pt x="0" y="200"/>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6"/>
            <p:cNvSpPr/>
            <p:nvPr/>
          </p:nvSpPr>
          <p:spPr>
            <a:xfrm>
              <a:off x="1956091" y="2846011"/>
              <a:ext cx="30170" cy="10079"/>
            </a:xfrm>
            <a:custGeom>
              <a:avLst/>
              <a:gdLst/>
              <a:ahLst/>
              <a:cxnLst/>
              <a:rect l="l" t="t" r="r" b="b"/>
              <a:pathLst>
                <a:path w="1802" h="602" fill="none" extrusionOk="0">
                  <a:moveTo>
                    <a:pt x="1802" y="601"/>
                  </a:moveTo>
                  <a:cubicBezTo>
                    <a:pt x="1301" y="168"/>
                    <a:pt x="634" y="1"/>
                    <a:pt x="0" y="101"/>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6"/>
            <p:cNvSpPr/>
            <p:nvPr/>
          </p:nvSpPr>
          <p:spPr>
            <a:xfrm>
              <a:off x="1944355" y="3641297"/>
              <a:ext cx="71507" cy="42459"/>
            </a:xfrm>
            <a:custGeom>
              <a:avLst/>
              <a:gdLst/>
              <a:ahLst/>
              <a:cxnLst/>
              <a:rect l="l" t="t" r="r" b="b"/>
              <a:pathLst>
                <a:path w="4271" h="2536" fill="none" extrusionOk="0">
                  <a:moveTo>
                    <a:pt x="4270" y="2536"/>
                  </a:moveTo>
                  <a:cubicBezTo>
                    <a:pt x="2769" y="1835"/>
                    <a:pt x="1335" y="1001"/>
                    <a:pt x="1" y="1"/>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6"/>
            <p:cNvSpPr/>
            <p:nvPr/>
          </p:nvSpPr>
          <p:spPr>
            <a:xfrm>
              <a:off x="1750560" y="3510605"/>
              <a:ext cx="55870" cy="44702"/>
            </a:xfrm>
            <a:custGeom>
              <a:avLst/>
              <a:gdLst/>
              <a:ahLst/>
              <a:cxnLst/>
              <a:rect l="l" t="t" r="r" b="b"/>
              <a:pathLst>
                <a:path w="3337" h="2670" fill="none" extrusionOk="0">
                  <a:moveTo>
                    <a:pt x="1" y="1"/>
                  </a:moveTo>
                  <a:cubicBezTo>
                    <a:pt x="935" y="1102"/>
                    <a:pt x="2069" y="2002"/>
                    <a:pt x="3337" y="2670"/>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6"/>
            <p:cNvSpPr/>
            <p:nvPr/>
          </p:nvSpPr>
          <p:spPr>
            <a:xfrm>
              <a:off x="1738840" y="3677594"/>
              <a:ext cx="139080" cy="227882"/>
            </a:xfrm>
            <a:custGeom>
              <a:avLst/>
              <a:gdLst/>
              <a:ahLst/>
              <a:cxnLst/>
              <a:rect l="l" t="t" r="r" b="b"/>
              <a:pathLst>
                <a:path w="8307" h="13611" fill="none" extrusionOk="0">
                  <a:moveTo>
                    <a:pt x="8306" y="1"/>
                  </a:moveTo>
                  <a:cubicBezTo>
                    <a:pt x="6138" y="4871"/>
                    <a:pt x="3336" y="9474"/>
                    <a:pt x="0" y="13611"/>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6"/>
            <p:cNvSpPr/>
            <p:nvPr/>
          </p:nvSpPr>
          <p:spPr>
            <a:xfrm>
              <a:off x="1766767" y="3635721"/>
              <a:ext cx="65346" cy="86006"/>
            </a:xfrm>
            <a:custGeom>
              <a:avLst/>
              <a:gdLst/>
              <a:ahLst/>
              <a:cxnLst/>
              <a:rect l="l" t="t" r="r" b="b"/>
              <a:pathLst>
                <a:path w="3903" h="5137" fill="none" extrusionOk="0">
                  <a:moveTo>
                    <a:pt x="3903" y="0"/>
                  </a:moveTo>
                  <a:cubicBezTo>
                    <a:pt x="2402" y="1568"/>
                    <a:pt x="1101" y="3302"/>
                    <a:pt x="0" y="5137"/>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6"/>
            <p:cNvSpPr/>
            <p:nvPr/>
          </p:nvSpPr>
          <p:spPr>
            <a:xfrm>
              <a:off x="1843280" y="3024888"/>
              <a:ext cx="505439" cy="475654"/>
            </a:xfrm>
            <a:custGeom>
              <a:avLst/>
              <a:gdLst/>
              <a:ahLst/>
              <a:cxnLst/>
              <a:rect l="l" t="t" r="r" b="b"/>
              <a:pathLst>
                <a:path w="30189" h="28410" extrusionOk="0">
                  <a:moveTo>
                    <a:pt x="15447" y="1"/>
                  </a:moveTo>
                  <a:cubicBezTo>
                    <a:pt x="10179" y="1"/>
                    <a:pt x="5361" y="2931"/>
                    <a:pt x="2936" y="7497"/>
                  </a:cubicBezTo>
                  <a:lnTo>
                    <a:pt x="2302" y="7397"/>
                  </a:lnTo>
                  <a:lnTo>
                    <a:pt x="1501" y="11499"/>
                  </a:lnTo>
                  <a:cubicBezTo>
                    <a:pt x="0" y="19205"/>
                    <a:pt x="5037" y="26644"/>
                    <a:pt x="12743" y="28145"/>
                  </a:cubicBezTo>
                  <a:cubicBezTo>
                    <a:pt x="13655" y="28323"/>
                    <a:pt x="14565" y="28409"/>
                    <a:pt x="15463" y="28409"/>
                  </a:cubicBezTo>
                  <a:cubicBezTo>
                    <a:pt x="22108" y="28409"/>
                    <a:pt x="28065" y="23692"/>
                    <a:pt x="29388" y="16903"/>
                  </a:cubicBezTo>
                  <a:lnTo>
                    <a:pt x="30188" y="12800"/>
                  </a:lnTo>
                  <a:lnTo>
                    <a:pt x="29555" y="12667"/>
                  </a:lnTo>
                  <a:cubicBezTo>
                    <a:pt x="28921" y="6663"/>
                    <a:pt x="24418" y="1492"/>
                    <a:pt x="18146" y="258"/>
                  </a:cubicBezTo>
                  <a:cubicBezTo>
                    <a:pt x="17240" y="84"/>
                    <a:pt x="16337" y="1"/>
                    <a:pt x="154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6"/>
            <p:cNvSpPr/>
            <p:nvPr/>
          </p:nvSpPr>
          <p:spPr>
            <a:xfrm>
              <a:off x="1872881" y="3098455"/>
              <a:ext cx="56975" cy="240154"/>
            </a:xfrm>
            <a:custGeom>
              <a:avLst/>
              <a:gdLst/>
              <a:ahLst/>
              <a:cxnLst/>
              <a:rect l="l" t="t" r="r" b="b"/>
              <a:pathLst>
                <a:path w="3403" h="14344" extrusionOk="0">
                  <a:moveTo>
                    <a:pt x="3402" y="0"/>
                  </a:moveTo>
                  <a:cubicBezTo>
                    <a:pt x="3236" y="201"/>
                    <a:pt x="3069" y="367"/>
                    <a:pt x="2902" y="567"/>
                  </a:cubicBezTo>
                  <a:cubicBezTo>
                    <a:pt x="2502" y="3136"/>
                    <a:pt x="2001" y="5671"/>
                    <a:pt x="1401" y="8206"/>
                  </a:cubicBezTo>
                  <a:cubicBezTo>
                    <a:pt x="1001" y="10008"/>
                    <a:pt x="500" y="11842"/>
                    <a:pt x="0" y="13610"/>
                  </a:cubicBezTo>
                  <a:cubicBezTo>
                    <a:pt x="67" y="13877"/>
                    <a:pt x="133" y="14110"/>
                    <a:pt x="234" y="14344"/>
                  </a:cubicBezTo>
                  <a:lnTo>
                    <a:pt x="434" y="13610"/>
                  </a:lnTo>
                  <a:cubicBezTo>
                    <a:pt x="1568" y="9607"/>
                    <a:pt x="2502" y="5504"/>
                    <a:pt x="3202" y="1368"/>
                  </a:cubicBezTo>
                  <a:cubicBezTo>
                    <a:pt x="3269" y="934"/>
                    <a:pt x="3336" y="467"/>
                    <a:pt x="3402" y="0"/>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6"/>
            <p:cNvSpPr/>
            <p:nvPr/>
          </p:nvSpPr>
          <p:spPr>
            <a:xfrm>
              <a:off x="1958887" y="3031987"/>
              <a:ext cx="85454" cy="425025"/>
            </a:xfrm>
            <a:custGeom>
              <a:avLst/>
              <a:gdLst/>
              <a:ahLst/>
              <a:cxnLst/>
              <a:rect l="l" t="t" r="r" b="b"/>
              <a:pathLst>
                <a:path w="5104" h="25386" extrusionOk="0">
                  <a:moveTo>
                    <a:pt x="5104" y="1"/>
                  </a:moveTo>
                  <a:cubicBezTo>
                    <a:pt x="4937" y="34"/>
                    <a:pt x="4803" y="68"/>
                    <a:pt x="4670" y="134"/>
                  </a:cubicBezTo>
                  <a:lnTo>
                    <a:pt x="1968" y="14478"/>
                  </a:lnTo>
                  <a:cubicBezTo>
                    <a:pt x="1334" y="18014"/>
                    <a:pt x="667" y="21583"/>
                    <a:pt x="0" y="25119"/>
                  </a:cubicBezTo>
                  <a:cubicBezTo>
                    <a:pt x="133" y="25219"/>
                    <a:pt x="234" y="25286"/>
                    <a:pt x="367" y="25386"/>
                  </a:cubicBezTo>
                  <a:cubicBezTo>
                    <a:pt x="534" y="24585"/>
                    <a:pt x="667" y="23785"/>
                    <a:pt x="834" y="22951"/>
                  </a:cubicBezTo>
                  <a:cubicBezTo>
                    <a:pt x="2001" y="16613"/>
                    <a:pt x="3202" y="10275"/>
                    <a:pt x="4370" y="3904"/>
                  </a:cubicBezTo>
                  <a:lnTo>
                    <a:pt x="5104" y="1"/>
                  </a:ln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6"/>
            <p:cNvSpPr/>
            <p:nvPr/>
          </p:nvSpPr>
          <p:spPr>
            <a:xfrm>
              <a:off x="1894094" y="3062157"/>
              <a:ext cx="80448" cy="325056"/>
            </a:xfrm>
            <a:custGeom>
              <a:avLst/>
              <a:gdLst/>
              <a:ahLst/>
              <a:cxnLst/>
              <a:rect l="l" t="t" r="r" b="b"/>
              <a:pathLst>
                <a:path w="4805" h="19415" extrusionOk="0">
                  <a:moveTo>
                    <a:pt x="4804" y="0"/>
                  </a:moveTo>
                  <a:lnTo>
                    <a:pt x="4804" y="0"/>
                  </a:lnTo>
                  <a:cubicBezTo>
                    <a:pt x="4637" y="100"/>
                    <a:pt x="4470" y="200"/>
                    <a:pt x="4304" y="334"/>
                  </a:cubicBezTo>
                  <a:cubicBezTo>
                    <a:pt x="3336" y="5070"/>
                    <a:pt x="2302" y="9774"/>
                    <a:pt x="1135" y="14477"/>
                  </a:cubicBezTo>
                  <a:cubicBezTo>
                    <a:pt x="768" y="15945"/>
                    <a:pt x="401" y="17446"/>
                    <a:pt x="1" y="18914"/>
                  </a:cubicBezTo>
                  <a:cubicBezTo>
                    <a:pt x="101" y="19080"/>
                    <a:pt x="201" y="19247"/>
                    <a:pt x="301" y="19414"/>
                  </a:cubicBezTo>
                  <a:cubicBezTo>
                    <a:pt x="1602" y="14410"/>
                    <a:pt x="2803" y="9407"/>
                    <a:pt x="3903" y="4370"/>
                  </a:cubicBezTo>
                  <a:cubicBezTo>
                    <a:pt x="4204" y="2902"/>
                    <a:pt x="4504" y="1468"/>
                    <a:pt x="4804" y="0"/>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6"/>
            <p:cNvSpPr/>
            <p:nvPr/>
          </p:nvSpPr>
          <p:spPr>
            <a:xfrm>
              <a:off x="2012497" y="3024737"/>
              <a:ext cx="92720" cy="460754"/>
            </a:xfrm>
            <a:custGeom>
              <a:avLst/>
              <a:gdLst/>
              <a:ahLst/>
              <a:cxnLst/>
              <a:rect l="l" t="t" r="r" b="b"/>
              <a:pathLst>
                <a:path w="5538" h="27520" extrusionOk="0">
                  <a:moveTo>
                    <a:pt x="5137" y="0"/>
                  </a:moveTo>
                  <a:cubicBezTo>
                    <a:pt x="4037" y="5938"/>
                    <a:pt x="2902" y="11875"/>
                    <a:pt x="1802" y="17813"/>
                  </a:cubicBezTo>
                  <a:cubicBezTo>
                    <a:pt x="1201" y="21015"/>
                    <a:pt x="601" y="24184"/>
                    <a:pt x="0" y="27386"/>
                  </a:cubicBezTo>
                  <a:cubicBezTo>
                    <a:pt x="134" y="27420"/>
                    <a:pt x="267" y="27487"/>
                    <a:pt x="401" y="27520"/>
                  </a:cubicBezTo>
                  <a:cubicBezTo>
                    <a:pt x="434" y="27386"/>
                    <a:pt x="434" y="27253"/>
                    <a:pt x="467" y="27120"/>
                  </a:cubicBezTo>
                  <a:cubicBezTo>
                    <a:pt x="1768" y="20148"/>
                    <a:pt x="3103" y="13176"/>
                    <a:pt x="4403" y="6238"/>
                  </a:cubicBezTo>
                  <a:lnTo>
                    <a:pt x="5538" y="34"/>
                  </a:lnTo>
                  <a:cubicBezTo>
                    <a:pt x="5404" y="0"/>
                    <a:pt x="5271" y="0"/>
                    <a:pt x="5137" y="0"/>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6"/>
            <p:cNvSpPr/>
            <p:nvPr/>
          </p:nvSpPr>
          <p:spPr>
            <a:xfrm>
              <a:off x="2163849" y="3060483"/>
              <a:ext cx="68711" cy="431153"/>
            </a:xfrm>
            <a:custGeom>
              <a:avLst/>
              <a:gdLst/>
              <a:ahLst/>
              <a:cxnLst/>
              <a:rect l="l" t="t" r="r" b="b"/>
              <a:pathLst>
                <a:path w="4104" h="25752" extrusionOk="0">
                  <a:moveTo>
                    <a:pt x="3736" y="0"/>
                  </a:moveTo>
                  <a:cubicBezTo>
                    <a:pt x="2902" y="6471"/>
                    <a:pt x="2002" y="12943"/>
                    <a:pt x="1034" y="19414"/>
                  </a:cubicBezTo>
                  <a:cubicBezTo>
                    <a:pt x="701" y="21549"/>
                    <a:pt x="367" y="23650"/>
                    <a:pt x="0" y="25752"/>
                  </a:cubicBezTo>
                  <a:cubicBezTo>
                    <a:pt x="167" y="25718"/>
                    <a:pt x="300" y="25685"/>
                    <a:pt x="467" y="25652"/>
                  </a:cubicBezTo>
                  <a:cubicBezTo>
                    <a:pt x="1368" y="19948"/>
                    <a:pt x="2235" y="14210"/>
                    <a:pt x="3036" y="8506"/>
                  </a:cubicBezTo>
                  <a:cubicBezTo>
                    <a:pt x="3403" y="5738"/>
                    <a:pt x="3769" y="3002"/>
                    <a:pt x="4103" y="234"/>
                  </a:cubicBezTo>
                  <a:cubicBezTo>
                    <a:pt x="4003" y="134"/>
                    <a:pt x="3870" y="67"/>
                    <a:pt x="3736" y="0"/>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6"/>
            <p:cNvSpPr/>
            <p:nvPr/>
          </p:nvSpPr>
          <p:spPr>
            <a:xfrm>
              <a:off x="2252634" y="3100681"/>
              <a:ext cx="29065" cy="345716"/>
            </a:xfrm>
            <a:custGeom>
              <a:avLst/>
              <a:gdLst/>
              <a:ahLst/>
              <a:cxnLst/>
              <a:rect l="l" t="t" r="r" b="b"/>
              <a:pathLst>
                <a:path w="1736" h="20649" extrusionOk="0">
                  <a:moveTo>
                    <a:pt x="1369" y="1"/>
                  </a:moveTo>
                  <a:cubicBezTo>
                    <a:pt x="1135" y="3470"/>
                    <a:pt x="902" y="6939"/>
                    <a:pt x="668" y="10408"/>
                  </a:cubicBezTo>
                  <a:cubicBezTo>
                    <a:pt x="435" y="13844"/>
                    <a:pt x="201" y="17246"/>
                    <a:pt x="1" y="20649"/>
                  </a:cubicBezTo>
                  <a:cubicBezTo>
                    <a:pt x="134" y="20515"/>
                    <a:pt x="301" y="20415"/>
                    <a:pt x="435" y="20282"/>
                  </a:cubicBezTo>
                  <a:cubicBezTo>
                    <a:pt x="501" y="19215"/>
                    <a:pt x="568" y="18147"/>
                    <a:pt x="635" y="17113"/>
                  </a:cubicBezTo>
                  <a:cubicBezTo>
                    <a:pt x="968" y="12109"/>
                    <a:pt x="1302" y="7106"/>
                    <a:pt x="1635" y="2102"/>
                  </a:cubicBezTo>
                  <a:cubicBezTo>
                    <a:pt x="1669" y="1535"/>
                    <a:pt x="1702" y="968"/>
                    <a:pt x="1735" y="434"/>
                  </a:cubicBezTo>
                  <a:cubicBezTo>
                    <a:pt x="1635" y="268"/>
                    <a:pt x="1502" y="134"/>
                    <a:pt x="1369" y="1"/>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6"/>
            <p:cNvSpPr/>
            <p:nvPr/>
          </p:nvSpPr>
          <p:spPr>
            <a:xfrm>
              <a:off x="2318549" y="3171619"/>
              <a:ext cx="9510" cy="188219"/>
            </a:xfrm>
            <a:custGeom>
              <a:avLst/>
              <a:gdLst/>
              <a:ahLst/>
              <a:cxnLst/>
              <a:rect l="l" t="t" r="r" b="b"/>
              <a:pathLst>
                <a:path w="568" h="11242" extrusionOk="0">
                  <a:moveTo>
                    <a:pt x="167" y="0"/>
                  </a:moveTo>
                  <a:cubicBezTo>
                    <a:pt x="133" y="2268"/>
                    <a:pt x="100" y="4537"/>
                    <a:pt x="67" y="6772"/>
                  </a:cubicBezTo>
                  <a:cubicBezTo>
                    <a:pt x="33" y="8273"/>
                    <a:pt x="33" y="9740"/>
                    <a:pt x="0" y="11242"/>
                  </a:cubicBezTo>
                  <a:cubicBezTo>
                    <a:pt x="167" y="10875"/>
                    <a:pt x="300" y="10541"/>
                    <a:pt x="434" y="10174"/>
                  </a:cubicBezTo>
                  <a:cubicBezTo>
                    <a:pt x="467" y="7139"/>
                    <a:pt x="534" y="4103"/>
                    <a:pt x="567" y="1101"/>
                  </a:cubicBezTo>
                  <a:cubicBezTo>
                    <a:pt x="434" y="734"/>
                    <a:pt x="300" y="367"/>
                    <a:pt x="167" y="0"/>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6"/>
            <p:cNvSpPr/>
            <p:nvPr/>
          </p:nvSpPr>
          <p:spPr>
            <a:xfrm>
              <a:off x="2089010" y="3035905"/>
              <a:ext cx="91598" cy="464119"/>
            </a:xfrm>
            <a:custGeom>
              <a:avLst/>
              <a:gdLst/>
              <a:ahLst/>
              <a:cxnLst/>
              <a:rect l="l" t="t" r="r" b="b"/>
              <a:pathLst>
                <a:path w="5471" h="27721" extrusionOk="0">
                  <a:moveTo>
                    <a:pt x="5071" y="0"/>
                  </a:moveTo>
                  <a:cubicBezTo>
                    <a:pt x="4103" y="5271"/>
                    <a:pt x="3136" y="10541"/>
                    <a:pt x="2202" y="15812"/>
                  </a:cubicBezTo>
                  <a:lnTo>
                    <a:pt x="0" y="27720"/>
                  </a:lnTo>
                  <a:lnTo>
                    <a:pt x="434" y="27720"/>
                  </a:lnTo>
                  <a:cubicBezTo>
                    <a:pt x="634" y="26553"/>
                    <a:pt x="868" y="25352"/>
                    <a:pt x="1068" y="24184"/>
                  </a:cubicBezTo>
                  <a:lnTo>
                    <a:pt x="4570" y="5104"/>
                  </a:lnTo>
                  <a:cubicBezTo>
                    <a:pt x="4870" y="3470"/>
                    <a:pt x="5171" y="1802"/>
                    <a:pt x="5471" y="167"/>
                  </a:cubicBezTo>
                  <a:cubicBezTo>
                    <a:pt x="5337" y="100"/>
                    <a:pt x="5204" y="67"/>
                    <a:pt x="5071" y="0"/>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6"/>
            <p:cNvSpPr/>
            <p:nvPr/>
          </p:nvSpPr>
          <p:spPr>
            <a:xfrm>
              <a:off x="1877334" y="2956043"/>
              <a:ext cx="475286" cy="475286"/>
            </a:xfrm>
            <a:custGeom>
              <a:avLst/>
              <a:gdLst/>
              <a:ahLst/>
              <a:cxnLst/>
              <a:rect l="l" t="t" r="r" b="b"/>
              <a:pathLst>
                <a:path w="28388" h="28388" extrusionOk="0">
                  <a:moveTo>
                    <a:pt x="14211" y="0"/>
                  </a:moveTo>
                  <a:cubicBezTo>
                    <a:pt x="6372" y="0"/>
                    <a:pt x="1" y="6372"/>
                    <a:pt x="1" y="14210"/>
                  </a:cubicBezTo>
                  <a:cubicBezTo>
                    <a:pt x="1" y="22049"/>
                    <a:pt x="6372" y="28387"/>
                    <a:pt x="14211" y="28387"/>
                  </a:cubicBezTo>
                  <a:cubicBezTo>
                    <a:pt x="22050" y="28387"/>
                    <a:pt x="28388" y="22049"/>
                    <a:pt x="28388" y="14210"/>
                  </a:cubicBezTo>
                  <a:cubicBezTo>
                    <a:pt x="28388" y="6372"/>
                    <a:pt x="22050" y="0"/>
                    <a:pt x="14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6"/>
            <p:cNvSpPr/>
            <p:nvPr/>
          </p:nvSpPr>
          <p:spPr>
            <a:xfrm>
              <a:off x="1901912" y="2980604"/>
              <a:ext cx="426147" cy="426699"/>
            </a:xfrm>
            <a:custGeom>
              <a:avLst/>
              <a:gdLst/>
              <a:ahLst/>
              <a:cxnLst/>
              <a:rect l="l" t="t" r="r" b="b"/>
              <a:pathLst>
                <a:path w="25453" h="25486" extrusionOk="0">
                  <a:moveTo>
                    <a:pt x="12743" y="1"/>
                  </a:moveTo>
                  <a:cubicBezTo>
                    <a:pt x="5705" y="1"/>
                    <a:pt x="1" y="5705"/>
                    <a:pt x="1" y="12743"/>
                  </a:cubicBezTo>
                  <a:cubicBezTo>
                    <a:pt x="1" y="19782"/>
                    <a:pt x="5705" y="25486"/>
                    <a:pt x="12743" y="25486"/>
                  </a:cubicBezTo>
                  <a:cubicBezTo>
                    <a:pt x="19781" y="25486"/>
                    <a:pt x="25452" y="19782"/>
                    <a:pt x="25452" y="12743"/>
                  </a:cubicBezTo>
                  <a:cubicBezTo>
                    <a:pt x="25452" y="5705"/>
                    <a:pt x="19781" y="1"/>
                    <a:pt x="127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6"/>
            <p:cNvSpPr/>
            <p:nvPr/>
          </p:nvSpPr>
          <p:spPr>
            <a:xfrm>
              <a:off x="2000633" y="3047050"/>
              <a:ext cx="241544" cy="284832"/>
            </a:xfrm>
            <a:custGeom>
              <a:avLst/>
              <a:gdLst/>
              <a:ahLst/>
              <a:cxnLst/>
              <a:rect l="l" t="t" r="r" b="b"/>
              <a:pathLst>
                <a:path w="14878" h="17547" extrusionOk="0">
                  <a:moveTo>
                    <a:pt x="0" y="1"/>
                  </a:moveTo>
                  <a:lnTo>
                    <a:pt x="4737" y="10775"/>
                  </a:lnTo>
                  <a:lnTo>
                    <a:pt x="4704" y="11175"/>
                  </a:lnTo>
                  <a:lnTo>
                    <a:pt x="1101" y="10875"/>
                  </a:lnTo>
                  <a:lnTo>
                    <a:pt x="901" y="13477"/>
                  </a:lnTo>
                  <a:lnTo>
                    <a:pt x="4504" y="13777"/>
                  </a:lnTo>
                  <a:lnTo>
                    <a:pt x="4203" y="17246"/>
                  </a:lnTo>
                  <a:lnTo>
                    <a:pt x="7873" y="17547"/>
                  </a:lnTo>
                  <a:lnTo>
                    <a:pt x="8173" y="14077"/>
                  </a:lnTo>
                  <a:lnTo>
                    <a:pt x="11742" y="14378"/>
                  </a:lnTo>
                  <a:lnTo>
                    <a:pt x="11976" y="11776"/>
                  </a:lnTo>
                  <a:lnTo>
                    <a:pt x="8406" y="11476"/>
                  </a:lnTo>
                  <a:lnTo>
                    <a:pt x="8406" y="11142"/>
                  </a:lnTo>
                  <a:lnTo>
                    <a:pt x="14878" y="1235"/>
                  </a:lnTo>
                  <a:lnTo>
                    <a:pt x="10775" y="901"/>
                  </a:lnTo>
                  <a:lnTo>
                    <a:pt x="6905" y="6939"/>
                  </a:lnTo>
                  <a:lnTo>
                    <a:pt x="4070" y="334"/>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6"/>
            <p:cNvSpPr/>
            <p:nvPr/>
          </p:nvSpPr>
          <p:spPr>
            <a:xfrm>
              <a:off x="1898011" y="2994166"/>
              <a:ext cx="433949" cy="399409"/>
            </a:xfrm>
            <a:custGeom>
              <a:avLst/>
              <a:gdLst/>
              <a:ahLst/>
              <a:cxnLst/>
              <a:rect l="l" t="t" r="r" b="b"/>
              <a:pathLst>
                <a:path w="25919" h="23856" extrusionOk="0">
                  <a:moveTo>
                    <a:pt x="12985" y="415"/>
                  </a:moveTo>
                  <a:cubicBezTo>
                    <a:pt x="13708" y="415"/>
                    <a:pt x="14441" y="484"/>
                    <a:pt x="15178" y="625"/>
                  </a:cubicBezTo>
                  <a:cubicBezTo>
                    <a:pt x="21382" y="1860"/>
                    <a:pt x="25452" y="7897"/>
                    <a:pt x="24251" y="14135"/>
                  </a:cubicBezTo>
                  <a:cubicBezTo>
                    <a:pt x="23194" y="19595"/>
                    <a:pt x="18392" y="23428"/>
                    <a:pt x="13003" y="23428"/>
                  </a:cubicBezTo>
                  <a:cubicBezTo>
                    <a:pt x="12269" y="23428"/>
                    <a:pt x="11523" y="23356"/>
                    <a:pt x="10774" y="23208"/>
                  </a:cubicBezTo>
                  <a:cubicBezTo>
                    <a:pt x="4537" y="22007"/>
                    <a:pt x="467" y="15970"/>
                    <a:pt x="1668" y="9732"/>
                  </a:cubicBezTo>
                  <a:cubicBezTo>
                    <a:pt x="2757" y="4230"/>
                    <a:pt x="7582" y="415"/>
                    <a:pt x="12985" y="415"/>
                  </a:cubicBezTo>
                  <a:close/>
                  <a:moveTo>
                    <a:pt x="12954" y="1"/>
                  </a:moveTo>
                  <a:cubicBezTo>
                    <a:pt x="7380" y="1"/>
                    <a:pt x="2384" y="3966"/>
                    <a:pt x="1268" y="9665"/>
                  </a:cubicBezTo>
                  <a:cubicBezTo>
                    <a:pt x="0" y="16103"/>
                    <a:pt x="4236" y="22374"/>
                    <a:pt x="10708" y="23642"/>
                  </a:cubicBezTo>
                  <a:cubicBezTo>
                    <a:pt x="11460" y="23786"/>
                    <a:pt x="12210" y="23856"/>
                    <a:pt x="12951" y="23856"/>
                  </a:cubicBezTo>
                  <a:cubicBezTo>
                    <a:pt x="18543" y="23856"/>
                    <a:pt x="23561" y="19887"/>
                    <a:pt x="24651" y="14202"/>
                  </a:cubicBezTo>
                  <a:cubicBezTo>
                    <a:pt x="25919" y="7764"/>
                    <a:pt x="21682" y="1493"/>
                    <a:pt x="15244" y="225"/>
                  </a:cubicBezTo>
                  <a:cubicBezTo>
                    <a:pt x="14476" y="74"/>
                    <a:pt x="13710" y="1"/>
                    <a:pt x="12954" y="1"/>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6"/>
            <p:cNvSpPr/>
            <p:nvPr/>
          </p:nvSpPr>
          <p:spPr>
            <a:xfrm>
              <a:off x="1553417" y="3573155"/>
              <a:ext cx="472490" cy="358574"/>
            </a:xfrm>
            <a:custGeom>
              <a:avLst/>
              <a:gdLst/>
              <a:ahLst/>
              <a:cxnLst/>
              <a:rect l="l" t="t" r="r" b="b"/>
              <a:pathLst>
                <a:path w="28221" h="21417" extrusionOk="0">
                  <a:moveTo>
                    <a:pt x="4404" y="1"/>
                  </a:moveTo>
                  <a:lnTo>
                    <a:pt x="1" y="5772"/>
                  </a:lnTo>
                  <a:lnTo>
                    <a:pt x="22984" y="21416"/>
                  </a:lnTo>
                  <a:lnTo>
                    <a:pt x="28221" y="13611"/>
                  </a:lnTo>
                  <a:lnTo>
                    <a:pt x="44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6"/>
            <p:cNvSpPr/>
            <p:nvPr/>
          </p:nvSpPr>
          <p:spPr>
            <a:xfrm>
              <a:off x="930713" y="3612818"/>
              <a:ext cx="1067837" cy="1205778"/>
            </a:xfrm>
            <a:custGeom>
              <a:avLst/>
              <a:gdLst/>
              <a:ahLst/>
              <a:cxnLst/>
              <a:rect l="l" t="t" r="r" b="b"/>
              <a:pathLst>
                <a:path w="63780" h="72019" extrusionOk="0">
                  <a:moveTo>
                    <a:pt x="36894" y="0"/>
                  </a:moveTo>
                  <a:cubicBezTo>
                    <a:pt x="22817" y="14044"/>
                    <a:pt x="10608" y="30389"/>
                    <a:pt x="1" y="45800"/>
                  </a:cubicBezTo>
                  <a:cubicBezTo>
                    <a:pt x="11868" y="67208"/>
                    <a:pt x="32083" y="72019"/>
                    <a:pt x="32223" y="72019"/>
                  </a:cubicBezTo>
                  <a:cubicBezTo>
                    <a:pt x="32223" y="72019"/>
                    <a:pt x="32224" y="72019"/>
                    <a:pt x="32224" y="72019"/>
                  </a:cubicBezTo>
                  <a:cubicBezTo>
                    <a:pt x="44799" y="53605"/>
                    <a:pt x="56741" y="36426"/>
                    <a:pt x="63779" y="17780"/>
                  </a:cubicBezTo>
                  <a:lnTo>
                    <a:pt x="368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6"/>
            <p:cNvSpPr/>
            <p:nvPr/>
          </p:nvSpPr>
          <p:spPr>
            <a:xfrm>
              <a:off x="1706444" y="4019091"/>
              <a:ext cx="115624" cy="103737"/>
            </a:xfrm>
            <a:custGeom>
              <a:avLst/>
              <a:gdLst/>
              <a:ahLst/>
              <a:cxnLst/>
              <a:rect l="l" t="t" r="r" b="b"/>
              <a:pathLst>
                <a:path w="6906" h="6196" extrusionOk="0">
                  <a:moveTo>
                    <a:pt x="3449" y="1"/>
                  </a:moveTo>
                  <a:cubicBezTo>
                    <a:pt x="2595" y="1"/>
                    <a:pt x="1745" y="353"/>
                    <a:pt x="1135" y="1052"/>
                  </a:cubicBezTo>
                  <a:cubicBezTo>
                    <a:pt x="1" y="2320"/>
                    <a:pt x="134" y="4288"/>
                    <a:pt x="1402" y="5422"/>
                  </a:cubicBezTo>
                  <a:cubicBezTo>
                    <a:pt x="1983" y="5942"/>
                    <a:pt x="2711" y="6196"/>
                    <a:pt x="3439" y="6196"/>
                  </a:cubicBezTo>
                  <a:cubicBezTo>
                    <a:pt x="4298" y="6196"/>
                    <a:pt x="5157" y="5842"/>
                    <a:pt x="5771" y="5155"/>
                  </a:cubicBezTo>
                  <a:cubicBezTo>
                    <a:pt x="6906" y="3854"/>
                    <a:pt x="6805" y="1920"/>
                    <a:pt x="5505" y="786"/>
                  </a:cubicBezTo>
                  <a:cubicBezTo>
                    <a:pt x="4918" y="261"/>
                    <a:pt x="4183" y="1"/>
                    <a:pt x="34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6"/>
            <p:cNvSpPr/>
            <p:nvPr/>
          </p:nvSpPr>
          <p:spPr>
            <a:xfrm>
              <a:off x="1641667" y="4181560"/>
              <a:ext cx="115624" cy="103787"/>
            </a:xfrm>
            <a:custGeom>
              <a:avLst/>
              <a:gdLst/>
              <a:ahLst/>
              <a:cxnLst/>
              <a:rect l="l" t="t" r="r" b="b"/>
              <a:pathLst>
                <a:path w="6906" h="6199" extrusionOk="0">
                  <a:moveTo>
                    <a:pt x="3434" y="0"/>
                  </a:moveTo>
                  <a:cubicBezTo>
                    <a:pt x="2586" y="0"/>
                    <a:pt x="1741" y="344"/>
                    <a:pt x="1134" y="1022"/>
                  </a:cubicBezTo>
                  <a:cubicBezTo>
                    <a:pt x="0" y="2323"/>
                    <a:pt x="134" y="4258"/>
                    <a:pt x="1401" y="5425"/>
                  </a:cubicBezTo>
                  <a:cubicBezTo>
                    <a:pt x="1982" y="5945"/>
                    <a:pt x="2711" y="6199"/>
                    <a:pt x="3438" y="6199"/>
                  </a:cubicBezTo>
                  <a:cubicBezTo>
                    <a:pt x="4298" y="6199"/>
                    <a:pt x="5157" y="5845"/>
                    <a:pt x="5771" y="5158"/>
                  </a:cubicBezTo>
                  <a:cubicBezTo>
                    <a:pt x="6905" y="3857"/>
                    <a:pt x="6805" y="1923"/>
                    <a:pt x="5504" y="789"/>
                  </a:cubicBezTo>
                  <a:cubicBezTo>
                    <a:pt x="4914" y="261"/>
                    <a:pt x="4173" y="0"/>
                    <a:pt x="3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7">
    <p:bg>
      <p:bgPr>
        <a:solidFill>
          <a:srgbClr val="FFFFFF"/>
        </a:solidFill>
        <a:effectLst/>
      </p:bgPr>
    </p:bg>
    <p:spTree>
      <p:nvGrpSpPr>
        <p:cNvPr id="1" name="Shape 1744"/>
        <p:cNvGrpSpPr/>
        <p:nvPr/>
      </p:nvGrpSpPr>
      <p:grpSpPr>
        <a:xfrm>
          <a:off x="0" y="0"/>
          <a:ext cx="0" cy="0"/>
          <a:chOff x="0" y="0"/>
          <a:chExt cx="0" cy="0"/>
        </a:xfrm>
      </p:grpSpPr>
      <p:sp>
        <p:nvSpPr>
          <p:cNvPr id="1745" name="Google Shape;1745;p25"/>
          <p:cNvSpPr/>
          <p:nvPr/>
        </p:nvSpPr>
        <p:spPr>
          <a:xfrm>
            <a:off x="801621" y="514644"/>
            <a:ext cx="7540759" cy="4114212"/>
          </a:xfrm>
          <a:custGeom>
            <a:avLst/>
            <a:gdLst/>
            <a:ahLst/>
            <a:cxnLst/>
            <a:rect l="l" t="t" r="r" b="b"/>
            <a:pathLst>
              <a:path w="248911" h="135805" extrusionOk="0">
                <a:moveTo>
                  <a:pt x="81138" y="1685"/>
                </a:moveTo>
                <a:cubicBezTo>
                  <a:pt x="80757" y="1685"/>
                  <a:pt x="80386" y="1735"/>
                  <a:pt x="80245" y="1748"/>
                </a:cubicBezTo>
                <a:cubicBezTo>
                  <a:pt x="76659" y="2021"/>
                  <a:pt x="73041" y="2264"/>
                  <a:pt x="69455" y="2538"/>
                </a:cubicBezTo>
                <a:cubicBezTo>
                  <a:pt x="68816" y="2599"/>
                  <a:pt x="68148" y="2629"/>
                  <a:pt x="67631" y="2994"/>
                </a:cubicBezTo>
                <a:cubicBezTo>
                  <a:pt x="67297" y="3176"/>
                  <a:pt x="67053" y="3480"/>
                  <a:pt x="66719" y="3632"/>
                </a:cubicBezTo>
                <a:cubicBezTo>
                  <a:pt x="66111" y="3936"/>
                  <a:pt x="65351" y="3723"/>
                  <a:pt x="64713" y="3936"/>
                </a:cubicBezTo>
                <a:cubicBezTo>
                  <a:pt x="64561" y="3997"/>
                  <a:pt x="64439" y="4058"/>
                  <a:pt x="64348" y="4179"/>
                </a:cubicBezTo>
                <a:cubicBezTo>
                  <a:pt x="64075" y="4544"/>
                  <a:pt x="64439" y="5030"/>
                  <a:pt x="64835" y="5213"/>
                </a:cubicBezTo>
                <a:cubicBezTo>
                  <a:pt x="65260" y="5365"/>
                  <a:pt x="65746" y="5395"/>
                  <a:pt x="66050" y="5729"/>
                </a:cubicBezTo>
                <a:cubicBezTo>
                  <a:pt x="65807" y="5760"/>
                  <a:pt x="65716" y="6125"/>
                  <a:pt x="65868" y="6337"/>
                </a:cubicBezTo>
                <a:cubicBezTo>
                  <a:pt x="65997" y="6488"/>
                  <a:pt x="66188" y="6547"/>
                  <a:pt x="66374" y="6547"/>
                </a:cubicBezTo>
                <a:cubicBezTo>
                  <a:pt x="66451" y="6547"/>
                  <a:pt x="66527" y="6537"/>
                  <a:pt x="66598" y="6520"/>
                </a:cubicBezTo>
                <a:cubicBezTo>
                  <a:pt x="66871" y="6459"/>
                  <a:pt x="67084" y="6307"/>
                  <a:pt x="67357" y="6185"/>
                </a:cubicBezTo>
                <a:cubicBezTo>
                  <a:pt x="67717" y="6038"/>
                  <a:pt x="68091" y="5988"/>
                  <a:pt x="68474" y="5988"/>
                </a:cubicBezTo>
                <a:cubicBezTo>
                  <a:pt x="69257" y="5988"/>
                  <a:pt x="70077" y="6195"/>
                  <a:pt x="70890" y="6195"/>
                </a:cubicBezTo>
                <a:cubicBezTo>
                  <a:pt x="70990" y="6195"/>
                  <a:pt x="71089" y="6192"/>
                  <a:pt x="71187" y="6185"/>
                </a:cubicBezTo>
                <a:cubicBezTo>
                  <a:pt x="72889" y="6033"/>
                  <a:pt x="74227" y="4666"/>
                  <a:pt x="75777" y="3936"/>
                </a:cubicBezTo>
                <a:cubicBezTo>
                  <a:pt x="77206" y="3237"/>
                  <a:pt x="78817" y="3115"/>
                  <a:pt x="80336" y="2811"/>
                </a:cubicBezTo>
                <a:cubicBezTo>
                  <a:pt x="80701" y="2751"/>
                  <a:pt x="82130" y="2660"/>
                  <a:pt x="82191" y="2204"/>
                </a:cubicBezTo>
                <a:cubicBezTo>
                  <a:pt x="82208" y="1780"/>
                  <a:pt x="81663" y="1685"/>
                  <a:pt x="81138" y="1685"/>
                </a:cubicBezTo>
                <a:close/>
                <a:moveTo>
                  <a:pt x="44201" y="7566"/>
                </a:moveTo>
                <a:cubicBezTo>
                  <a:pt x="43403" y="7566"/>
                  <a:pt x="42615" y="7895"/>
                  <a:pt x="42068" y="8465"/>
                </a:cubicBezTo>
                <a:cubicBezTo>
                  <a:pt x="41855" y="8708"/>
                  <a:pt x="41673" y="8951"/>
                  <a:pt x="41430" y="9103"/>
                </a:cubicBezTo>
                <a:cubicBezTo>
                  <a:pt x="41096" y="9286"/>
                  <a:pt x="40670" y="9286"/>
                  <a:pt x="40336" y="9407"/>
                </a:cubicBezTo>
                <a:cubicBezTo>
                  <a:pt x="39971" y="9529"/>
                  <a:pt x="39667" y="9954"/>
                  <a:pt x="39880" y="10258"/>
                </a:cubicBezTo>
                <a:cubicBezTo>
                  <a:pt x="40000" y="10427"/>
                  <a:pt x="40197" y="10481"/>
                  <a:pt x="40395" y="10481"/>
                </a:cubicBezTo>
                <a:cubicBezTo>
                  <a:pt x="40446" y="10481"/>
                  <a:pt x="40498" y="10477"/>
                  <a:pt x="40548" y="10471"/>
                </a:cubicBezTo>
                <a:cubicBezTo>
                  <a:pt x="41308" y="10441"/>
                  <a:pt x="42038" y="10228"/>
                  <a:pt x="42676" y="9894"/>
                </a:cubicBezTo>
                <a:cubicBezTo>
                  <a:pt x="42899" y="9782"/>
                  <a:pt x="43139" y="9654"/>
                  <a:pt x="43359" y="9654"/>
                </a:cubicBezTo>
                <a:cubicBezTo>
                  <a:pt x="43438" y="9654"/>
                  <a:pt x="43515" y="9671"/>
                  <a:pt x="43588" y="9711"/>
                </a:cubicBezTo>
                <a:cubicBezTo>
                  <a:pt x="43922" y="9863"/>
                  <a:pt x="43953" y="10289"/>
                  <a:pt x="43862" y="10654"/>
                </a:cubicBezTo>
                <a:cubicBezTo>
                  <a:pt x="43770" y="10988"/>
                  <a:pt x="43588" y="11322"/>
                  <a:pt x="43649" y="11657"/>
                </a:cubicBezTo>
                <a:cubicBezTo>
                  <a:pt x="43710" y="12052"/>
                  <a:pt x="44074" y="12356"/>
                  <a:pt x="44439" y="12447"/>
                </a:cubicBezTo>
                <a:cubicBezTo>
                  <a:pt x="44593" y="12498"/>
                  <a:pt x="44758" y="12517"/>
                  <a:pt x="44925" y="12517"/>
                </a:cubicBezTo>
                <a:cubicBezTo>
                  <a:pt x="45153" y="12517"/>
                  <a:pt x="45384" y="12482"/>
                  <a:pt x="45594" y="12447"/>
                </a:cubicBezTo>
                <a:cubicBezTo>
                  <a:pt x="46640" y="12313"/>
                  <a:pt x="47783" y="11985"/>
                  <a:pt x="48880" y="11985"/>
                </a:cubicBezTo>
                <a:cubicBezTo>
                  <a:pt x="49283" y="11985"/>
                  <a:pt x="49679" y="12029"/>
                  <a:pt x="50062" y="12143"/>
                </a:cubicBezTo>
                <a:cubicBezTo>
                  <a:pt x="50491" y="12250"/>
                  <a:pt x="50826" y="12523"/>
                  <a:pt x="51254" y="12523"/>
                </a:cubicBezTo>
                <a:cubicBezTo>
                  <a:pt x="51311" y="12523"/>
                  <a:pt x="51369" y="12518"/>
                  <a:pt x="51430" y="12508"/>
                </a:cubicBezTo>
                <a:cubicBezTo>
                  <a:pt x="52038" y="12386"/>
                  <a:pt x="52433" y="11778"/>
                  <a:pt x="52099" y="11201"/>
                </a:cubicBezTo>
                <a:cubicBezTo>
                  <a:pt x="52038" y="11079"/>
                  <a:pt x="51916" y="10958"/>
                  <a:pt x="51856" y="10836"/>
                </a:cubicBezTo>
                <a:cubicBezTo>
                  <a:pt x="51582" y="10137"/>
                  <a:pt x="52676" y="9255"/>
                  <a:pt x="52160" y="8678"/>
                </a:cubicBezTo>
                <a:cubicBezTo>
                  <a:pt x="52072" y="8651"/>
                  <a:pt x="51986" y="8639"/>
                  <a:pt x="51901" y="8639"/>
                </a:cubicBezTo>
                <a:cubicBezTo>
                  <a:pt x="51311" y="8639"/>
                  <a:pt x="50799" y="9240"/>
                  <a:pt x="50427" y="9772"/>
                </a:cubicBezTo>
                <a:cubicBezTo>
                  <a:pt x="50366" y="9863"/>
                  <a:pt x="50305" y="9954"/>
                  <a:pt x="50214" y="9985"/>
                </a:cubicBezTo>
                <a:cubicBezTo>
                  <a:pt x="50177" y="10004"/>
                  <a:pt x="50142" y="10011"/>
                  <a:pt x="50109" y="10011"/>
                </a:cubicBezTo>
                <a:cubicBezTo>
                  <a:pt x="50036" y="10011"/>
                  <a:pt x="49973" y="9975"/>
                  <a:pt x="49910" y="9954"/>
                </a:cubicBezTo>
                <a:cubicBezTo>
                  <a:pt x="48907" y="9590"/>
                  <a:pt x="47904" y="9225"/>
                  <a:pt x="46992" y="8708"/>
                </a:cubicBezTo>
                <a:cubicBezTo>
                  <a:pt x="46293" y="8313"/>
                  <a:pt x="45655" y="7827"/>
                  <a:pt x="44865" y="7644"/>
                </a:cubicBezTo>
                <a:cubicBezTo>
                  <a:pt x="44646" y="7591"/>
                  <a:pt x="44423" y="7566"/>
                  <a:pt x="44201" y="7566"/>
                </a:cubicBezTo>
                <a:close/>
                <a:moveTo>
                  <a:pt x="101704" y="1"/>
                </a:moveTo>
                <a:cubicBezTo>
                  <a:pt x="101563" y="1"/>
                  <a:pt x="101421" y="7"/>
                  <a:pt x="101279" y="15"/>
                </a:cubicBezTo>
                <a:cubicBezTo>
                  <a:pt x="99729" y="76"/>
                  <a:pt x="98179" y="197"/>
                  <a:pt x="96628" y="410"/>
                </a:cubicBezTo>
                <a:cubicBezTo>
                  <a:pt x="95838" y="532"/>
                  <a:pt x="95018" y="653"/>
                  <a:pt x="94349" y="1109"/>
                </a:cubicBezTo>
                <a:cubicBezTo>
                  <a:pt x="93954" y="1353"/>
                  <a:pt x="93619" y="1717"/>
                  <a:pt x="93224" y="1930"/>
                </a:cubicBezTo>
                <a:cubicBezTo>
                  <a:pt x="92859" y="2112"/>
                  <a:pt x="92464" y="2173"/>
                  <a:pt x="92069" y="2234"/>
                </a:cubicBezTo>
                <a:cubicBezTo>
                  <a:pt x="88847" y="2660"/>
                  <a:pt x="85443" y="2021"/>
                  <a:pt x="82373" y="3115"/>
                </a:cubicBezTo>
                <a:cubicBezTo>
                  <a:pt x="82160" y="3207"/>
                  <a:pt x="81917" y="3298"/>
                  <a:pt x="81795" y="3541"/>
                </a:cubicBezTo>
                <a:cubicBezTo>
                  <a:pt x="81704" y="3754"/>
                  <a:pt x="81765" y="4058"/>
                  <a:pt x="81643" y="4270"/>
                </a:cubicBezTo>
                <a:cubicBezTo>
                  <a:pt x="81491" y="4514"/>
                  <a:pt x="81157" y="4544"/>
                  <a:pt x="80884" y="4544"/>
                </a:cubicBezTo>
                <a:cubicBezTo>
                  <a:pt x="79394" y="4605"/>
                  <a:pt x="77905" y="4666"/>
                  <a:pt x="76385" y="4726"/>
                </a:cubicBezTo>
                <a:cubicBezTo>
                  <a:pt x="76993" y="5973"/>
                  <a:pt x="78665" y="6125"/>
                  <a:pt x="80032" y="6155"/>
                </a:cubicBezTo>
                <a:cubicBezTo>
                  <a:pt x="82525" y="6246"/>
                  <a:pt x="85412" y="8495"/>
                  <a:pt x="84014" y="11292"/>
                </a:cubicBezTo>
                <a:cubicBezTo>
                  <a:pt x="83589" y="12173"/>
                  <a:pt x="82738" y="12781"/>
                  <a:pt x="82343" y="13663"/>
                </a:cubicBezTo>
                <a:cubicBezTo>
                  <a:pt x="81887" y="14696"/>
                  <a:pt x="82099" y="15912"/>
                  <a:pt x="82373" y="17006"/>
                </a:cubicBezTo>
                <a:cubicBezTo>
                  <a:pt x="82555" y="17766"/>
                  <a:pt x="82798" y="18556"/>
                  <a:pt x="83254" y="19195"/>
                </a:cubicBezTo>
                <a:cubicBezTo>
                  <a:pt x="83710" y="19863"/>
                  <a:pt x="84409" y="20380"/>
                  <a:pt x="85200" y="20380"/>
                </a:cubicBezTo>
                <a:cubicBezTo>
                  <a:pt x="85220" y="20381"/>
                  <a:pt x="85240" y="20381"/>
                  <a:pt x="85260" y="20381"/>
                </a:cubicBezTo>
                <a:cubicBezTo>
                  <a:pt x="86237" y="20381"/>
                  <a:pt x="87065" y="19664"/>
                  <a:pt x="87601" y="18830"/>
                </a:cubicBezTo>
                <a:cubicBezTo>
                  <a:pt x="88148" y="18009"/>
                  <a:pt x="88482" y="17037"/>
                  <a:pt x="89060" y="16246"/>
                </a:cubicBezTo>
                <a:cubicBezTo>
                  <a:pt x="89273" y="15942"/>
                  <a:pt x="89516" y="15699"/>
                  <a:pt x="89850" y="15608"/>
                </a:cubicBezTo>
                <a:cubicBezTo>
                  <a:pt x="89914" y="15594"/>
                  <a:pt x="89979" y="15588"/>
                  <a:pt x="90045" y="15588"/>
                </a:cubicBezTo>
                <a:cubicBezTo>
                  <a:pt x="90263" y="15588"/>
                  <a:pt x="90491" y="15653"/>
                  <a:pt x="90701" y="15699"/>
                </a:cubicBezTo>
                <a:cubicBezTo>
                  <a:pt x="90886" y="15734"/>
                  <a:pt x="91069" y="15750"/>
                  <a:pt x="91251" y="15750"/>
                </a:cubicBezTo>
                <a:cubicBezTo>
                  <a:pt x="92659" y="15750"/>
                  <a:pt x="93999" y="14788"/>
                  <a:pt x="95291" y="14088"/>
                </a:cubicBezTo>
                <a:cubicBezTo>
                  <a:pt x="97571" y="12872"/>
                  <a:pt x="100215" y="12416"/>
                  <a:pt x="102768" y="11991"/>
                </a:cubicBezTo>
                <a:cubicBezTo>
                  <a:pt x="102434" y="11353"/>
                  <a:pt x="102951" y="10562"/>
                  <a:pt x="103559" y="10167"/>
                </a:cubicBezTo>
                <a:cubicBezTo>
                  <a:pt x="104197" y="9772"/>
                  <a:pt x="104957" y="9529"/>
                  <a:pt x="105382" y="8951"/>
                </a:cubicBezTo>
                <a:cubicBezTo>
                  <a:pt x="104987" y="8283"/>
                  <a:pt x="105200" y="7340"/>
                  <a:pt x="105808" y="6885"/>
                </a:cubicBezTo>
                <a:cubicBezTo>
                  <a:pt x="105990" y="6763"/>
                  <a:pt x="106203" y="6672"/>
                  <a:pt x="106325" y="6489"/>
                </a:cubicBezTo>
                <a:cubicBezTo>
                  <a:pt x="106537" y="6216"/>
                  <a:pt x="106507" y="5821"/>
                  <a:pt x="106568" y="5456"/>
                </a:cubicBezTo>
                <a:cubicBezTo>
                  <a:pt x="106872" y="4058"/>
                  <a:pt x="108787" y="3784"/>
                  <a:pt x="109729" y="2690"/>
                </a:cubicBezTo>
                <a:cubicBezTo>
                  <a:pt x="109112" y="2009"/>
                  <a:pt x="108198" y="1972"/>
                  <a:pt x="107245" y="1972"/>
                </a:cubicBezTo>
                <a:cubicBezTo>
                  <a:pt x="107126" y="1972"/>
                  <a:pt x="107006" y="1972"/>
                  <a:pt x="106886" y="1972"/>
                </a:cubicBezTo>
                <a:cubicBezTo>
                  <a:pt x="106123" y="1972"/>
                  <a:pt x="105356" y="1948"/>
                  <a:pt x="104714" y="1596"/>
                </a:cubicBezTo>
                <a:cubicBezTo>
                  <a:pt x="104015" y="1231"/>
                  <a:pt x="103528" y="501"/>
                  <a:pt x="102799" y="197"/>
                </a:cubicBezTo>
                <a:cubicBezTo>
                  <a:pt x="102446" y="43"/>
                  <a:pt x="102077" y="1"/>
                  <a:pt x="101704" y="1"/>
                </a:cubicBezTo>
                <a:close/>
                <a:moveTo>
                  <a:pt x="223592" y="68551"/>
                </a:moveTo>
                <a:cubicBezTo>
                  <a:pt x="223461" y="68551"/>
                  <a:pt x="223336" y="68634"/>
                  <a:pt x="223257" y="68739"/>
                </a:cubicBezTo>
                <a:cubicBezTo>
                  <a:pt x="223166" y="68861"/>
                  <a:pt x="223166" y="69074"/>
                  <a:pt x="223227" y="69226"/>
                </a:cubicBezTo>
                <a:cubicBezTo>
                  <a:pt x="223287" y="69378"/>
                  <a:pt x="223409" y="69499"/>
                  <a:pt x="223531" y="69621"/>
                </a:cubicBezTo>
                <a:cubicBezTo>
                  <a:pt x="223652" y="69803"/>
                  <a:pt x="223804" y="69955"/>
                  <a:pt x="223986" y="70077"/>
                </a:cubicBezTo>
                <a:cubicBezTo>
                  <a:pt x="224108" y="70168"/>
                  <a:pt x="224230" y="70229"/>
                  <a:pt x="224321" y="70290"/>
                </a:cubicBezTo>
                <a:cubicBezTo>
                  <a:pt x="224473" y="70381"/>
                  <a:pt x="224564" y="70502"/>
                  <a:pt x="224655" y="70624"/>
                </a:cubicBezTo>
                <a:cubicBezTo>
                  <a:pt x="224716" y="70746"/>
                  <a:pt x="224746" y="70898"/>
                  <a:pt x="224807" y="70989"/>
                </a:cubicBezTo>
                <a:cubicBezTo>
                  <a:pt x="224884" y="71078"/>
                  <a:pt x="224993" y="71114"/>
                  <a:pt x="225105" y="71114"/>
                </a:cubicBezTo>
                <a:cubicBezTo>
                  <a:pt x="225259" y="71114"/>
                  <a:pt x="225418" y="71046"/>
                  <a:pt x="225506" y="70958"/>
                </a:cubicBezTo>
                <a:cubicBezTo>
                  <a:pt x="225689" y="70776"/>
                  <a:pt x="225749" y="70533"/>
                  <a:pt x="225719" y="70290"/>
                </a:cubicBezTo>
                <a:cubicBezTo>
                  <a:pt x="225689" y="70168"/>
                  <a:pt x="225658" y="70047"/>
                  <a:pt x="225628" y="69895"/>
                </a:cubicBezTo>
                <a:cubicBezTo>
                  <a:pt x="225628" y="69834"/>
                  <a:pt x="225628" y="69743"/>
                  <a:pt x="225628" y="69682"/>
                </a:cubicBezTo>
                <a:cubicBezTo>
                  <a:pt x="225567" y="69499"/>
                  <a:pt x="225445" y="69347"/>
                  <a:pt x="225294" y="69287"/>
                </a:cubicBezTo>
                <a:cubicBezTo>
                  <a:pt x="225172" y="69241"/>
                  <a:pt x="225050" y="69241"/>
                  <a:pt x="224929" y="69241"/>
                </a:cubicBezTo>
                <a:cubicBezTo>
                  <a:pt x="224807" y="69241"/>
                  <a:pt x="224686" y="69241"/>
                  <a:pt x="224564" y="69195"/>
                </a:cubicBezTo>
                <a:cubicBezTo>
                  <a:pt x="224351" y="69104"/>
                  <a:pt x="224230" y="68861"/>
                  <a:pt x="224047" y="68709"/>
                </a:cubicBezTo>
                <a:cubicBezTo>
                  <a:pt x="223926" y="68618"/>
                  <a:pt x="223804" y="68557"/>
                  <a:pt x="223652" y="68557"/>
                </a:cubicBezTo>
                <a:cubicBezTo>
                  <a:pt x="223632" y="68553"/>
                  <a:pt x="223612" y="68551"/>
                  <a:pt x="223592" y="68551"/>
                </a:cubicBezTo>
                <a:close/>
                <a:moveTo>
                  <a:pt x="67169" y="8068"/>
                </a:moveTo>
                <a:cubicBezTo>
                  <a:pt x="67141" y="8068"/>
                  <a:pt x="67112" y="8069"/>
                  <a:pt x="67084" y="8070"/>
                </a:cubicBezTo>
                <a:cubicBezTo>
                  <a:pt x="65959" y="8100"/>
                  <a:pt x="65108" y="9012"/>
                  <a:pt x="64348" y="9833"/>
                </a:cubicBezTo>
                <a:cubicBezTo>
                  <a:pt x="64034" y="9408"/>
                  <a:pt x="63506" y="9185"/>
                  <a:pt x="62984" y="9185"/>
                </a:cubicBezTo>
                <a:cubicBezTo>
                  <a:pt x="62647" y="9185"/>
                  <a:pt x="62312" y="9278"/>
                  <a:pt x="62038" y="9468"/>
                </a:cubicBezTo>
                <a:cubicBezTo>
                  <a:pt x="61309" y="9985"/>
                  <a:pt x="61126" y="11079"/>
                  <a:pt x="61582" y="11809"/>
                </a:cubicBezTo>
                <a:cubicBezTo>
                  <a:pt x="61673" y="11930"/>
                  <a:pt x="61795" y="12052"/>
                  <a:pt x="61825" y="12204"/>
                </a:cubicBezTo>
                <a:cubicBezTo>
                  <a:pt x="61886" y="12538"/>
                  <a:pt x="61582" y="12812"/>
                  <a:pt x="61309" y="12994"/>
                </a:cubicBezTo>
                <a:cubicBezTo>
                  <a:pt x="60841" y="13280"/>
                  <a:pt x="60507" y="13366"/>
                  <a:pt x="59983" y="13366"/>
                </a:cubicBezTo>
                <a:cubicBezTo>
                  <a:pt x="59894" y="13366"/>
                  <a:pt x="59799" y="13363"/>
                  <a:pt x="59698" y="13359"/>
                </a:cubicBezTo>
                <a:cubicBezTo>
                  <a:pt x="59728" y="12416"/>
                  <a:pt x="59728" y="11474"/>
                  <a:pt x="59728" y="10562"/>
                </a:cubicBezTo>
                <a:cubicBezTo>
                  <a:pt x="59728" y="10258"/>
                  <a:pt x="59728" y="9954"/>
                  <a:pt x="59546" y="9742"/>
                </a:cubicBezTo>
                <a:cubicBezTo>
                  <a:pt x="59396" y="9534"/>
                  <a:pt x="59184" y="9453"/>
                  <a:pt x="58947" y="9453"/>
                </a:cubicBezTo>
                <a:cubicBezTo>
                  <a:pt x="58562" y="9453"/>
                  <a:pt x="58110" y="9668"/>
                  <a:pt x="57752" y="9894"/>
                </a:cubicBezTo>
                <a:cubicBezTo>
                  <a:pt x="56537" y="10714"/>
                  <a:pt x="55290" y="11535"/>
                  <a:pt x="54044" y="12325"/>
                </a:cubicBezTo>
                <a:cubicBezTo>
                  <a:pt x="53238" y="12854"/>
                  <a:pt x="52328" y="13404"/>
                  <a:pt x="51417" y="13404"/>
                </a:cubicBezTo>
                <a:cubicBezTo>
                  <a:pt x="51229" y="13404"/>
                  <a:pt x="51040" y="13380"/>
                  <a:pt x="50853" y="13328"/>
                </a:cubicBezTo>
                <a:cubicBezTo>
                  <a:pt x="50518" y="13237"/>
                  <a:pt x="50214" y="13055"/>
                  <a:pt x="49880" y="12933"/>
                </a:cubicBezTo>
                <a:cubicBezTo>
                  <a:pt x="49594" y="12842"/>
                  <a:pt x="49306" y="12805"/>
                  <a:pt x="49017" y="12805"/>
                </a:cubicBezTo>
                <a:cubicBezTo>
                  <a:pt x="48049" y="12805"/>
                  <a:pt x="47071" y="13230"/>
                  <a:pt x="46111" y="13511"/>
                </a:cubicBezTo>
                <a:cubicBezTo>
                  <a:pt x="45666" y="13644"/>
                  <a:pt x="45168" y="13729"/>
                  <a:pt x="44683" y="13729"/>
                </a:cubicBezTo>
                <a:cubicBezTo>
                  <a:pt x="43842" y="13729"/>
                  <a:pt x="43039" y="13475"/>
                  <a:pt x="42615" y="12781"/>
                </a:cubicBezTo>
                <a:cubicBezTo>
                  <a:pt x="42463" y="12538"/>
                  <a:pt x="42372" y="12234"/>
                  <a:pt x="42159" y="12082"/>
                </a:cubicBezTo>
                <a:cubicBezTo>
                  <a:pt x="42012" y="11959"/>
                  <a:pt x="41834" y="11916"/>
                  <a:pt x="41643" y="11916"/>
                </a:cubicBezTo>
                <a:cubicBezTo>
                  <a:pt x="41362" y="11916"/>
                  <a:pt x="41051" y="12010"/>
                  <a:pt x="40761" y="12082"/>
                </a:cubicBezTo>
                <a:cubicBezTo>
                  <a:pt x="40511" y="12135"/>
                  <a:pt x="40263" y="12158"/>
                  <a:pt x="40016" y="12158"/>
                </a:cubicBezTo>
                <a:cubicBezTo>
                  <a:pt x="38283" y="12158"/>
                  <a:pt x="36617" y="11011"/>
                  <a:pt x="34834" y="10958"/>
                </a:cubicBezTo>
                <a:cubicBezTo>
                  <a:pt x="34803" y="10957"/>
                  <a:pt x="34772" y="10957"/>
                  <a:pt x="34742" y="10957"/>
                </a:cubicBezTo>
                <a:cubicBezTo>
                  <a:pt x="33259" y="10957"/>
                  <a:pt x="31917" y="11665"/>
                  <a:pt x="30518" y="12082"/>
                </a:cubicBezTo>
                <a:cubicBezTo>
                  <a:pt x="29628" y="12340"/>
                  <a:pt x="28700" y="12467"/>
                  <a:pt x="27771" y="12467"/>
                </a:cubicBezTo>
                <a:cubicBezTo>
                  <a:pt x="26510" y="12467"/>
                  <a:pt x="25247" y="12233"/>
                  <a:pt x="24074" y="11778"/>
                </a:cubicBezTo>
                <a:cubicBezTo>
                  <a:pt x="23223" y="11474"/>
                  <a:pt x="22402" y="11018"/>
                  <a:pt x="21490" y="10806"/>
                </a:cubicBezTo>
                <a:cubicBezTo>
                  <a:pt x="21113" y="10728"/>
                  <a:pt x="20730" y="10694"/>
                  <a:pt x="20344" y="10694"/>
                </a:cubicBezTo>
                <a:cubicBezTo>
                  <a:pt x="19518" y="10694"/>
                  <a:pt x="18681" y="10851"/>
                  <a:pt x="17873" y="11079"/>
                </a:cubicBezTo>
                <a:cubicBezTo>
                  <a:pt x="16353" y="11505"/>
                  <a:pt x="14894" y="12173"/>
                  <a:pt x="13344" y="12386"/>
                </a:cubicBezTo>
                <a:cubicBezTo>
                  <a:pt x="12372" y="12508"/>
                  <a:pt x="11338" y="12447"/>
                  <a:pt x="10457" y="12872"/>
                </a:cubicBezTo>
                <a:cubicBezTo>
                  <a:pt x="9575" y="13298"/>
                  <a:pt x="8937" y="14453"/>
                  <a:pt x="9454" y="15274"/>
                </a:cubicBezTo>
                <a:cubicBezTo>
                  <a:pt x="8415" y="14894"/>
                  <a:pt x="7313" y="14704"/>
                  <a:pt x="6218" y="14704"/>
                </a:cubicBezTo>
                <a:cubicBezTo>
                  <a:pt x="5999" y="14704"/>
                  <a:pt x="5781" y="14711"/>
                  <a:pt x="5563" y="14727"/>
                </a:cubicBezTo>
                <a:cubicBezTo>
                  <a:pt x="4925" y="14787"/>
                  <a:pt x="4134" y="15122"/>
                  <a:pt x="4256" y="15730"/>
                </a:cubicBezTo>
                <a:cubicBezTo>
                  <a:pt x="4349" y="16217"/>
                  <a:pt x="4868" y="16332"/>
                  <a:pt x="5392" y="16332"/>
                </a:cubicBezTo>
                <a:cubicBezTo>
                  <a:pt x="5554" y="16332"/>
                  <a:pt x="5716" y="16321"/>
                  <a:pt x="5867" y="16307"/>
                </a:cubicBezTo>
                <a:cubicBezTo>
                  <a:pt x="5937" y="16297"/>
                  <a:pt x="6009" y="16292"/>
                  <a:pt x="6083" y="16292"/>
                </a:cubicBezTo>
                <a:cubicBezTo>
                  <a:pt x="6685" y="16292"/>
                  <a:pt x="7367" y="16617"/>
                  <a:pt x="7204" y="17158"/>
                </a:cubicBezTo>
                <a:cubicBezTo>
                  <a:pt x="7083" y="17493"/>
                  <a:pt x="6688" y="17614"/>
                  <a:pt x="6353" y="17675"/>
                </a:cubicBezTo>
                <a:cubicBezTo>
                  <a:pt x="5016" y="17888"/>
                  <a:pt x="3618" y="17736"/>
                  <a:pt x="2371" y="18192"/>
                </a:cubicBezTo>
                <a:cubicBezTo>
                  <a:pt x="1095" y="18648"/>
                  <a:pt x="1" y="20076"/>
                  <a:pt x="578" y="21292"/>
                </a:cubicBezTo>
                <a:cubicBezTo>
                  <a:pt x="912" y="22021"/>
                  <a:pt x="1764" y="22417"/>
                  <a:pt x="2554" y="22447"/>
                </a:cubicBezTo>
                <a:cubicBezTo>
                  <a:pt x="2601" y="22449"/>
                  <a:pt x="2648" y="22450"/>
                  <a:pt x="2694" y="22450"/>
                </a:cubicBezTo>
                <a:cubicBezTo>
                  <a:pt x="3465" y="22450"/>
                  <a:pt x="4208" y="22220"/>
                  <a:pt x="4925" y="21991"/>
                </a:cubicBezTo>
                <a:lnTo>
                  <a:pt x="9150" y="20654"/>
                </a:lnTo>
                <a:cubicBezTo>
                  <a:pt x="10454" y="20219"/>
                  <a:pt x="11824" y="19784"/>
                  <a:pt x="13185" y="19784"/>
                </a:cubicBezTo>
                <a:cubicBezTo>
                  <a:pt x="13441" y="19784"/>
                  <a:pt x="13697" y="19799"/>
                  <a:pt x="13952" y="19833"/>
                </a:cubicBezTo>
                <a:cubicBezTo>
                  <a:pt x="15594" y="20076"/>
                  <a:pt x="17205" y="21231"/>
                  <a:pt x="17387" y="22842"/>
                </a:cubicBezTo>
                <a:cubicBezTo>
                  <a:pt x="17478" y="23541"/>
                  <a:pt x="17296" y="24240"/>
                  <a:pt x="17387" y="24939"/>
                </a:cubicBezTo>
                <a:cubicBezTo>
                  <a:pt x="17508" y="25699"/>
                  <a:pt x="17964" y="26368"/>
                  <a:pt x="18177" y="27098"/>
                </a:cubicBezTo>
                <a:cubicBezTo>
                  <a:pt x="18542" y="28283"/>
                  <a:pt x="18755" y="29712"/>
                  <a:pt x="18025" y="30684"/>
                </a:cubicBezTo>
                <a:cubicBezTo>
                  <a:pt x="18633" y="32143"/>
                  <a:pt x="18147" y="33876"/>
                  <a:pt x="17356" y="35244"/>
                </a:cubicBezTo>
                <a:cubicBezTo>
                  <a:pt x="16536" y="36611"/>
                  <a:pt x="15411" y="37797"/>
                  <a:pt x="14530" y="39134"/>
                </a:cubicBezTo>
                <a:cubicBezTo>
                  <a:pt x="13679" y="40472"/>
                  <a:pt x="13101" y="42113"/>
                  <a:pt x="13527" y="43663"/>
                </a:cubicBezTo>
                <a:cubicBezTo>
                  <a:pt x="13983" y="45305"/>
                  <a:pt x="15472" y="46429"/>
                  <a:pt x="16262" y="47949"/>
                </a:cubicBezTo>
                <a:cubicBezTo>
                  <a:pt x="16961" y="49256"/>
                  <a:pt x="17083" y="50745"/>
                  <a:pt x="17387" y="52204"/>
                </a:cubicBezTo>
                <a:cubicBezTo>
                  <a:pt x="17691" y="53633"/>
                  <a:pt x="18268" y="55153"/>
                  <a:pt x="19515" y="55913"/>
                </a:cubicBezTo>
                <a:cubicBezTo>
                  <a:pt x="18815" y="53815"/>
                  <a:pt x="18177" y="51688"/>
                  <a:pt x="17660" y="49499"/>
                </a:cubicBezTo>
                <a:cubicBezTo>
                  <a:pt x="17569" y="49165"/>
                  <a:pt x="17478" y="48800"/>
                  <a:pt x="17660" y="48466"/>
                </a:cubicBezTo>
                <a:cubicBezTo>
                  <a:pt x="17752" y="48314"/>
                  <a:pt x="18040" y="48230"/>
                  <a:pt x="18299" y="48230"/>
                </a:cubicBezTo>
                <a:cubicBezTo>
                  <a:pt x="18557" y="48230"/>
                  <a:pt x="18785" y="48314"/>
                  <a:pt x="18755" y="48496"/>
                </a:cubicBezTo>
                <a:cubicBezTo>
                  <a:pt x="18481" y="51110"/>
                  <a:pt x="19423" y="53846"/>
                  <a:pt x="21278" y="55730"/>
                </a:cubicBezTo>
                <a:cubicBezTo>
                  <a:pt x="22129" y="56612"/>
                  <a:pt x="23284" y="57615"/>
                  <a:pt x="22980" y="58800"/>
                </a:cubicBezTo>
                <a:cubicBezTo>
                  <a:pt x="22919" y="59074"/>
                  <a:pt x="22767" y="59317"/>
                  <a:pt x="22706" y="59560"/>
                </a:cubicBezTo>
                <a:cubicBezTo>
                  <a:pt x="22524" y="60381"/>
                  <a:pt x="23162" y="61171"/>
                  <a:pt x="23800" y="61688"/>
                </a:cubicBezTo>
                <a:cubicBezTo>
                  <a:pt x="25520" y="63139"/>
                  <a:pt x="27787" y="63949"/>
                  <a:pt x="30033" y="63949"/>
                </a:cubicBezTo>
                <a:cubicBezTo>
                  <a:pt x="30327" y="63949"/>
                  <a:pt x="30621" y="63935"/>
                  <a:pt x="30913" y="63907"/>
                </a:cubicBezTo>
                <a:cubicBezTo>
                  <a:pt x="31096" y="63893"/>
                  <a:pt x="31278" y="63872"/>
                  <a:pt x="31455" y="63872"/>
                </a:cubicBezTo>
                <a:cubicBezTo>
                  <a:pt x="31661" y="63872"/>
                  <a:pt x="31858" y="63900"/>
                  <a:pt x="32038" y="63998"/>
                </a:cubicBezTo>
                <a:cubicBezTo>
                  <a:pt x="32311" y="64119"/>
                  <a:pt x="32463" y="64363"/>
                  <a:pt x="32646" y="64575"/>
                </a:cubicBezTo>
                <a:cubicBezTo>
                  <a:pt x="33284" y="65396"/>
                  <a:pt x="34074" y="66217"/>
                  <a:pt x="35077" y="66429"/>
                </a:cubicBezTo>
                <a:cubicBezTo>
                  <a:pt x="35837" y="66612"/>
                  <a:pt x="36688" y="66490"/>
                  <a:pt x="37296" y="66946"/>
                </a:cubicBezTo>
                <a:cubicBezTo>
                  <a:pt x="37630" y="67220"/>
                  <a:pt x="37813" y="67615"/>
                  <a:pt x="37995" y="68010"/>
                </a:cubicBezTo>
                <a:cubicBezTo>
                  <a:pt x="39181" y="70350"/>
                  <a:pt x="41308" y="72205"/>
                  <a:pt x="43770" y="73086"/>
                </a:cubicBezTo>
                <a:cubicBezTo>
                  <a:pt x="43588" y="72387"/>
                  <a:pt x="44135" y="71566"/>
                  <a:pt x="44865" y="71475"/>
                </a:cubicBezTo>
                <a:cubicBezTo>
                  <a:pt x="44912" y="71469"/>
                  <a:pt x="44958" y="71466"/>
                  <a:pt x="45005" y="71466"/>
                </a:cubicBezTo>
                <a:cubicBezTo>
                  <a:pt x="45383" y="71466"/>
                  <a:pt x="45748" y="71653"/>
                  <a:pt x="45998" y="71936"/>
                </a:cubicBezTo>
                <a:lnTo>
                  <a:pt x="45998" y="71936"/>
                </a:lnTo>
                <a:cubicBezTo>
                  <a:pt x="46088" y="71735"/>
                  <a:pt x="46208" y="71534"/>
                  <a:pt x="46352" y="71334"/>
                </a:cubicBezTo>
                <a:lnTo>
                  <a:pt x="46352" y="71334"/>
                </a:lnTo>
                <a:cubicBezTo>
                  <a:pt x="46129" y="71092"/>
                  <a:pt x="45831" y="70901"/>
                  <a:pt x="45533" y="70806"/>
                </a:cubicBezTo>
                <a:cubicBezTo>
                  <a:pt x="45262" y="70716"/>
                  <a:pt x="44975" y="70686"/>
                  <a:pt x="44682" y="70686"/>
                </a:cubicBezTo>
                <a:cubicBezTo>
                  <a:pt x="44286" y="70686"/>
                  <a:pt x="43881" y="70741"/>
                  <a:pt x="43497" y="70776"/>
                </a:cubicBezTo>
                <a:cubicBezTo>
                  <a:pt x="43402" y="70780"/>
                  <a:pt x="43306" y="70783"/>
                  <a:pt x="43209" y="70783"/>
                </a:cubicBezTo>
                <a:cubicBezTo>
                  <a:pt x="42596" y="70783"/>
                  <a:pt x="41968" y="70684"/>
                  <a:pt x="41521" y="70290"/>
                </a:cubicBezTo>
                <a:cubicBezTo>
                  <a:pt x="41004" y="69803"/>
                  <a:pt x="40883" y="68952"/>
                  <a:pt x="41035" y="68253"/>
                </a:cubicBezTo>
                <a:cubicBezTo>
                  <a:pt x="41187" y="67524"/>
                  <a:pt x="41491" y="66855"/>
                  <a:pt x="41673" y="66125"/>
                </a:cubicBezTo>
                <a:cubicBezTo>
                  <a:pt x="41855" y="65457"/>
                  <a:pt x="41795" y="64575"/>
                  <a:pt x="41187" y="64211"/>
                </a:cubicBezTo>
                <a:cubicBezTo>
                  <a:pt x="40971" y="64081"/>
                  <a:pt x="40709" y="64044"/>
                  <a:pt x="40434" y="64044"/>
                </a:cubicBezTo>
                <a:cubicBezTo>
                  <a:pt x="40322" y="64044"/>
                  <a:pt x="40207" y="64050"/>
                  <a:pt x="40092" y="64059"/>
                </a:cubicBezTo>
                <a:lnTo>
                  <a:pt x="38512" y="64119"/>
                </a:lnTo>
                <a:cubicBezTo>
                  <a:pt x="38056" y="64119"/>
                  <a:pt x="37478" y="64059"/>
                  <a:pt x="37357" y="63633"/>
                </a:cubicBezTo>
                <a:cubicBezTo>
                  <a:pt x="37266" y="63329"/>
                  <a:pt x="37448" y="63025"/>
                  <a:pt x="37600" y="62752"/>
                </a:cubicBezTo>
                <a:cubicBezTo>
                  <a:pt x="38056" y="61961"/>
                  <a:pt x="38299" y="61019"/>
                  <a:pt x="38269" y="60107"/>
                </a:cubicBezTo>
                <a:cubicBezTo>
                  <a:pt x="38238" y="59682"/>
                  <a:pt x="38147" y="59195"/>
                  <a:pt x="37782" y="58983"/>
                </a:cubicBezTo>
                <a:cubicBezTo>
                  <a:pt x="37664" y="58919"/>
                  <a:pt x="37534" y="58890"/>
                  <a:pt x="37402" y="58890"/>
                </a:cubicBezTo>
                <a:cubicBezTo>
                  <a:pt x="37096" y="58890"/>
                  <a:pt x="36779" y="59043"/>
                  <a:pt x="36567" y="59256"/>
                </a:cubicBezTo>
                <a:cubicBezTo>
                  <a:pt x="36232" y="59560"/>
                  <a:pt x="36050" y="59986"/>
                  <a:pt x="35776" y="60320"/>
                </a:cubicBezTo>
                <a:cubicBezTo>
                  <a:pt x="35196" y="61066"/>
                  <a:pt x="34263" y="61487"/>
                  <a:pt x="33333" y="61487"/>
                </a:cubicBezTo>
                <a:cubicBezTo>
                  <a:pt x="32899" y="61487"/>
                  <a:pt x="32465" y="61395"/>
                  <a:pt x="32068" y="61201"/>
                </a:cubicBezTo>
                <a:cubicBezTo>
                  <a:pt x="30822" y="60593"/>
                  <a:pt x="30123" y="59074"/>
                  <a:pt x="30457" y="57736"/>
                </a:cubicBezTo>
                <a:cubicBezTo>
                  <a:pt x="30670" y="56855"/>
                  <a:pt x="31278" y="56095"/>
                  <a:pt x="31399" y="55213"/>
                </a:cubicBezTo>
                <a:cubicBezTo>
                  <a:pt x="31521" y="54545"/>
                  <a:pt x="31369" y="53846"/>
                  <a:pt x="31582" y="53207"/>
                </a:cubicBezTo>
                <a:cubicBezTo>
                  <a:pt x="31946" y="52174"/>
                  <a:pt x="33101" y="51657"/>
                  <a:pt x="34135" y="51292"/>
                </a:cubicBezTo>
                <a:cubicBezTo>
                  <a:pt x="34844" y="51035"/>
                  <a:pt x="35614" y="50777"/>
                  <a:pt x="36348" y="50777"/>
                </a:cubicBezTo>
                <a:cubicBezTo>
                  <a:pt x="36652" y="50777"/>
                  <a:pt x="36950" y="50821"/>
                  <a:pt x="37235" y="50928"/>
                </a:cubicBezTo>
                <a:cubicBezTo>
                  <a:pt x="37418" y="50988"/>
                  <a:pt x="37600" y="51080"/>
                  <a:pt x="37782" y="51110"/>
                </a:cubicBezTo>
                <a:cubicBezTo>
                  <a:pt x="37802" y="51111"/>
                  <a:pt x="37821" y="51112"/>
                  <a:pt x="37841" y="51112"/>
                </a:cubicBezTo>
                <a:cubicBezTo>
                  <a:pt x="38272" y="51112"/>
                  <a:pt x="38649" y="50794"/>
                  <a:pt x="38998" y="50533"/>
                </a:cubicBezTo>
                <a:cubicBezTo>
                  <a:pt x="39571" y="50132"/>
                  <a:pt x="40276" y="49874"/>
                  <a:pt x="40962" y="49874"/>
                </a:cubicBezTo>
                <a:cubicBezTo>
                  <a:pt x="41368" y="49874"/>
                  <a:pt x="41767" y="49964"/>
                  <a:pt x="42129" y="50168"/>
                </a:cubicBezTo>
                <a:cubicBezTo>
                  <a:pt x="42403" y="50320"/>
                  <a:pt x="42646" y="50533"/>
                  <a:pt x="42919" y="50593"/>
                </a:cubicBezTo>
                <a:cubicBezTo>
                  <a:pt x="43284" y="50685"/>
                  <a:pt x="43740" y="50563"/>
                  <a:pt x="43983" y="50837"/>
                </a:cubicBezTo>
                <a:cubicBezTo>
                  <a:pt x="44226" y="51049"/>
                  <a:pt x="44166" y="51384"/>
                  <a:pt x="44135" y="51688"/>
                </a:cubicBezTo>
                <a:cubicBezTo>
                  <a:pt x="43922" y="52964"/>
                  <a:pt x="43922" y="54514"/>
                  <a:pt x="45017" y="55183"/>
                </a:cubicBezTo>
                <a:cubicBezTo>
                  <a:pt x="45169" y="55270"/>
                  <a:pt x="45337" y="55342"/>
                  <a:pt x="45498" y="55342"/>
                </a:cubicBezTo>
                <a:cubicBezTo>
                  <a:pt x="45562" y="55342"/>
                  <a:pt x="45625" y="55331"/>
                  <a:pt x="45685" y="55305"/>
                </a:cubicBezTo>
                <a:cubicBezTo>
                  <a:pt x="46080" y="55153"/>
                  <a:pt x="46111" y="54636"/>
                  <a:pt x="46080" y="54210"/>
                </a:cubicBezTo>
                <a:cubicBezTo>
                  <a:pt x="45898" y="52417"/>
                  <a:pt x="45533" y="50411"/>
                  <a:pt x="46567" y="48922"/>
                </a:cubicBezTo>
                <a:cubicBezTo>
                  <a:pt x="46962" y="48344"/>
                  <a:pt x="47539" y="47919"/>
                  <a:pt x="48117" y="47493"/>
                </a:cubicBezTo>
                <a:cubicBezTo>
                  <a:pt x="48907" y="46885"/>
                  <a:pt x="49728" y="46308"/>
                  <a:pt x="50549" y="45700"/>
                </a:cubicBezTo>
                <a:cubicBezTo>
                  <a:pt x="51673" y="44879"/>
                  <a:pt x="52919" y="43694"/>
                  <a:pt x="52616" y="42326"/>
                </a:cubicBezTo>
                <a:cubicBezTo>
                  <a:pt x="53223" y="41049"/>
                  <a:pt x="54378" y="40289"/>
                  <a:pt x="55746" y="39894"/>
                </a:cubicBezTo>
                <a:cubicBezTo>
                  <a:pt x="56780" y="39560"/>
                  <a:pt x="58148" y="39408"/>
                  <a:pt x="58482" y="38374"/>
                </a:cubicBezTo>
                <a:cubicBezTo>
                  <a:pt x="58634" y="37949"/>
                  <a:pt x="58512" y="37462"/>
                  <a:pt x="58664" y="37007"/>
                </a:cubicBezTo>
                <a:cubicBezTo>
                  <a:pt x="58816" y="36581"/>
                  <a:pt x="59151" y="36277"/>
                  <a:pt x="59546" y="36003"/>
                </a:cubicBezTo>
                <a:cubicBezTo>
                  <a:pt x="60518" y="35304"/>
                  <a:pt x="61704" y="34879"/>
                  <a:pt x="62889" y="34757"/>
                </a:cubicBezTo>
                <a:cubicBezTo>
                  <a:pt x="63102" y="35000"/>
                  <a:pt x="63254" y="35274"/>
                  <a:pt x="63345" y="35578"/>
                </a:cubicBezTo>
                <a:cubicBezTo>
                  <a:pt x="65017" y="35517"/>
                  <a:pt x="66628" y="34879"/>
                  <a:pt x="67935" y="33845"/>
                </a:cubicBezTo>
                <a:cubicBezTo>
                  <a:pt x="67601" y="33481"/>
                  <a:pt x="67053" y="33541"/>
                  <a:pt x="66598" y="33420"/>
                </a:cubicBezTo>
                <a:cubicBezTo>
                  <a:pt x="65807" y="33177"/>
                  <a:pt x="65382" y="32174"/>
                  <a:pt x="65716" y="31444"/>
                </a:cubicBezTo>
                <a:cubicBezTo>
                  <a:pt x="65324" y="31357"/>
                  <a:pt x="64921" y="31315"/>
                  <a:pt x="64518" y="31315"/>
                </a:cubicBezTo>
                <a:cubicBezTo>
                  <a:pt x="63516" y="31315"/>
                  <a:pt x="62510" y="31575"/>
                  <a:pt x="61643" y="32052"/>
                </a:cubicBezTo>
                <a:cubicBezTo>
                  <a:pt x="62676" y="30745"/>
                  <a:pt x="64227" y="29894"/>
                  <a:pt x="65868" y="29681"/>
                </a:cubicBezTo>
                <a:cubicBezTo>
                  <a:pt x="66208" y="29636"/>
                  <a:pt x="66549" y="29620"/>
                  <a:pt x="66889" y="29620"/>
                </a:cubicBezTo>
                <a:cubicBezTo>
                  <a:pt x="67819" y="29620"/>
                  <a:pt x="68750" y="29743"/>
                  <a:pt x="69680" y="29743"/>
                </a:cubicBezTo>
                <a:cubicBezTo>
                  <a:pt x="70020" y="29743"/>
                  <a:pt x="70361" y="29726"/>
                  <a:pt x="70701" y="29681"/>
                </a:cubicBezTo>
                <a:cubicBezTo>
                  <a:pt x="72282" y="29499"/>
                  <a:pt x="73984" y="28313"/>
                  <a:pt x="73893" y="26733"/>
                </a:cubicBezTo>
                <a:cubicBezTo>
                  <a:pt x="73801" y="25395"/>
                  <a:pt x="72555" y="24453"/>
                  <a:pt x="71430" y="23754"/>
                </a:cubicBezTo>
                <a:cubicBezTo>
                  <a:pt x="71430" y="22842"/>
                  <a:pt x="71674" y="22021"/>
                  <a:pt x="71674" y="21140"/>
                </a:cubicBezTo>
                <a:cubicBezTo>
                  <a:pt x="71674" y="20988"/>
                  <a:pt x="71674" y="20806"/>
                  <a:pt x="71582" y="20684"/>
                </a:cubicBezTo>
                <a:cubicBezTo>
                  <a:pt x="71495" y="20559"/>
                  <a:pt x="71360" y="20511"/>
                  <a:pt x="71211" y="20511"/>
                </a:cubicBezTo>
                <a:cubicBezTo>
                  <a:pt x="70999" y="20511"/>
                  <a:pt x="70758" y="20607"/>
                  <a:pt x="70579" y="20714"/>
                </a:cubicBezTo>
                <a:cubicBezTo>
                  <a:pt x="70154" y="20988"/>
                  <a:pt x="69698" y="21231"/>
                  <a:pt x="69272" y="21474"/>
                </a:cubicBezTo>
                <a:cubicBezTo>
                  <a:pt x="68908" y="21687"/>
                  <a:pt x="68482" y="21900"/>
                  <a:pt x="68026" y="21900"/>
                </a:cubicBezTo>
                <a:cubicBezTo>
                  <a:pt x="67601" y="21870"/>
                  <a:pt x="67145" y="21474"/>
                  <a:pt x="67236" y="21049"/>
                </a:cubicBezTo>
                <a:cubicBezTo>
                  <a:pt x="67266" y="20806"/>
                  <a:pt x="67449" y="20623"/>
                  <a:pt x="67540" y="20411"/>
                </a:cubicBezTo>
                <a:cubicBezTo>
                  <a:pt x="67813" y="19711"/>
                  <a:pt x="67023" y="19073"/>
                  <a:pt x="66324" y="18800"/>
                </a:cubicBezTo>
                <a:cubicBezTo>
                  <a:pt x="65641" y="18515"/>
                  <a:pt x="64878" y="18310"/>
                  <a:pt x="64135" y="18310"/>
                </a:cubicBezTo>
                <a:cubicBezTo>
                  <a:pt x="64084" y="18310"/>
                  <a:pt x="64034" y="18311"/>
                  <a:pt x="63984" y="18313"/>
                </a:cubicBezTo>
                <a:cubicBezTo>
                  <a:pt x="63163" y="18374"/>
                  <a:pt x="62342" y="18739"/>
                  <a:pt x="61886" y="19407"/>
                </a:cubicBezTo>
                <a:cubicBezTo>
                  <a:pt x="61491" y="20046"/>
                  <a:pt x="61400" y="20866"/>
                  <a:pt x="60944" y="21444"/>
                </a:cubicBezTo>
                <a:cubicBezTo>
                  <a:pt x="60762" y="21657"/>
                  <a:pt x="60518" y="21870"/>
                  <a:pt x="60488" y="22143"/>
                </a:cubicBezTo>
                <a:cubicBezTo>
                  <a:pt x="60458" y="22356"/>
                  <a:pt x="60579" y="22569"/>
                  <a:pt x="60670" y="22781"/>
                </a:cubicBezTo>
                <a:cubicBezTo>
                  <a:pt x="60853" y="23389"/>
                  <a:pt x="60640" y="24058"/>
                  <a:pt x="60214" y="24544"/>
                </a:cubicBezTo>
                <a:cubicBezTo>
                  <a:pt x="59789" y="25031"/>
                  <a:pt x="59181" y="25274"/>
                  <a:pt x="58543" y="25426"/>
                </a:cubicBezTo>
                <a:cubicBezTo>
                  <a:pt x="58117" y="25517"/>
                  <a:pt x="57631" y="25578"/>
                  <a:pt x="57296" y="25851"/>
                </a:cubicBezTo>
                <a:cubicBezTo>
                  <a:pt x="56506" y="26550"/>
                  <a:pt x="56932" y="28009"/>
                  <a:pt x="56141" y="28678"/>
                </a:cubicBezTo>
                <a:cubicBezTo>
                  <a:pt x="55947" y="28840"/>
                  <a:pt x="55717" y="28912"/>
                  <a:pt x="55482" y="28912"/>
                </a:cubicBezTo>
                <a:cubicBezTo>
                  <a:pt x="54836" y="28912"/>
                  <a:pt x="54147" y="28374"/>
                  <a:pt x="54014" y="27705"/>
                </a:cubicBezTo>
                <a:cubicBezTo>
                  <a:pt x="53801" y="26763"/>
                  <a:pt x="54287" y="25851"/>
                  <a:pt x="54926" y="25152"/>
                </a:cubicBezTo>
                <a:cubicBezTo>
                  <a:pt x="53801" y="24271"/>
                  <a:pt x="52251" y="23876"/>
                  <a:pt x="50853" y="23754"/>
                </a:cubicBezTo>
                <a:cubicBezTo>
                  <a:pt x="50275" y="23724"/>
                  <a:pt x="49485" y="23602"/>
                  <a:pt x="49363" y="23025"/>
                </a:cubicBezTo>
                <a:cubicBezTo>
                  <a:pt x="49333" y="22842"/>
                  <a:pt x="49363" y="22660"/>
                  <a:pt x="49242" y="22538"/>
                </a:cubicBezTo>
                <a:cubicBezTo>
                  <a:pt x="49181" y="22447"/>
                  <a:pt x="49059" y="22417"/>
                  <a:pt x="48938" y="22386"/>
                </a:cubicBezTo>
                <a:cubicBezTo>
                  <a:pt x="48451" y="22113"/>
                  <a:pt x="48482" y="21322"/>
                  <a:pt x="48907" y="20927"/>
                </a:cubicBezTo>
                <a:cubicBezTo>
                  <a:pt x="49302" y="20532"/>
                  <a:pt x="49910" y="20411"/>
                  <a:pt x="50457" y="20289"/>
                </a:cubicBezTo>
                <a:cubicBezTo>
                  <a:pt x="52251" y="19894"/>
                  <a:pt x="53953" y="19104"/>
                  <a:pt x="55382" y="17979"/>
                </a:cubicBezTo>
                <a:cubicBezTo>
                  <a:pt x="56537" y="17067"/>
                  <a:pt x="57631" y="15912"/>
                  <a:pt x="59090" y="15669"/>
                </a:cubicBezTo>
                <a:cubicBezTo>
                  <a:pt x="59546" y="15608"/>
                  <a:pt x="60002" y="15608"/>
                  <a:pt x="60458" y="15547"/>
                </a:cubicBezTo>
                <a:cubicBezTo>
                  <a:pt x="61704" y="15334"/>
                  <a:pt x="62768" y="14423"/>
                  <a:pt x="63497" y="13389"/>
                </a:cubicBezTo>
                <a:cubicBezTo>
                  <a:pt x="63740" y="13024"/>
                  <a:pt x="63984" y="12629"/>
                  <a:pt x="64348" y="12356"/>
                </a:cubicBezTo>
                <a:cubicBezTo>
                  <a:pt x="64734" y="12047"/>
                  <a:pt x="65195" y="11935"/>
                  <a:pt x="65684" y="11935"/>
                </a:cubicBezTo>
                <a:cubicBezTo>
                  <a:pt x="66353" y="11935"/>
                  <a:pt x="67073" y="12145"/>
                  <a:pt x="67722" y="12356"/>
                </a:cubicBezTo>
                <a:cubicBezTo>
                  <a:pt x="68178" y="12538"/>
                  <a:pt x="68725" y="12751"/>
                  <a:pt x="68938" y="13176"/>
                </a:cubicBezTo>
                <a:cubicBezTo>
                  <a:pt x="69272" y="13845"/>
                  <a:pt x="68756" y="14666"/>
                  <a:pt x="68087" y="14970"/>
                </a:cubicBezTo>
                <a:cubicBezTo>
                  <a:pt x="67418" y="15274"/>
                  <a:pt x="66658" y="15243"/>
                  <a:pt x="65929" y="15334"/>
                </a:cubicBezTo>
                <a:cubicBezTo>
                  <a:pt x="65199" y="15426"/>
                  <a:pt x="64409" y="15669"/>
                  <a:pt x="64075" y="16338"/>
                </a:cubicBezTo>
                <a:cubicBezTo>
                  <a:pt x="64420" y="16545"/>
                  <a:pt x="64806" y="16604"/>
                  <a:pt x="65211" y="16604"/>
                </a:cubicBezTo>
                <a:cubicBezTo>
                  <a:pt x="65770" y="16604"/>
                  <a:pt x="66364" y="16491"/>
                  <a:pt x="66933" y="16491"/>
                </a:cubicBezTo>
                <a:cubicBezTo>
                  <a:pt x="67226" y="16491"/>
                  <a:pt x="67511" y="16521"/>
                  <a:pt x="67783" y="16611"/>
                </a:cubicBezTo>
                <a:cubicBezTo>
                  <a:pt x="68543" y="16854"/>
                  <a:pt x="69090" y="17523"/>
                  <a:pt x="69637" y="18100"/>
                </a:cubicBezTo>
                <a:cubicBezTo>
                  <a:pt x="70144" y="18635"/>
                  <a:pt x="70807" y="19144"/>
                  <a:pt x="71554" y="19144"/>
                </a:cubicBezTo>
                <a:cubicBezTo>
                  <a:pt x="71613" y="19144"/>
                  <a:pt x="71674" y="19141"/>
                  <a:pt x="71734" y="19134"/>
                </a:cubicBezTo>
                <a:cubicBezTo>
                  <a:pt x="71734" y="18587"/>
                  <a:pt x="71765" y="18040"/>
                  <a:pt x="71795" y="17493"/>
                </a:cubicBezTo>
                <a:lnTo>
                  <a:pt x="72768" y="17401"/>
                </a:lnTo>
                <a:cubicBezTo>
                  <a:pt x="72950" y="16641"/>
                  <a:pt x="72677" y="15790"/>
                  <a:pt x="72069" y="15304"/>
                </a:cubicBezTo>
                <a:cubicBezTo>
                  <a:pt x="72126" y="15016"/>
                  <a:pt x="72458" y="14755"/>
                  <a:pt x="72751" y="14755"/>
                </a:cubicBezTo>
                <a:cubicBezTo>
                  <a:pt x="72767" y="14755"/>
                  <a:pt x="72783" y="14755"/>
                  <a:pt x="72798" y="14757"/>
                </a:cubicBezTo>
                <a:cubicBezTo>
                  <a:pt x="73072" y="14787"/>
                  <a:pt x="73345" y="14939"/>
                  <a:pt x="73619" y="15061"/>
                </a:cubicBezTo>
                <a:cubicBezTo>
                  <a:pt x="73953" y="15207"/>
                  <a:pt x="74330" y="15325"/>
                  <a:pt x="74702" y="15325"/>
                </a:cubicBezTo>
                <a:cubicBezTo>
                  <a:pt x="74870" y="15325"/>
                  <a:pt x="75038" y="15300"/>
                  <a:pt x="75200" y="15243"/>
                </a:cubicBezTo>
                <a:cubicBezTo>
                  <a:pt x="75716" y="15061"/>
                  <a:pt x="76111" y="14483"/>
                  <a:pt x="75899" y="13967"/>
                </a:cubicBezTo>
                <a:cubicBezTo>
                  <a:pt x="75200" y="13815"/>
                  <a:pt x="74348" y="13511"/>
                  <a:pt x="74288" y="12781"/>
                </a:cubicBezTo>
                <a:cubicBezTo>
                  <a:pt x="74227" y="12416"/>
                  <a:pt x="74440" y="12052"/>
                  <a:pt x="74348" y="11687"/>
                </a:cubicBezTo>
                <a:cubicBezTo>
                  <a:pt x="74227" y="11322"/>
                  <a:pt x="73862" y="11109"/>
                  <a:pt x="73528" y="10927"/>
                </a:cubicBezTo>
                <a:cubicBezTo>
                  <a:pt x="72008" y="10167"/>
                  <a:pt x="70519" y="9407"/>
                  <a:pt x="68999" y="8647"/>
                </a:cubicBezTo>
                <a:cubicBezTo>
                  <a:pt x="68417" y="8386"/>
                  <a:pt x="67807" y="8068"/>
                  <a:pt x="67169" y="8068"/>
                </a:cubicBezTo>
                <a:close/>
                <a:moveTo>
                  <a:pt x="222297" y="61301"/>
                </a:moveTo>
                <a:cubicBezTo>
                  <a:pt x="222139" y="61301"/>
                  <a:pt x="221970" y="61362"/>
                  <a:pt x="221798" y="61505"/>
                </a:cubicBezTo>
                <a:cubicBezTo>
                  <a:pt x="221403" y="61870"/>
                  <a:pt x="221707" y="62934"/>
                  <a:pt x="221555" y="63481"/>
                </a:cubicBezTo>
                <a:cubicBezTo>
                  <a:pt x="221342" y="64241"/>
                  <a:pt x="220856" y="64970"/>
                  <a:pt x="221372" y="65548"/>
                </a:cubicBezTo>
                <a:cubicBezTo>
                  <a:pt x="221859" y="66034"/>
                  <a:pt x="221707" y="66916"/>
                  <a:pt x="222224" y="67311"/>
                </a:cubicBezTo>
                <a:cubicBezTo>
                  <a:pt x="222284" y="67341"/>
                  <a:pt x="222345" y="67372"/>
                  <a:pt x="222406" y="67402"/>
                </a:cubicBezTo>
                <a:cubicBezTo>
                  <a:pt x="222649" y="67402"/>
                  <a:pt x="222710" y="67037"/>
                  <a:pt x="222862" y="66825"/>
                </a:cubicBezTo>
                <a:cubicBezTo>
                  <a:pt x="222961" y="66709"/>
                  <a:pt x="223113" y="66656"/>
                  <a:pt x="223271" y="66656"/>
                </a:cubicBezTo>
                <a:cubicBezTo>
                  <a:pt x="223404" y="66656"/>
                  <a:pt x="223541" y="66694"/>
                  <a:pt x="223652" y="66764"/>
                </a:cubicBezTo>
                <a:cubicBezTo>
                  <a:pt x="223926" y="66916"/>
                  <a:pt x="224078" y="67159"/>
                  <a:pt x="224260" y="67402"/>
                </a:cubicBezTo>
                <a:cubicBezTo>
                  <a:pt x="224594" y="67919"/>
                  <a:pt x="224990" y="68375"/>
                  <a:pt x="225445" y="68739"/>
                </a:cubicBezTo>
                <a:cubicBezTo>
                  <a:pt x="225597" y="68891"/>
                  <a:pt x="225780" y="69013"/>
                  <a:pt x="225871" y="69195"/>
                </a:cubicBezTo>
                <a:cubicBezTo>
                  <a:pt x="226023" y="69408"/>
                  <a:pt x="226053" y="69682"/>
                  <a:pt x="226145" y="69925"/>
                </a:cubicBezTo>
                <a:cubicBezTo>
                  <a:pt x="226236" y="70198"/>
                  <a:pt x="226388" y="70442"/>
                  <a:pt x="226479" y="70715"/>
                </a:cubicBezTo>
                <a:cubicBezTo>
                  <a:pt x="226540" y="70989"/>
                  <a:pt x="226509" y="71354"/>
                  <a:pt x="226297" y="71505"/>
                </a:cubicBezTo>
                <a:cubicBezTo>
                  <a:pt x="226114" y="71657"/>
                  <a:pt x="225871" y="71657"/>
                  <a:pt x="225658" y="71688"/>
                </a:cubicBezTo>
                <a:cubicBezTo>
                  <a:pt x="225081" y="71749"/>
                  <a:pt x="224534" y="72053"/>
                  <a:pt x="224169" y="72509"/>
                </a:cubicBezTo>
                <a:cubicBezTo>
                  <a:pt x="223986" y="72752"/>
                  <a:pt x="223865" y="73086"/>
                  <a:pt x="224047" y="73329"/>
                </a:cubicBezTo>
                <a:cubicBezTo>
                  <a:pt x="224199" y="73086"/>
                  <a:pt x="224351" y="72873"/>
                  <a:pt x="224594" y="72721"/>
                </a:cubicBezTo>
                <a:cubicBezTo>
                  <a:pt x="224718" y="72633"/>
                  <a:pt x="224873" y="72586"/>
                  <a:pt x="225029" y="72586"/>
                </a:cubicBezTo>
                <a:cubicBezTo>
                  <a:pt x="225141" y="72586"/>
                  <a:pt x="225253" y="72610"/>
                  <a:pt x="225354" y="72661"/>
                </a:cubicBezTo>
                <a:cubicBezTo>
                  <a:pt x="225841" y="72904"/>
                  <a:pt x="225719" y="73633"/>
                  <a:pt x="225962" y="74150"/>
                </a:cubicBezTo>
                <a:cubicBezTo>
                  <a:pt x="226106" y="74494"/>
                  <a:pt x="226520" y="74730"/>
                  <a:pt x="226898" y="74730"/>
                </a:cubicBezTo>
                <a:cubicBezTo>
                  <a:pt x="226920" y="74730"/>
                  <a:pt x="226943" y="74729"/>
                  <a:pt x="226965" y="74727"/>
                </a:cubicBezTo>
                <a:cubicBezTo>
                  <a:pt x="226752" y="74332"/>
                  <a:pt x="226904" y="73816"/>
                  <a:pt x="227269" y="73572"/>
                </a:cubicBezTo>
                <a:cubicBezTo>
                  <a:pt x="227360" y="73512"/>
                  <a:pt x="227482" y="73451"/>
                  <a:pt x="227512" y="73360"/>
                </a:cubicBezTo>
                <a:cubicBezTo>
                  <a:pt x="227573" y="73268"/>
                  <a:pt x="227573" y="73177"/>
                  <a:pt x="227573" y="73116"/>
                </a:cubicBezTo>
                <a:cubicBezTo>
                  <a:pt x="227512" y="72478"/>
                  <a:pt x="227482" y="71870"/>
                  <a:pt x="227452" y="71262"/>
                </a:cubicBezTo>
                <a:cubicBezTo>
                  <a:pt x="227452" y="71080"/>
                  <a:pt x="227452" y="70898"/>
                  <a:pt x="227360" y="70746"/>
                </a:cubicBezTo>
                <a:cubicBezTo>
                  <a:pt x="227208" y="70472"/>
                  <a:pt x="226874" y="70350"/>
                  <a:pt x="226692" y="70107"/>
                </a:cubicBezTo>
                <a:cubicBezTo>
                  <a:pt x="226327" y="69560"/>
                  <a:pt x="226813" y="68709"/>
                  <a:pt x="226418" y="68162"/>
                </a:cubicBezTo>
                <a:cubicBezTo>
                  <a:pt x="226023" y="67584"/>
                  <a:pt x="224959" y="67797"/>
                  <a:pt x="224655" y="67159"/>
                </a:cubicBezTo>
                <a:cubicBezTo>
                  <a:pt x="224473" y="66794"/>
                  <a:pt x="224625" y="66308"/>
                  <a:pt x="224321" y="66034"/>
                </a:cubicBezTo>
                <a:cubicBezTo>
                  <a:pt x="224203" y="65928"/>
                  <a:pt x="224053" y="65904"/>
                  <a:pt x="223892" y="65904"/>
                </a:cubicBezTo>
                <a:cubicBezTo>
                  <a:pt x="223762" y="65904"/>
                  <a:pt x="223624" y="65920"/>
                  <a:pt x="223491" y="65920"/>
                </a:cubicBezTo>
                <a:cubicBezTo>
                  <a:pt x="223366" y="65920"/>
                  <a:pt x="223244" y="65906"/>
                  <a:pt x="223135" y="65852"/>
                </a:cubicBezTo>
                <a:cubicBezTo>
                  <a:pt x="222801" y="65730"/>
                  <a:pt x="222679" y="65305"/>
                  <a:pt x="222740" y="64940"/>
                </a:cubicBezTo>
                <a:cubicBezTo>
                  <a:pt x="222801" y="64575"/>
                  <a:pt x="223014" y="64271"/>
                  <a:pt x="223135" y="63937"/>
                </a:cubicBezTo>
                <a:cubicBezTo>
                  <a:pt x="223318" y="63451"/>
                  <a:pt x="223379" y="62934"/>
                  <a:pt x="223287" y="62448"/>
                </a:cubicBezTo>
                <a:cubicBezTo>
                  <a:pt x="223218" y="61937"/>
                  <a:pt x="222811" y="61301"/>
                  <a:pt x="222297" y="61301"/>
                </a:cubicBezTo>
                <a:close/>
                <a:moveTo>
                  <a:pt x="219458" y="73420"/>
                </a:moveTo>
                <a:cubicBezTo>
                  <a:pt x="219397" y="73420"/>
                  <a:pt x="219366" y="73512"/>
                  <a:pt x="219306" y="73542"/>
                </a:cubicBezTo>
                <a:cubicBezTo>
                  <a:pt x="218576" y="74667"/>
                  <a:pt x="217634" y="75639"/>
                  <a:pt x="216692" y="76582"/>
                </a:cubicBezTo>
                <a:cubicBezTo>
                  <a:pt x="216327" y="76916"/>
                  <a:pt x="215962" y="77281"/>
                  <a:pt x="215506" y="77433"/>
                </a:cubicBezTo>
                <a:cubicBezTo>
                  <a:pt x="215141" y="77524"/>
                  <a:pt x="214685" y="77554"/>
                  <a:pt x="214533" y="77919"/>
                </a:cubicBezTo>
                <a:cubicBezTo>
                  <a:pt x="214442" y="78101"/>
                  <a:pt x="214503" y="78314"/>
                  <a:pt x="214442" y="78496"/>
                </a:cubicBezTo>
                <a:cubicBezTo>
                  <a:pt x="214351" y="78770"/>
                  <a:pt x="214047" y="78922"/>
                  <a:pt x="213774" y="78952"/>
                </a:cubicBezTo>
                <a:cubicBezTo>
                  <a:pt x="213746" y="78955"/>
                  <a:pt x="213720" y="78955"/>
                  <a:pt x="213694" y="78955"/>
                </a:cubicBezTo>
                <a:cubicBezTo>
                  <a:pt x="213476" y="78955"/>
                  <a:pt x="213314" y="78887"/>
                  <a:pt x="213161" y="78887"/>
                </a:cubicBezTo>
                <a:cubicBezTo>
                  <a:pt x="213072" y="78887"/>
                  <a:pt x="212986" y="78910"/>
                  <a:pt x="212892" y="78983"/>
                </a:cubicBezTo>
                <a:cubicBezTo>
                  <a:pt x="212679" y="79165"/>
                  <a:pt x="212406" y="79803"/>
                  <a:pt x="212315" y="80047"/>
                </a:cubicBezTo>
                <a:cubicBezTo>
                  <a:pt x="212193" y="80472"/>
                  <a:pt x="212315" y="80989"/>
                  <a:pt x="212649" y="81293"/>
                </a:cubicBezTo>
                <a:cubicBezTo>
                  <a:pt x="212862" y="81536"/>
                  <a:pt x="213196" y="81658"/>
                  <a:pt x="213348" y="81962"/>
                </a:cubicBezTo>
                <a:cubicBezTo>
                  <a:pt x="213530" y="82357"/>
                  <a:pt x="213287" y="82873"/>
                  <a:pt x="213439" y="83299"/>
                </a:cubicBezTo>
                <a:cubicBezTo>
                  <a:pt x="213591" y="83755"/>
                  <a:pt x="214169" y="83937"/>
                  <a:pt x="214655" y="83937"/>
                </a:cubicBezTo>
                <a:cubicBezTo>
                  <a:pt x="214973" y="83937"/>
                  <a:pt x="215291" y="83891"/>
                  <a:pt x="215595" y="83891"/>
                </a:cubicBezTo>
                <a:cubicBezTo>
                  <a:pt x="215785" y="83891"/>
                  <a:pt x="215969" y="83909"/>
                  <a:pt x="216144" y="83968"/>
                </a:cubicBezTo>
                <a:cubicBezTo>
                  <a:pt x="216479" y="84059"/>
                  <a:pt x="216752" y="84302"/>
                  <a:pt x="217087" y="84363"/>
                </a:cubicBezTo>
                <a:cubicBezTo>
                  <a:pt x="217211" y="84398"/>
                  <a:pt x="217336" y="84413"/>
                  <a:pt x="217460" y="84413"/>
                </a:cubicBezTo>
                <a:cubicBezTo>
                  <a:pt x="217759" y="84413"/>
                  <a:pt x="218053" y="84327"/>
                  <a:pt x="218333" y="84241"/>
                </a:cubicBezTo>
                <a:cubicBezTo>
                  <a:pt x="218454" y="84211"/>
                  <a:pt x="218576" y="84150"/>
                  <a:pt x="218667" y="84059"/>
                </a:cubicBezTo>
                <a:cubicBezTo>
                  <a:pt x="218728" y="83968"/>
                  <a:pt x="218728" y="83846"/>
                  <a:pt x="218728" y="83725"/>
                </a:cubicBezTo>
                <a:cubicBezTo>
                  <a:pt x="218698" y="83299"/>
                  <a:pt x="218667" y="82904"/>
                  <a:pt x="218667" y="82478"/>
                </a:cubicBezTo>
                <a:cubicBezTo>
                  <a:pt x="218667" y="82357"/>
                  <a:pt x="218667" y="82205"/>
                  <a:pt x="218728" y="82114"/>
                </a:cubicBezTo>
                <a:cubicBezTo>
                  <a:pt x="218850" y="81901"/>
                  <a:pt x="219093" y="81870"/>
                  <a:pt x="219275" y="81779"/>
                </a:cubicBezTo>
                <a:cubicBezTo>
                  <a:pt x="219640" y="81536"/>
                  <a:pt x="219731" y="81019"/>
                  <a:pt x="219822" y="80594"/>
                </a:cubicBezTo>
                <a:cubicBezTo>
                  <a:pt x="219913" y="80138"/>
                  <a:pt x="220187" y="79621"/>
                  <a:pt x="220643" y="79621"/>
                </a:cubicBezTo>
                <a:cubicBezTo>
                  <a:pt x="220704" y="79621"/>
                  <a:pt x="220765" y="79635"/>
                  <a:pt x="220825" y="79635"/>
                </a:cubicBezTo>
                <a:cubicBezTo>
                  <a:pt x="220856" y="79635"/>
                  <a:pt x="220886" y="79631"/>
                  <a:pt x="220917" y="79621"/>
                </a:cubicBezTo>
                <a:cubicBezTo>
                  <a:pt x="221069" y="79530"/>
                  <a:pt x="221008" y="79317"/>
                  <a:pt x="220917" y="79165"/>
                </a:cubicBezTo>
                <a:cubicBezTo>
                  <a:pt x="220613" y="78648"/>
                  <a:pt x="220005" y="78223"/>
                  <a:pt x="220005" y="77615"/>
                </a:cubicBezTo>
                <a:cubicBezTo>
                  <a:pt x="220005" y="76764"/>
                  <a:pt x="221160" y="76217"/>
                  <a:pt x="221129" y="75366"/>
                </a:cubicBezTo>
                <a:cubicBezTo>
                  <a:pt x="221099" y="75062"/>
                  <a:pt x="220947" y="74788"/>
                  <a:pt x="220765" y="74545"/>
                </a:cubicBezTo>
                <a:cubicBezTo>
                  <a:pt x="220430" y="74150"/>
                  <a:pt x="220065" y="73785"/>
                  <a:pt x="219640" y="73481"/>
                </a:cubicBezTo>
                <a:cubicBezTo>
                  <a:pt x="219579" y="73451"/>
                  <a:pt x="219518" y="73420"/>
                  <a:pt x="219458" y="73420"/>
                </a:cubicBezTo>
                <a:close/>
                <a:moveTo>
                  <a:pt x="222905" y="78885"/>
                </a:moveTo>
                <a:cubicBezTo>
                  <a:pt x="222799" y="78885"/>
                  <a:pt x="222694" y="78905"/>
                  <a:pt x="222588" y="78952"/>
                </a:cubicBezTo>
                <a:cubicBezTo>
                  <a:pt x="222041" y="79165"/>
                  <a:pt x="221980" y="79895"/>
                  <a:pt x="222041" y="80472"/>
                </a:cubicBezTo>
                <a:cubicBezTo>
                  <a:pt x="222102" y="81080"/>
                  <a:pt x="222193" y="81749"/>
                  <a:pt x="221768" y="82144"/>
                </a:cubicBezTo>
                <a:cubicBezTo>
                  <a:pt x="221524" y="82387"/>
                  <a:pt x="221129" y="82539"/>
                  <a:pt x="221160" y="82843"/>
                </a:cubicBezTo>
                <a:cubicBezTo>
                  <a:pt x="221160" y="83056"/>
                  <a:pt x="221372" y="83208"/>
                  <a:pt x="221433" y="83421"/>
                </a:cubicBezTo>
                <a:cubicBezTo>
                  <a:pt x="221464" y="83542"/>
                  <a:pt x="221464" y="83664"/>
                  <a:pt x="221433" y="83785"/>
                </a:cubicBezTo>
                <a:cubicBezTo>
                  <a:pt x="221372" y="84180"/>
                  <a:pt x="221372" y="84606"/>
                  <a:pt x="221372" y="85001"/>
                </a:cubicBezTo>
                <a:cubicBezTo>
                  <a:pt x="221372" y="85305"/>
                  <a:pt x="221433" y="85670"/>
                  <a:pt x="221676" y="85822"/>
                </a:cubicBezTo>
                <a:cubicBezTo>
                  <a:pt x="221760" y="85872"/>
                  <a:pt x="221851" y="85895"/>
                  <a:pt x="221941" y="85895"/>
                </a:cubicBezTo>
                <a:cubicBezTo>
                  <a:pt x="222179" y="85895"/>
                  <a:pt x="222417" y="85738"/>
                  <a:pt x="222527" y="85518"/>
                </a:cubicBezTo>
                <a:cubicBezTo>
                  <a:pt x="222710" y="85214"/>
                  <a:pt x="222679" y="84849"/>
                  <a:pt x="222619" y="84515"/>
                </a:cubicBezTo>
                <a:cubicBezTo>
                  <a:pt x="222588" y="84180"/>
                  <a:pt x="222527" y="83846"/>
                  <a:pt x="222588" y="83512"/>
                </a:cubicBezTo>
                <a:cubicBezTo>
                  <a:pt x="222619" y="83421"/>
                  <a:pt x="222649" y="83329"/>
                  <a:pt x="222710" y="83299"/>
                </a:cubicBezTo>
                <a:cubicBezTo>
                  <a:pt x="222747" y="83268"/>
                  <a:pt x="222785" y="83255"/>
                  <a:pt x="222823" y="83255"/>
                </a:cubicBezTo>
                <a:cubicBezTo>
                  <a:pt x="222973" y="83255"/>
                  <a:pt x="223123" y="83464"/>
                  <a:pt x="223196" y="83633"/>
                </a:cubicBezTo>
                <a:cubicBezTo>
                  <a:pt x="223439" y="84302"/>
                  <a:pt x="223713" y="84971"/>
                  <a:pt x="224230" y="85427"/>
                </a:cubicBezTo>
                <a:cubicBezTo>
                  <a:pt x="224321" y="85518"/>
                  <a:pt x="224412" y="85579"/>
                  <a:pt x="224534" y="85579"/>
                </a:cubicBezTo>
                <a:cubicBezTo>
                  <a:pt x="224544" y="85580"/>
                  <a:pt x="224555" y="85580"/>
                  <a:pt x="224565" y="85580"/>
                </a:cubicBezTo>
                <a:cubicBezTo>
                  <a:pt x="224876" y="85580"/>
                  <a:pt x="224988" y="85142"/>
                  <a:pt x="224929" y="84819"/>
                </a:cubicBezTo>
                <a:cubicBezTo>
                  <a:pt x="224868" y="84241"/>
                  <a:pt x="224655" y="83664"/>
                  <a:pt x="224351" y="83147"/>
                </a:cubicBezTo>
                <a:cubicBezTo>
                  <a:pt x="224138" y="82813"/>
                  <a:pt x="223865" y="82357"/>
                  <a:pt x="224108" y="82022"/>
                </a:cubicBezTo>
                <a:cubicBezTo>
                  <a:pt x="224230" y="81840"/>
                  <a:pt x="224473" y="81779"/>
                  <a:pt x="224655" y="81627"/>
                </a:cubicBezTo>
                <a:cubicBezTo>
                  <a:pt x="224807" y="81475"/>
                  <a:pt x="224868" y="81141"/>
                  <a:pt x="224655" y="81080"/>
                </a:cubicBezTo>
                <a:cubicBezTo>
                  <a:pt x="224625" y="81065"/>
                  <a:pt x="224587" y="81057"/>
                  <a:pt x="224549" y="81057"/>
                </a:cubicBezTo>
                <a:cubicBezTo>
                  <a:pt x="224511" y="81057"/>
                  <a:pt x="224473" y="81065"/>
                  <a:pt x="224442" y="81080"/>
                </a:cubicBezTo>
                <a:cubicBezTo>
                  <a:pt x="223983" y="81190"/>
                  <a:pt x="223568" y="81468"/>
                  <a:pt x="223210" y="81468"/>
                </a:cubicBezTo>
                <a:cubicBezTo>
                  <a:pt x="222977" y="81468"/>
                  <a:pt x="222768" y="81349"/>
                  <a:pt x="222588" y="80989"/>
                </a:cubicBezTo>
                <a:cubicBezTo>
                  <a:pt x="222436" y="80685"/>
                  <a:pt x="222436" y="80259"/>
                  <a:pt x="222649" y="80016"/>
                </a:cubicBezTo>
                <a:cubicBezTo>
                  <a:pt x="222806" y="79859"/>
                  <a:pt x="223012" y="79799"/>
                  <a:pt x="223225" y="79799"/>
                </a:cubicBezTo>
                <a:cubicBezTo>
                  <a:pt x="223423" y="79799"/>
                  <a:pt x="223628" y="79852"/>
                  <a:pt x="223804" y="79925"/>
                </a:cubicBezTo>
                <a:cubicBezTo>
                  <a:pt x="224169" y="80107"/>
                  <a:pt x="224503" y="80351"/>
                  <a:pt x="224898" y="80472"/>
                </a:cubicBezTo>
                <a:cubicBezTo>
                  <a:pt x="225044" y="80515"/>
                  <a:pt x="225191" y="80534"/>
                  <a:pt x="225338" y="80534"/>
                </a:cubicBezTo>
                <a:cubicBezTo>
                  <a:pt x="225923" y="80534"/>
                  <a:pt x="226497" y="80223"/>
                  <a:pt x="226935" y="79834"/>
                </a:cubicBezTo>
                <a:cubicBezTo>
                  <a:pt x="227117" y="79652"/>
                  <a:pt x="227269" y="79439"/>
                  <a:pt x="227208" y="79226"/>
                </a:cubicBezTo>
                <a:cubicBezTo>
                  <a:pt x="227168" y="79006"/>
                  <a:pt x="226944" y="78917"/>
                  <a:pt x="226700" y="78917"/>
                </a:cubicBezTo>
                <a:cubicBezTo>
                  <a:pt x="226573" y="78917"/>
                  <a:pt x="226441" y="78941"/>
                  <a:pt x="226327" y="78983"/>
                </a:cubicBezTo>
                <a:cubicBezTo>
                  <a:pt x="225785" y="79145"/>
                  <a:pt x="225243" y="79453"/>
                  <a:pt x="224679" y="79453"/>
                </a:cubicBezTo>
                <a:cubicBezTo>
                  <a:pt x="224611" y="79453"/>
                  <a:pt x="224542" y="79449"/>
                  <a:pt x="224473" y="79439"/>
                </a:cubicBezTo>
                <a:cubicBezTo>
                  <a:pt x="223920" y="79338"/>
                  <a:pt x="223409" y="78885"/>
                  <a:pt x="222905" y="78885"/>
                </a:cubicBezTo>
                <a:close/>
                <a:moveTo>
                  <a:pt x="200290" y="75025"/>
                </a:moveTo>
                <a:cubicBezTo>
                  <a:pt x="200266" y="75025"/>
                  <a:pt x="200242" y="75027"/>
                  <a:pt x="200217" y="75031"/>
                </a:cubicBezTo>
                <a:cubicBezTo>
                  <a:pt x="199488" y="75153"/>
                  <a:pt x="200521" y="75822"/>
                  <a:pt x="200643" y="75943"/>
                </a:cubicBezTo>
                <a:cubicBezTo>
                  <a:pt x="201068" y="76278"/>
                  <a:pt x="201433" y="76642"/>
                  <a:pt x="201798" y="77007"/>
                </a:cubicBezTo>
                <a:cubicBezTo>
                  <a:pt x="202497" y="77797"/>
                  <a:pt x="203135" y="78618"/>
                  <a:pt x="203743" y="79469"/>
                </a:cubicBezTo>
                <a:cubicBezTo>
                  <a:pt x="204381" y="80351"/>
                  <a:pt x="205020" y="81262"/>
                  <a:pt x="205080" y="82326"/>
                </a:cubicBezTo>
                <a:cubicBezTo>
                  <a:pt x="205111" y="82661"/>
                  <a:pt x="205050" y="83025"/>
                  <a:pt x="205202" y="83329"/>
                </a:cubicBezTo>
                <a:cubicBezTo>
                  <a:pt x="205293" y="83633"/>
                  <a:pt x="205536" y="83846"/>
                  <a:pt x="205779" y="84059"/>
                </a:cubicBezTo>
                <a:cubicBezTo>
                  <a:pt x="206387" y="84606"/>
                  <a:pt x="206995" y="85123"/>
                  <a:pt x="207634" y="85670"/>
                </a:cubicBezTo>
                <a:cubicBezTo>
                  <a:pt x="207900" y="85910"/>
                  <a:pt x="208236" y="86173"/>
                  <a:pt x="208602" y="86173"/>
                </a:cubicBezTo>
                <a:cubicBezTo>
                  <a:pt x="208654" y="86173"/>
                  <a:pt x="208706" y="86167"/>
                  <a:pt x="208758" y="86156"/>
                </a:cubicBezTo>
                <a:cubicBezTo>
                  <a:pt x="209275" y="86035"/>
                  <a:pt x="209457" y="85396"/>
                  <a:pt x="209518" y="84849"/>
                </a:cubicBezTo>
                <a:cubicBezTo>
                  <a:pt x="209549" y="84302"/>
                  <a:pt x="209640" y="83664"/>
                  <a:pt x="210096" y="83421"/>
                </a:cubicBezTo>
                <a:cubicBezTo>
                  <a:pt x="209944" y="83117"/>
                  <a:pt x="209457" y="83238"/>
                  <a:pt x="209123" y="83056"/>
                </a:cubicBezTo>
                <a:cubicBezTo>
                  <a:pt x="208697" y="82843"/>
                  <a:pt x="208697" y="82174"/>
                  <a:pt x="208333" y="81870"/>
                </a:cubicBezTo>
                <a:cubicBezTo>
                  <a:pt x="208181" y="81718"/>
                  <a:pt x="207968" y="81658"/>
                  <a:pt x="207786" y="81536"/>
                </a:cubicBezTo>
                <a:cubicBezTo>
                  <a:pt x="207603" y="81414"/>
                  <a:pt x="207421" y="81232"/>
                  <a:pt x="207451" y="81019"/>
                </a:cubicBezTo>
                <a:cubicBezTo>
                  <a:pt x="207451" y="80898"/>
                  <a:pt x="207542" y="80807"/>
                  <a:pt x="207542" y="80685"/>
                </a:cubicBezTo>
                <a:cubicBezTo>
                  <a:pt x="207573" y="80503"/>
                  <a:pt x="207451" y="80351"/>
                  <a:pt x="207330" y="80199"/>
                </a:cubicBezTo>
                <a:cubicBezTo>
                  <a:pt x="206418" y="79104"/>
                  <a:pt x="204776" y="78709"/>
                  <a:pt x="203956" y="77524"/>
                </a:cubicBezTo>
                <a:cubicBezTo>
                  <a:pt x="203743" y="77220"/>
                  <a:pt x="203621" y="76916"/>
                  <a:pt x="203378" y="76642"/>
                </a:cubicBezTo>
                <a:cubicBezTo>
                  <a:pt x="203135" y="76399"/>
                  <a:pt x="202801" y="76247"/>
                  <a:pt x="202497" y="76065"/>
                </a:cubicBezTo>
                <a:cubicBezTo>
                  <a:pt x="201889" y="75761"/>
                  <a:pt x="201281" y="75457"/>
                  <a:pt x="200673" y="75153"/>
                </a:cubicBezTo>
                <a:cubicBezTo>
                  <a:pt x="200568" y="75100"/>
                  <a:pt x="200440" y="75025"/>
                  <a:pt x="200290" y="75025"/>
                </a:cubicBezTo>
                <a:close/>
                <a:moveTo>
                  <a:pt x="210316" y="86506"/>
                </a:moveTo>
                <a:cubicBezTo>
                  <a:pt x="210168" y="86506"/>
                  <a:pt x="210032" y="86535"/>
                  <a:pt x="209944" y="86612"/>
                </a:cubicBezTo>
                <a:cubicBezTo>
                  <a:pt x="209701" y="86886"/>
                  <a:pt x="210126" y="86946"/>
                  <a:pt x="210369" y="87098"/>
                </a:cubicBezTo>
                <a:cubicBezTo>
                  <a:pt x="210886" y="87494"/>
                  <a:pt x="211251" y="88071"/>
                  <a:pt x="211828" y="88405"/>
                </a:cubicBezTo>
                <a:cubicBezTo>
                  <a:pt x="212831" y="89044"/>
                  <a:pt x="214138" y="88679"/>
                  <a:pt x="215293" y="88922"/>
                </a:cubicBezTo>
                <a:cubicBezTo>
                  <a:pt x="215871" y="89044"/>
                  <a:pt x="216448" y="89348"/>
                  <a:pt x="217056" y="89378"/>
                </a:cubicBezTo>
                <a:cubicBezTo>
                  <a:pt x="217086" y="89379"/>
                  <a:pt x="217115" y="89380"/>
                  <a:pt x="217144" y="89380"/>
                </a:cubicBezTo>
                <a:cubicBezTo>
                  <a:pt x="217876" y="89380"/>
                  <a:pt x="218609" y="89042"/>
                  <a:pt x="219366" y="89042"/>
                </a:cubicBezTo>
                <a:cubicBezTo>
                  <a:pt x="219397" y="89042"/>
                  <a:pt x="219427" y="89043"/>
                  <a:pt x="219458" y="89044"/>
                </a:cubicBezTo>
                <a:cubicBezTo>
                  <a:pt x="220082" y="89066"/>
                  <a:pt x="220707" y="89318"/>
                  <a:pt x="221308" y="89318"/>
                </a:cubicBezTo>
                <a:cubicBezTo>
                  <a:pt x="221525" y="89318"/>
                  <a:pt x="221740" y="89285"/>
                  <a:pt x="221950" y="89196"/>
                </a:cubicBezTo>
                <a:cubicBezTo>
                  <a:pt x="221920" y="89105"/>
                  <a:pt x="221920" y="89013"/>
                  <a:pt x="221920" y="88922"/>
                </a:cubicBezTo>
                <a:cubicBezTo>
                  <a:pt x="221204" y="88543"/>
                  <a:pt x="220372" y="88354"/>
                  <a:pt x="219545" y="88354"/>
                </a:cubicBezTo>
                <a:cubicBezTo>
                  <a:pt x="219177" y="88354"/>
                  <a:pt x="218810" y="88391"/>
                  <a:pt x="218454" y="88466"/>
                </a:cubicBezTo>
                <a:cubicBezTo>
                  <a:pt x="218272" y="88527"/>
                  <a:pt x="218090" y="88588"/>
                  <a:pt x="217907" y="88588"/>
                </a:cubicBezTo>
                <a:cubicBezTo>
                  <a:pt x="217725" y="88588"/>
                  <a:pt x="217543" y="88527"/>
                  <a:pt x="217360" y="88466"/>
                </a:cubicBezTo>
                <a:cubicBezTo>
                  <a:pt x="216965" y="88345"/>
                  <a:pt x="216570" y="88223"/>
                  <a:pt x="216205" y="88101"/>
                </a:cubicBezTo>
                <a:cubicBezTo>
                  <a:pt x="216084" y="87706"/>
                  <a:pt x="216965" y="87676"/>
                  <a:pt x="216965" y="87281"/>
                </a:cubicBezTo>
                <a:cubicBezTo>
                  <a:pt x="216677" y="87152"/>
                  <a:pt x="216363" y="87123"/>
                  <a:pt x="216044" y="87123"/>
                </a:cubicBezTo>
                <a:cubicBezTo>
                  <a:pt x="215792" y="87123"/>
                  <a:pt x="215538" y="87141"/>
                  <a:pt x="215290" y="87141"/>
                </a:cubicBezTo>
                <a:cubicBezTo>
                  <a:pt x="214893" y="87141"/>
                  <a:pt x="214514" y="87095"/>
                  <a:pt x="214199" y="86855"/>
                </a:cubicBezTo>
                <a:cubicBezTo>
                  <a:pt x="214114" y="86792"/>
                  <a:pt x="214014" y="86713"/>
                  <a:pt x="213920" y="86713"/>
                </a:cubicBezTo>
                <a:cubicBezTo>
                  <a:pt x="213880" y="86713"/>
                  <a:pt x="213841" y="86727"/>
                  <a:pt x="213804" y="86764"/>
                </a:cubicBezTo>
                <a:cubicBezTo>
                  <a:pt x="213682" y="86886"/>
                  <a:pt x="213926" y="87098"/>
                  <a:pt x="213865" y="87281"/>
                </a:cubicBezTo>
                <a:cubicBezTo>
                  <a:pt x="213834" y="87433"/>
                  <a:pt x="213652" y="87463"/>
                  <a:pt x="213470" y="87463"/>
                </a:cubicBezTo>
                <a:cubicBezTo>
                  <a:pt x="213353" y="87468"/>
                  <a:pt x="213234" y="87472"/>
                  <a:pt x="213113" y="87472"/>
                </a:cubicBezTo>
                <a:cubicBezTo>
                  <a:pt x="212543" y="87472"/>
                  <a:pt x="211946" y="87394"/>
                  <a:pt x="211494" y="87068"/>
                </a:cubicBezTo>
                <a:cubicBezTo>
                  <a:pt x="211311" y="86946"/>
                  <a:pt x="211190" y="86794"/>
                  <a:pt x="211008" y="86673"/>
                </a:cubicBezTo>
                <a:cubicBezTo>
                  <a:pt x="210872" y="86595"/>
                  <a:pt x="210576" y="86506"/>
                  <a:pt x="210316" y="86506"/>
                </a:cubicBezTo>
                <a:close/>
                <a:moveTo>
                  <a:pt x="227375" y="88277"/>
                </a:moveTo>
                <a:cubicBezTo>
                  <a:pt x="226805" y="88277"/>
                  <a:pt x="226221" y="88348"/>
                  <a:pt x="225658" y="88527"/>
                </a:cubicBezTo>
                <a:cubicBezTo>
                  <a:pt x="225385" y="88588"/>
                  <a:pt x="225142" y="88679"/>
                  <a:pt x="224868" y="88709"/>
                </a:cubicBezTo>
                <a:cubicBezTo>
                  <a:pt x="224762" y="88723"/>
                  <a:pt x="224657" y="88727"/>
                  <a:pt x="224554" y="88727"/>
                </a:cubicBezTo>
                <a:cubicBezTo>
                  <a:pt x="224323" y="88727"/>
                  <a:pt x="224097" y="88704"/>
                  <a:pt x="223874" y="88704"/>
                </a:cubicBezTo>
                <a:cubicBezTo>
                  <a:pt x="223739" y="88704"/>
                  <a:pt x="223604" y="88713"/>
                  <a:pt x="223470" y="88740"/>
                </a:cubicBezTo>
                <a:cubicBezTo>
                  <a:pt x="223348" y="88770"/>
                  <a:pt x="223257" y="88831"/>
                  <a:pt x="223166" y="88922"/>
                </a:cubicBezTo>
                <a:cubicBezTo>
                  <a:pt x="222988" y="89165"/>
                  <a:pt x="223371" y="89227"/>
                  <a:pt x="223804" y="89227"/>
                </a:cubicBezTo>
                <a:cubicBezTo>
                  <a:pt x="224184" y="89227"/>
                  <a:pt x="224602" y="89180"/>
                  <a:pt x="224716" y="89165"/>
                </a:cubicBezTo>
                <a:cubicBezTo>
                  <a:pt x="224898" y="89165"/>
                  <a:pt x="225081" y="89165"/>
                  <a:pt x="225263" y="89226"/>
                </a:cubicBezTo>
                <a:cubicBezTo>
                  <a:pt x="225445" y="89287"/>
                  <a:pt x="225628" y="89408"/>
                  <a:pt x="225658" y="89591"/>
                </a:cubicBezTo>
                <a:cubicBezTo>
                  <a:pt x="225719" y="89743"/>
                  <a:pt x="225689" y="89925"/>
                  <a:pt x="225810" y="89986"/>
                </a:cubicBezTo>
                <a:cubicBezTo>
                  <a:pt x="225837" y="89995"/>
                  <a:pt x="225861" y="89999"/>
                  <a:pt x="225883" y="89999"/>
                </a:cubicBezTo>
                <a:cubicBezTo>
                  <a:pt x="225937" y="89999"/>
                  <a:pt x="225980" y="89977"/>
                  <a:pt x="226023" y="89956"/>
                </a:cubicBezTo>
                <a:cubicBezTo>
                  <a:pt x="226449" y="89804"/>
                  <a:pt x="226601" y="89257"/>
                  <a:pt x="226996" y="89013"/>
                </a:cubicBezTo>
                <a:cubicBezTo>
                  <a:pt x="227269" y="88861"/>
                  <a:pt x="227604" y="88861"/>
                  <a:pt x="227908" y="88740"/>
                </a:cubicBezTo>
                <a:cubicBezTo>
                  <a:pt x="227968" y="88740"/>
                  <a:pt x="228060" y="88679"/>
                  <a:pt x="228090" y="88618"/>
                </a:cubicBezTo>
                <a:cubicBezTo>
                  <a:pt x="228120" y="88527"/>
                  <a:pt x="228060" y="88405"/>
                  <a:pt x="227999" y="88345"/>
                </a:cubicBezTo>
                <a:cubicBezTo>
                  <a:pt x="227908" y="88314"/>
                  <a:pt x="227816" y="88284"/>
                  <a:pt x="227695" y="88284"/>
                </a:cubicBezTo>
                <a:cubicBezTo>
                  <a:pt x="227589" y="88279"/>
                  <a:pt x="227482" y="88277"/>
                  <a:pt x="227375" y="88277"/>
                </a:cubicBezTo>
                <a:close/>
                <a:moveTo>
                  <a:pt x="233324" y="80821"/>
                </a:moveTo>
                <a:cubicBezTo>
                  <a:pt x="233044" y="80821"/>
                  <a:pt x="232755" y="80859"/>
                  <a:pt x="232467" y="80898"/>
                </a:cubicBezTo>
                <a:cubicBezTo>
                  <a:pt x="232133" y="80959"/>
                  <a:pt x="231677" y="81080"/>
                  <a:pt x="231646" y="81445"/>
                </a:cubicBezTo>
                <a:cubicBezTo>
                  <a:pt x="231616" y="81718"/>
                  <a:pt x="231889" y="81962"/>
                  <a:pt x="232163" y="82083"/>
                </a:cubicBezTo>
                <a:cubicBezTo>
                  <a:pt x="232984" y="82448"/>
                  <a:pt x="233531" y="82539"/>
                  <a:pt x="233774" y="83451"/>
                </a:cubicBezTo>
                <a:cubicBezTo>
                  <a:pt x="233987" y="84241"/>
                  <a:pt x="234595" y="84424"/>
                  <a:pt x="235385" y="84576"/>
                </a:cubicBezTo>
                <a:cubicBezTo>
                  <a:pt x="236084" y="84697"/>
                  <a:pt x="236813" y="84880"/>
                  <a:pt x="237452" y="85275"/>
                </a:cubicBezTo>
                <a:cubicBezTo>
                  <a:pt x="238060" y="85670"/>
                  <a:pt x="238546" y="86339"/>
                  <a:pt x="238576" y="87068"/>
                </a:cubicBezTo>
                <a:cubicBezTo>
                  <a:pt x="238576" y="87311"/>
                  <a:pt x="238516" y="87585"/>
                  <a:pt x="238333" y="87767"/>
                </a:cubicBezTo>
                <a:cubicBezTo>
                  <a:pt x="238242" y="87858"/>
                  <a:pt x="238121" y="87919"/>
                  <a:pt x="238090" y="88071"/>
                </a:cubicBezTo>
                <a:cubicBezTo>
                  <a:pt x="238029" y="88223"/>
                  <a:pt x="238181" y="88405"/>
                  <a:pt x="238364" y="88466"/>
                </a:cubicBezTo>
                <a:cubicBezTo>
                  <a:pt x="238516" y="88497"/>
                  <a:pt x="238698" y="88497"/>
                  <a:pt x="238880" y="88527"/>
                </a:cubicBezTo>
                <a:cubicBezTo>
                  <a:pt x="239336" y="88649"/>
                  <a:pt x="239640" y="89105"/>
                  <a:pt x="240005" y="89408"/>
                </a:cubicBezTo>
                <a:cubicBezTo>
                  <a:pt x="240522" y="89773"/>
                  <a:pt x="241160" y="89864"/>
                  <a:pt x="241768" y="89925"/>
                </a:cubicBezTo>
                <a:cubicBezTo>
                  <a:pt x="241890" y="89940"/>
                  <a:pt x="242019" y="89956"/>
                  <a:pt x="242144" y="89956"/>
                </a:cubicBezTo>
                <a:cubicBezTo>
                  <a:pt x="242270" y="89956"/>
                  <a:pt x="242391" y="89940"/>
                  <a:pt x="242497" y="89895"/>
                </a:cubicBezTo>
                <a:cubicBezTo>
                  <a:pt x="242649" y="89834"/>
                  <a:pt x="242801" y="89712"/>
                  <a:pt x="242923" y="89560"/>
                </a:cubicBezTo>
                <a:cubicBezTo>
                  <a:pt x="243349" y="89074"/>
                  <a:pt x="243683" y="88497"/>
                  <a:pt x="243896" y="87858"/>
                </a:cubicBezTo>
                <a:cubicBezTo>
                  <a:pt x="243920" y="87857"/>
                  <a:pt x="243943" y="87856"/>
                  <a:pt x="243967" y="87856"/>
                </a:cubicBezTo>
                <a:cubicBezTo>
                  <a:pt x="244457" y="87856"/>
                  <a:pt x="244914" y="88150"/>
                  <a:pt x="245233" y="88527"/>
                </a:cubicBezTo>
                <a:cubicBezTo>
                  <a:pt x="245598" y="88922"/>
                  <a:pt x="245871" y="89378"/>
                  <a:pt x="246236" y="89743"/>
                </a:cubicBezTo>
                <a:cubicBezTo>
                  <a:pt x="246874" y="90442"/>
                  <a:pt x="247817" y="90807"/>
                  <a:pt x="248759" y="90807"/>
                </a:cubicBezTo>
                <a:cubicBezTo>
                  <a:pt x="248911" y="90503"/>
                  <a:pt x="248850" y="90138"/>
                  <a:pt x="248698" y="89834"/>
                </a:cubicBezTo>
                <a:cubicBezTo>
                  <a:pt x="248516" y="89560"/>
                  <a:pt x="248273" y="89348"/>
                  <a:pt x="247999" y="89135"/>
                </a:cubicBezTo>
                <a:cubicBezTo>
                  <a:pt x="247543" y="88740"/>
                  <a:pt x="247118" y="88375"/>
                  <a:pt x="246662" y="88010"/>
                </a:cubicBezTo>
                <a:cubicBezTo>
                  <a:pt x="246388" y="87767"/>
                  <a:pt x="246115" y="87402"/>
                  <a:pt x="246327" y="87159"/>
                </a:cubicBezTo>
                <a:cubicBezTo>
                  <a:pt x="246388" y="87068"/>
                  <a:pt x="246510" y="87038"/>
                  <a:pt x="246571" y="86946"/>
                </a:cubicBezTo>
                <a:cubicBezTo>
                  <a:pt x="246844" y="86703"/>
                  <a:pt x="246631" y="86217"/>
                  <a:pt x="246297" y="86035"/>
                </a:cubicBezTo>
                <a:cubicBezTo>
                  <a:pt x="245963" y="85883"/>
                  <a:pt x="245567" y="85883"/>
                  <a:pt x="245203" y="85791"/>
                </a:cubicBezTo>
                <a:cubicBezTo>
                  <a:pt x="245081" y="85761"/>
                  <a:pt x="244929" y="85700"/>
                  <a:pt x="244838" y="85579"/>
                </a:cubicBezTo>
                <a:cubicBezTo>
                  <a:pt x="244747" y="85457"/>
                  <a:pt x="244747" y="85275"/>
                  <a:pt x="244716" y="85123"/>
                </a:cubicBezTo>
                <a:cubicBezTo>
                  <a:pt x="244595" y="84515"/>
                  <a:pt x="244017" y="84150"/>
                  <a:pt x="243470" y="83846"/>
                </a:cubicBezTo>
                <a:cubicBezTo>
                  <a:pt x="242619" y="83360"/>
                  <a:pt x="241768" y="82873"/>
                  <a:pt x="240947" y="82418"/>
                </a:cubicBezTo>
                <a:cubicBezTo>
                  <a:pt x="240522" y="82174"/>
                  <a:pt x="240066" y="81901"/>
                  <a:pt x="239610" y="81810"/>
                </a:cubicBezTo>
                <a:cubicBezTo>
                  <a:pt x="239415" y="81761"/>
                  <a:pt x="239211" y="81732"/>
                  <a:pt x="239011" y="81732"/>
                </a:cubicBezTo>
                <a:cubicBezTo>
                  <a:pt x="238710" y="81732"/>
                  <a:pt x="238418" y="81797"/>
                  <a:pt x="238181" y="81962"/>
                </a:cubicBezTo>
                <a:cubicBezTo>
                  <a:pt x="237877" y="82174"/>
                  <a:pt x="237665" y="82448"/>
                  <a:pt x="237452" y="82721"/>
                </a:cubicBezTo>
                <a:cubicBezTo>
                  <a:pt x="237087" y="83086"/>
                  <a:pt x="236662" y="83390"/>
                  <a:pt x="236145" y="83421"/>
                </a:cubicBezTo>
                <a:cubicBezTo>
                  <a:pt x="236127" y="83421"/>
                  <a:pt x="236109" y="83422"/>
                  <a:pt x="236092" y="83422"/>
                </a:cubicBezTo>
                <a:cubicBezTo>
                  <a:pt x="235443" y="83422"/>
                  <a:pt x="234836" y="82886"/>
                  <a:pt x="234777" y="82235"/>
                </a:cubicBezTo>
                <a:cubicBezTo>
                  <a:pt x="234747" y="82083"/>
                  <a:pt x="234777" y="81901"/>
                  <a:pt x="234747" y="81749"/>
                </a:cubicBezTo>
                <a:cubicBezTo>
                  <a:pt x="234655" y="81293"/>
                  <a:pt x="234230" y="80989"/>
                  <a:pt x="233804" y="80867"/>
                </a:cubicBezTo>
                <a:cubicBezTo>
                  <a:pt x="233648" y="80834"/>
                  <a:pt x="233487" y="80821"/>
                  <a:pt x="233324" y="80821"/>
                </a:cubicBezTo>
                <a:close/>
                <a:moveTo>
                  <a:pt x="159176" y="92983"/>
                </a:moveTo>
                <a:cubicBezTo>
                  <a:pt x="159157" y="92983"/>
                  <a:pt x="159138" y="92987"/>
                  <a:pt x="159122" y="92995"/>
                </a:cubicBezTo>
                <a:cubicBezTo>
                  <a:pt x="159061" y="92995"/>
                  <a:pt x="159000" y="93026"/>
                  <a:pt x="158940" y="93056"/>
                </a:cubicBezTo>
                <a:cubicBezTo>
                  <a:pt x="158210" y="93633"/>
                  <a:pt x="157906" y="94606"/>
                  <a:pt x="157298" y="95336"/>
                </a:cubicBezTo>
                <a:cubicBezTo>
                  <a:pt x="156782" y="95944"/>
                  <a:pt x="156052" y="96339"/>
                  <a:pt x="155383" y="96795"/>
                </a:cubicBezTo>
                <a:cubicBezTo>
                  <a:pt x="154715" y="97281"/>
                  <a:pt x="154076" y="97858"/>
                  <a:pt x="153864" y="98649"/>
                </a:cubicBezTo>
                <a:cubicBezTo>
                  <a:pt x="153499" y="99986"/>
                  <a:pt x="154532" y="101567"/>
                  <a:pt x="153803" y="102752"/>
                </a:cubicBezTo>
                <a:cubicBezTo>
                  <a:pt x="153499" y="103269"/>
                  <a:pt x="152952" y="103603"/>
                  <a:pt x="152861" y="104181"/>
                </a:cubicBezTo>
                <a:cubicBezTo>
                  <a:pt x="152739" y="104910"/>
                  <a:pt x="153833" y="106248"/>
                  <a:pt x="154593" y="106278"/>
                </a:cubicBezTo>
                <a:cubicBezTo>
                  <a:pt x="154927" y="106278"/>
                  <a:pt x="155231" y="105913"/>
                  <a:pt x="155505" y="105792"/>
                </a:cubicBezTo>
                <a:cubicBezTo>
                  <a:pt x="155900" y="105579"/>
                  <a:pt x="156386" y="105549"/>
                  <a:pt x="156660" y="105153"/>
                </a:cubicBezTo>
                <a:cubicBezTo>
                  <a:pt x="156812" y="104971"/>
                  <a:pt x="156903" y="104728"/>
                  <a:pt x="156964" y="104515"/>
                </a:cubicBezTo>
                <a:cubicBezTo>
                  <a:pt x="157420" y="102995"/>
                  <a:pt x="157876" y="101445"/>
                  <a:pt x="158332" y="99925"/>
                </a:cubicBezTo>
                <a:cubicBezTo>
                  <a:pt x="158666" y="98710"/>
                  <a:pt x="159031" y="97494"/>
                  <a:pt x="159122" y="96247"/>
                </a:cubicBezTo>
                <a:cubicBezTo>
                  <a:pt x="159152" y="95761"/>
                  <a:pt x="159152" y="95244"/>
                  <a:pt x="159304" y="94789"/>
                </a:cubicBezTo>
                <a:cubicBezTo>
                  <a:pt x="159396" y="94485"/>
                  <a:pt x="159517" y="94211"/>
                  <a:pt x="159578" y="93907"/>
                </a:cubicBezTo>
                <a:cubicBezTo>
                  <a:pt x="159639" y="93603"/>
                  <a:pt x="159578" y="93238"/>
                  <a:pt x="159335" y="93056"/>
                </a:cubicBezTo>
                <a:cubicBezTo>
                  <a:pt x="159290" y="93011"/>
                  <a:pt x="159230" y="92983"/>
                  <a:pt x="159176" y="92983"/>
                </a:cubicBezTo>
                <a:close/>
                <a:moveTo>
                  <a:pt x="178136" y="5776"/>
                </a:moveTo>
                <a:cubicBezTo>
                  <a:pt x="177325" y="5776"/>
                  <a:pt x="176516" y="5841"/>
                  <a:pt x="175718" y="5973"/>
                </a:cubicBezTo>
                <a:cubicBezTo>
                  <a:pt x="173986" y="6216"/>
                  <a:pt x="172192" y="6854"/>
                  <a:pt x="171189" y="8283"/>
                </a:cubicBezTo>
                <a:cubicBezTo>
                  <a:pt x="170885" y="8708"/>
                  <a:pt x="170672" y="9195"/>
                  <a:pt x="170247" y="9499"/>
                </a:cubicBezTo>
                <a:cubicBezTo>
                  <a:pt x="169609" y="9985"/>
                  <a:pt x="168727" y="9894"/>
                  <a:pt x="167937" y="10046"/>
                </a:cubicBezTo>
                <a:cubicBezTo>
                  <a:pt x="167147" y="10167"/>
                  <a:pt x="166265" y="10836"/>
                  <a:pt x="166478" y="11596"/>
                </a:cubicBezTo>
                <a:cubicBezTo>
                  <a:pt x="166569" y="11839"/>
                  <a:pt x="166721" y="12052"/>
                  <a:pt x="166873" y="12265"/>
                </a:cubicBezTo>
                <a:cubicBezTo>
                  <a:pt x="167238" y="12933"/>
                  <a:pt x="167207" y="13784"/>
                  <a:pt x="166751" y="14392"/>
                </a:cubicBezTo>
                <a:cubicBezTo>
                  <a:pt x="166455" y="14816"/>
                  <a:pt x="165952" y="15033"/>
                  <a:pt x="165437" y="15033"/>
                </a:cubicBezTo>
                <a:cubicBezTo>
                  <a:pt x="165213" y="15033"/>
                  <a:pt x="164988" y="14992"/>
                  <a:pt x="164776" y="14909"/>
                </a:cubicBezTo>
                <a:cubicBezTo>
                  <a:pt x="164441" y="14787"/>
                  <a:pt x="164502" y="14271"/>
                  <a:pt x="164593" y="13936"/>
                </a:cubicBezTo>
                <a:cubicBezTo>
                  <a:pt x="164988" y="12234"/>
                  <a:pt x="164289" y="10350"/>
                  <a:pt x="162861" y="9347"/>
                </a:cubicBezTo>
                <a:cubicBezTo>
                  <a:pt x="162475" y="9078"/>
                  <a:pt x="161979" y="8893"/>
                  <a:pt x="161525" y="8893"/>
                </a:cubicBezTo>
                <a:cubicBezTo>
                  <a:pt x="161155" y="8893"/>
                  <a:pt x="160813" y="9016"/>
                  <a:pt x="160581" y="9316"/>
                </a:cubicBezTo>
                <a:cubicBezTo>
                  <a:pt x="160064" y="9985"/>
                  <a:pt x="160520" y="10927"/>
                  <a:pt x="161007" y="11596"/>
                </a:cubicBezTo>
                <a:cubicBezTo>
                  <a:pt x="161493" y="12265"/>
                  <a:pt x="161797" y="13328"/>
                  <a:pt x="161493" y="14088"/>
                </a:cubicBezTo>
                <a:cubicBezTo>
                  <a:pt x="159659" y="13054"/>
                  <a:pt x="157549" y="12521"/>
                  <a:pt x="155446" y="12521"/>
                </a:cubicBezTo>
                <a:cubicBezTo>
                  <a:pt x="154272" y="12521"/>
                  <a:pt x="153100" y="12687"/>
                  <a:pt x="151979" y="13024"/>
                </a:cubicBezTo>
                <a:cubicBezTo>
                  <a:pt x="148757" y="13997"/>
                  <a:pt x="146386" y="16581"/>
                  <a:pt x="143134" y="17523"/>
                </a:cubicBezTo>
                <a:cubicBezTo>
                  <a:pt x="142830" y="17067"/>
                  <a:pt x="142313" y="16793"/>
                  <a:pt x="141948" y="16398"/>
                </a:cubicBezTo>
                <a:cubicBezTo>
                  <a:pt x="141584" y="15973"/>
                  <a:pt x="141401" y="15304"/>
                  <a:pt x="141766" y="14909"/>
                </a:cubicBezTo>
                <a:cubicBezTo>
                  <a:pt x="142222" y="14453"/>
                  <a:pt x="143286" y="14575"/>
                  <a:pt x="143347" y="13906"/>
                </a:cubicBezTo>
                <a:cubicBezTo>
                  <a:pt x="143347" y="13541"/>
                  <a:pt x="142952" y="13298"/>
                  <a:pt x="142617" y="13146"/>
                </a:cubicBezTo>
                <a:cubicBezTo>
                  <a:pt x="140429" y="12113"/>
                  <a:pt x="138149" y="11201"/>
                  <a:pt x="135778" y="10866"/>
                </a:cubicBezTo>
                <a:cubicBezTo>
                  <a:pt x="135168" y="10781"/>
                  <a:pt x="134548" y="10736"/>
                  <a:pt x="133930" y="10736"/>
                </a:cubicBezTo>
                <a:cubicBezTo>
                  <a:pt x="132113" y="10736"/>
                  <a:pt x="130306" y="11130"/>
                  <a:pt x="128787" y="12082"/>
                </a:cubicBezTo>
                <a:cubicBezTo>
                  <a:pt x="126629" y="13420"/>
                  <a:pt x="125140" y="15790"/>
                  <a:pt x="123833" y="17948"/>
                </a:cubicBezTo>
                <a:cubicBezTo>
                  <a:pt x="123634" y="17903"/>
                  <a:pt x="123430" y="17881"/>
                  <a:pt x="123226" y="17881"/>
                </a:cubicBezTo>
                <a:cubicBezTo>
                  <a:pt x="122336" y="17881"/>
                  <a:pt x="121440" y="18301"/>
                  <a:pt x="120945" y="19043"/>
                </a:cubicBezTo>
                <a:cubicBezTo>
                  <a:pt x="120337" y="19955"/>
                  <a:pt x="120428" y="21292"/>
                  <a:pt x="121188" y="22052"/>
                </a:cubicBezTo>
                <a:cubicBezTo>
                  <a:pt x="121401" y="22234"/>
                  <a:pt x="121644" y="22417"/>
                  <a:pt x="121948" y="22477"/>
                </a:cubicBezTo>
                <a:cubicBezTo>
                  <a:pt x="122047" y="22502"/>
                  <a:pt x="122147" y="22513"/>
                  <a:pt x="122247" y="22513"/>
                </a:cubicBezTo>
                <a:cubicBezTo>
                  <a:pt x="122762" y="22513"/>
                  <a:pt x="123288" y="22220"/>
                  <a:pt x="123772" y="21991"/>
                </a:cubicBezTo>
                <a:cubicBezTo>
                  <a:pt x="124114" y="21811"/>
                  <a:pt x="124509" y="21674"/>
                  <a:pt x="124882" y="21674"/>
                </a:cubicBezTo>
                <a:cubicBezTo>
                  <a:pt x="125139" y="21674"/>
                  <a:pt x="125385" y="21739"/>
                  <a:pt x="125596" y="21900"/>
                </a:cubicBezTo>
                <a:cubicBezTo>
                  <a:pt x="125839" y="22082"/>
                  <a:pt x="125960" y="22386"/>
                  <a:pt x="126143" y="22599"/>
                </a:cubicBezTo>
                <a:cubicBezTo>
                  <a:pt x="126551" y="23161"/>
                  <a:pt x="127238" y="23486"/>
                  <a:pt x="127916" y="23486"/>
                </a:cubicBezTo>
                <a:cubicBezTo>
                  <a:pt x="128045" y="23486"/>
                  <a:pt x="128174" y="23474"/>
                  <a:pt x="128301" y="23450"/>
                </a:cubicBezTo>
                <a:cubicBezTo>
                  <a:pt x="129091" y="23268"/>
                  <a:pt x="129760" y="22629"/>
                  <a:pt x="129973" y="21839"/>
                </a:cubicBezTo>
                <a:cubicBezTo>
                  <a:pt x="130246" y="20775"/>
                  <a:pt x="129669" y="19651"/>
                  <a:pt x="129699" y="18556"/>
                </a:cubicBezTo>
                <a:cubicBezTo>
                  <a:pt x="129729" y="17584"/>
                  <a:pt x="130246" y="16672"/>
                  <a:pt x="131036" y="16125"/>
                </a:cubicBezTo>
                <a:cubicBezTo>
                  <a:pt x="131548" y="15802"/>
                  <a:pt x="132143" y="15634"/>
                  <a:pt x="132740" y="15634"/>
                </a:cubicBezTo>
                <a:cubicBezTo>
                  <a:pt x="133099" y="15634"/>
                  <a:pt x="133459" y="15695"/>
                  <a:pt x="133802" y="15821"/>
                </a:cubicBezTo>
                <a:cubicBezTo>
                  <a:pt x="134198" y="16277"/>
                  <a:pt x="133863" y="16976"/>
                  <a:pt x="133498" y="17462"/>
                </a:cubicBezTo>
                <a:cubicBezTo>
                  <a:pt x="133103" y="17918"/>
                  <a:pt x="132647" y="18435"/>
                  <a:pt x="132769" y="19043"/>
                </a:cubicBezTo>
                <a:cubicBezTo>
                  <a:pt x="132913" y="19591"/>
                  <a:pt x="133579" y="19866"/>
                  <a:pt x="134166" y="19866"/>
                </a:cubicBezTo>
                <a:cubicBezTo>
                  <a:pt x="134197" y="19866"/>
                  <a:pt x="134228" y="19865"/>
                  <a:pt x="134258" y="19863"/>
                </a:cubicBezTo>
                <a:cubicBezTo>
                  <a:pt x="134866" y="19803"/>
                  <a:pt x="135474" y="19559"/>
                  <a:pt x="136082" y="19559"/>
                </a:cubicBezTo>
                <a:cubicBezTo>
                  <a:pt x="136690" y="19559"/>
                  <a:pt x="137359" y="20107"/>
                  <a:pt x="137420" y="20714"/>
                </a:cubicBezTo>
                <a:cubicBezTo>
                  <a:pt x="137394" y="20714"/>
                  <a:pt x="137368" y="20714"/>
                  <a:pt x="137342" y="20714"/>
                </a:cubicBezTo>
                <a:cubicBezTo>
                  <a:pt x="135606" y="20714"/>
                  <a:pt x="133912" y="21710"/>
                  <a:pt x="133103" y="23237"/>
                </a:cubicBezTo>
                <a:cubicBezTo>
                  <a:pt x="132830" y="23815"/>
                  <a:pt x="132617" y="24453"/>
                  <a:pt x="132222" y="24939"/>
                </a:cubicBezTo>
                <a:cubicBezTo>
                  <a:pt x="131675" y="25547"/>
                  <a:pt x="130824" y="25821"/>
                  <a:pt x="130033" y="26034"/>
                </a:cubicBezTo>
                <a:cubicBezTo>
                  <a:pt x="129405" y="26221"/>
                  <a:pt x="128682" y="26373"/>
                  <a:pt x="128007" y="26373"/>
                </a:cubicBezTo>
                <a:cubicBezTo>
                  <a:pt x="127149" y="26373"/>
                  <a:pt x="126369" y="26127"/>
                  <a:pt x="125960" y="25395"/>
                </a:cubicBezTo>
                <a:cubicBezTo>
                  <a:pt x="125748" y="25000"/>
                  <a:pt x="125656" y="24484"/>
                  <a:pt x="125292" y="24210"/>
                </a:cubicBezTo>
                <a:cubicBezTo>
                  <a:pt x="125158" y="24112"/>
                  <a:pt x="125002" y="24069"/>
                  <a:pt x="124840" y="24069"/>
                </a:cubicBezTo>
                <a:cubicBezTo>
                  <a:pt x="124448" y="24069"/>
                  <a:pt x="124026" y="24322"/>
                  <a:pt x="123833" y="24666"/>
                </a:cubicBezTo>
                <a:cubicBezTo>
                  <a:pt x="123529" y="25183"/>
                  <a:pt x="123559" y="25791"/>
                  <a:pt x="123681" y="26368"/>
                </a:cubicBezTo>
                <a:cubicBezTo>
                  <a:pt x="123474" y="26354"/>
                  <a:pt x="123267" y="26347"/>
                  <a:pt x="123059" y="26347"/>
                </a:cubicBezTo>
                <a:cubicBezTo>
                  <a:pt x="121893" y="26347"/>
                  <a:pt x="120722" y="26563"/>
                  <a:pt x="119638" y="26976"/>
                </a:cubicBezTo>
                <a:cubicBezTo>
                  <a:pt x="120064" y="27797"/>
                  <a:pt x="119608" y="28921"/>
                  <a:pt x="118726" y="29225"/>
                </a:cubicBezTo>
                <a:cubicBezTo>
                  <a:pt x="118422" y="29316"/>
                  <a:pt x="118088" y="29316"/>
                  <a:pt x="117845" y="29529"/>
                </a:cubicBezTo>
                <a:cubicBezTo>
                  <a:pt x="117571" y="29712"/>
                  <a:pt x="117510" y="30076"/>
                  <a:pt x="117328" y="30350"/>
                </a:cubicBezTo>
                <a:cubicBezTo>
                  <a:pt x="116926" y="30969"/>
                  <a:pt x="116221" y="31063"/>
                  <a:pt x="115444" y="31063"/>
                </a:cubicBezTo>
                <a:cubicBezTo>
                  <a:pt x="115106" y="31063"/>
                  <a:pt x="114754" y="31045"/>
                  <a:pt x="114408" y="31045"/>
                </a:cubicBezTo>
                <a:cubicBezTo>
                  <a:pt x="114106" y="31045"/>
                  <a:pt x="113809" y="31059"/>
                  <a:pt x="113529" y="31110"/>
                </a:cubicBezTo>
                <a:cubicBezTo>
                  <a:pt x="113225" y="31171"/>
                  <a:pt x="112951" y="31566"/>
                  <a:pt x="113133" y="31839"/>
                </a:cubicBezTo>
                <a:cubicBezTo>
                  <a:pt x="114775" y="32508"/>
                  <a:pt x="115808" y="34453"/>
                  <a:pt x="115413" y="36186"/>
                </a:cubicBezTo>
                <a:cubicBezTo>
                  <a:pt x="115383" y="36368"/>
                  <a:pt x="115291" y="36581"/>
                  <a:pt x="115139" y="36733"/>
                </a:cubicBezTo>
                <a:cubicBezTo>
                  <a:pt x="114988" y="36855"/>
                  <a:pt x="114775" y="36855"/>
                  <a:pt x="114592" y="36855"/>
                </a:cubicBezTo>
                <a:cubicBezTo>
                  <a:pt x="114563" y="36855"/>
                  <a:pt x="114534" y="36856"/>
                  <a:pt x="114505" y="36856"/>
                </a:cubicBezTo>
                <a:cubicBezTo>
                  <a:pt x="113506" y="36856"/>
                  <a:pt x="112589" y="36357"/>
                  <a:pt x="111644" y="35973"/>
                </a:cubicBezTo>
                <a:cubicBezTo>
                  <a:pt x="111086" y="35764"/>
                  <a:pt x="110477" y="35604"/>
                  <a:pt x="109894" y="35604"/>
                </a:cubicBezTo>
                <a:cubicBezTo>
                  <a:pt x="109460" y="35604"/>
                  <a:pt x="109041" y="35692"/>
                  <a:pt x="108665" y="35912"/>
                </a:cubicBezTo>
                <a:cubicBezTo>
                  <a:pt x="109030" y="37280"/>
                  <a:pt x="108969" y="38769"/>
                  <a:pt x="108483" y="40107"/>
                </a:cubicBezTo>
                <a:cubicBezTo>
                  <a:pt x="108270" y="40715"/>
                  <a:pt x="107936" y="41353"/>
                  <a:pt x="108118" y="41991"/>
                </a:cubicBezTo>
                <a:cubicBezTo>
                  <a:pt x="108331" y="42812"/>
                  <a:pt x="109273" y="43207"/>
                  <a:pt x="110124" y="43329"/>
                </a:cubicBezTo>
                <a:cubicBezTo>
                  <a:pt x="110410" y="43372"/>
                  <a:pt x="110705" y="43394"/>
                  <a:pt x="111002" y="43394"/>
                </a:cubicBezTo>
                <a:cubicBezTo>
                  <a:pt x="112598" y="43394"/>
                  <a:pt x="114251" y="42758"/>
                  <a:pt x="114866" y="41323"/>
                </a:cubicBezTo>
                <a:cubicBezTo>
                  <a:pt x="115018" y="40958"/>
                  <a:pt x="115109" y="40532"/>
                  <a:pt x="115383" y="40228"/>
                </a:cubicBezTo>
                <a:cubicBezTo>
                  <a:pt x="115778" y="39712"/>
                  <a:pt x="116538" y="39621"/>
                  <a:pt x="117024" y="39195"/>
                </a:cubicBezTo>
                <a:cubicBezTo>
                  <a:pt x="117541" y="38800"/>
                  <a:pt x="117754" y="38162"/>
                  <a:pt x="118088" y="37584"/>
                </a:cubicBezTo>
                <a:cubicBezTo>
                  <a:pt x="118384" y="37022"/>
                  <a:pt x="118881" y="36489"/>
                  <a:pt x="119496" y="36489"/>
                </a:cubicBezTo>
                <a:cubicBezTo>
                  <a:pt x="119513" y="36489"/>
                  <a:pt x="119530" y="36489"/>
                  <a:pt x="119547" y="36490"/>
                </a:cubicBezTo>
                <a:cubicBezTo>
                  <a:pt x="119942" y="36490"/>
                  <a:pt x="120307" y="36763"/>
                  <a:pt x="120732" y="36824"/>
                </a:cubicBezTo>
                <a:cubicBezTo>
                  <a:pt x="120835" y="36844"/>
                  <a:pt x="120938" y="36853"/>
                  <a:pt x="121041" y="36853"/>
                </a:cubicBezTo>
                <a:cubicBezTo>
                  <a:pt x="122014" y="36853"/>
                  <a:pt x="122984" y="36042"/>
                  <a:pt x="123922" y="36042"/>
                </a:cubicBezTo>
                <a:cubicBezTo>
                  <a:pt x="124086" y="36042"/>
                  <a:pt x="124249" y="36067"/>
                  <a:pt x="124410" y="36125"/>
                </a:cubicBezTo>
                <a:cubicBezTo>
                  <a:pt x="125048" y="37189"/>
                  <a:pt x="126052" y="37949"/>
                  <a:pt x="126903" y="38800"/>
                </a:cubicBezTo>
                <a:cubicBezTo>
                  <a:pt x="127784" y="39651"/>
                  <a:pt x="128574" y="40745"/>
                  <a:pt x="128544" y="41961"/>
                </a:cubicBezTo>
                <a:cubicBezTo>
                  <a:pt x="128544" y="42174"/>
                  <a:pt x="128514" y="42387"/>
                  <a:pt x="128635" y="42569"/>
                </a:cubicBezTo>
                <a:cubicBezTo>
                  <a:pt x="128720" y="42671"/>
                  <a:pt x="128826" y="42713"/>
                  <a:pt x="128941" y="42713"/>
                </a:cubicBezTo>
                <a:cubicBezTo>
                  <a:pt x="129238" y="42713"/>
                  <a:pt x="129593" y="42428"/>
                  <a:pt x="129790" y="42143"/>
                </a:cubicBezTo>
                <a:cubicBezTo>
                  <a:pt x="130185" y="41566"/>
                  <a:pt x="130611" y="40958"/>
                  <a:pt x="130611" y="40259"/>
                </a:cubicBezTo>
                <a:cubicBezTo>
                  <a:pt x="130580" y="39104"/>
                  <a:pt x="129365" y="38374"/>
                  <a:pt x="128422" y="37675"/>
                </a:cubicBezTo>
                <a:cubicBezTo>
                  <a:pt x="127784" y="37219"/>
                  <a:pt x="127176" y="36672"/>
                  <a:pt x="126659" y="36064"/>
                </a:cubicBezTo>
                <a:cubicBezTo>
                  <a:pt x="126477" y="35882"/>
                  <a:pt x="126325" y="35639"/>
                  <a:pt x="126295" y="35396"/>
                </a:cubicBezTo>
                <a:cubicBezTo>
                  <a:pt x="126266" y="35135"/>
                  <a:pt x="126458" y="34846"/>
                  <a:pt x="126713" y="34846"/>
                </a:cubicBezTo>
                <a:cubicBezTo>
                  <a:pt x="126725" y="34846"/>
                  <a:pt x="126738" y="34847"/>
                  <a:pt x="126751" y="34848"/>
                </a:cubicBezTo>
                <a:cubicBezTo>
                  <a:pt x="126842" y="34848"/>
                  <a:pt x="126963" y="34909"/>
                  <a:pt x="127055" y="35000"/>
                </a:cubicBezTo>
                <a:cubicBezTo>
                  <a:pt x="128058" y="35669"/>
                  <a:pt x="129091" y="36368"/>
                  <a:pt x="130094" y="37037"/>
                </a:cubicBezTo>
                <a:cubicBezTo>
                  <a:pt x="130884" y="37584"/>
                  <a:pt x="131736" y="38192"/>
                  <a:pt x="132131" y="39073"/>
                </a:cubicBezTo>
                <a:cubicBezTo>
                  <a:pt x="132283" y="39408"/>
                  <a:pt x="132343" y="39773"/>
                  <a:pt x="132435" y="40107"/>
                </a:cubicBezTo>
                <a:cubicBezTo>
                  <a:pt x="132769" y="41080"/>
                  <a:pt x="133438" y="41900"/>
                  <a:pt x="134076" y="42721"/>
                </a:cubicBezTo>
                <a:cubicBezTo>
                  <a:pt x="134198" y="42873"/>
                  <a:pt x="134350" y="43025"/>
                  <a:pt x="134532" y="43116"/>
                </a:cubicBezTo>
                <a:cubicBezTo>
                  <a:pt x="134614" y="43152"/>
                  <a:pt x="134697" y="43169"/>
                  <a:pt x="134779" y="43169"/>
                </a:cubicBezTo>
                <a:cubicBezTo>
                  <a:pt x="135246" y="43169"/>
                  <a:pt x="135678" y="42630"/>
                  <a:pt x="135626" y="42113"/>
                </a:cubicBezTo>
                <a:cubicBezTo>
                  <a:pt x="135565" y="41505"/>
                  <a:pt x="135079" y="41049"/>
                  <a:pt x="134593" y="40684"/>
                </a:cubicBezTo>
                <a:cubicBezTo>
                  <a:pt x="134228" y="40411"/>
                  <a:pt x="133802" y="39833"/>
                  <a:pt x="134167" y="39529"/>
                </a:cubicBezTo>
                <a:cubicBezTo>
                  <a:pt x="134319" y="39408"/>
                  <a:pt x="134502" y="39408"/>
                  <a:pt x="134684" y="39408"/>
                </a:cubicBezTo>
                <a:cubicBezTo>
                  <a:pt x="135383" y="39408"/>
                  <a:pt x="136113" y="39529"/>
                  <a:pt x="136812" y="39529"/>
                </a:cubicBezTo>
                <a:cubicBezTo>
                  <a:pt x="137328" y="41231"/>
                  <a:pt x="138453" y="42690"/>
                  <a:pt x="139942" y="43602"/>
                </a:cubicBezTo>
                <a:cubicBezTo>
                  <a:pt x="140155" y="43724"/>
                  <a:pt x="140368" y="43846"/>
                  <a:pt x="140611" y="43876"/>
                </a:cubicBezTo>
                <a:cubicBezTo>
                  <a:pt x="141037" y="43876"/>
                  <a:pt x="141401" y="43602"/>
                  <a:pt x="141797" y="43542"/>
                </a:cubicBezTo>
                <a:cubicBezTo>
                  <a:pt x="141845" y="43536"/>
                  <a:pt x="141894" y="43533"/>
                  <a:pt x="141942" y="43533"/>
                </a:cubicBezTo>
                <a:cubicBezTo>
                  <a:pt x="142598" y="43533"/>
                  <a:pt x="143214" y="44036"/>
                  <a:pt x="143870" y="44036"/>
                </a:cubicBezTo>
                <a:cubicBezTo>
                  <a:pt x="143918" y="44036"/>
                  <a:pt x="143967" y="44034"/>
                  <a:pt x="144015" y="44028"/>
                </a:cubicBezTo>
                <a:cubicBezTo>
                  <a:pt x="144415" y="43981"/>
                  <a:pt x="144870" y="43788"/>
                  <a:pt x="145281" y="43788"/>
                </a:cubicBezTo>
                <a:cubicBezTo>
                  <a:pt x="145401" y="43788"/>
                  <a:pt x="145517" y="43804"/>
                  <a:pt x="145626" y="43846"/>
                </a:cubicBezTo>
                <a:cubicBezTo>
                  <a:pt x="146325" y="45213"/>
                  <a:pt x="145991" y="46885"/>
                  <a:pt x="145414" y="48314"/>
                </a:cubicBezTo>
                <a:cubicBezTo>
                  <a:pt x="145353" y="48466"/>
                  <a:pt x="145292" y="48587"/>
                  <a:pt x="145201" y="48678"/>
                </a:cubicBezTo>
                <a:cubicBezTo>
                  <a:pt x="145112" y="48714"/>
                  <a:pt x="145023" y="48729"/>
                  <a:pt x="144934" y="48729"/>
                </a:cubicBezTo>
                <a:cubicBezTo>
                  <a:pt x="144871" y="48729"/>
                  <a:pt x="144808" y="48721"/>
                  <a:pt x="144745" y="48709"/>
                </a:cubicBezTo>
                <a:cubicBezTo>
                  <a:pt x="143875" y="48585"/>
                  <a:pt x="142968" y="48517"/>
                  <a:pt x="142060" y="48517"/>
                </a:cubicBezTo>
                <a:cubicBezTo>
                  <a:pt x="140969" y="48517"/>
                  <a:pt x="139877" y="48615"/>
                  <a:pt x="138848" y="48830"/>
                </a:cubicBezTo>
                <a:cubicBezTo>
                  <a:pt x="137317" y="48022"/>
                  <a:pt x="135676" y="47213"/>
                  <a:pt x="133952" y="47213"/>
                </a:cubicBezTo>
                <a:cubicBezTo>
                  <a:pt x="133862" y="47213"/>
                  <a:pt x="133771" y="47215"/>
                  <a:pt x="133681" y="47219"/>
                </a:cubicBezTo>
                <a:cubicBezTo>
                  <a:pt x="133498" y="47219"/>
                  <a:pt x="133286" y="47250"/>
                  <a:pt x="133103" y="47341"/>
                </a:cubicBezTo>
                <a:cubicBezTo>
                  <a:pt x="132495" y="47736"/>
                  <a:pt x="132921" y="48739"/>
                  <a:pt x="132587" y="49378"/>
                </a:cubicBezTo>
                <a:cubicBezTo>
                  <a:pt x="132439" y="49714"/>
                  <a:pt x="132016" y="49977"/>
                  <a:pt x="131638" y="49977"/>
                </a:cubicBezTo>
                <a:cubicBezTo>
                  <a:pt x="131470" y="49977"/>
                  <a:pt x="131310" y="49925"/>
                  <a:pt x="131188" y="49803"/>
                </a:cubicBezTo>
                <a:cubicBezTo>
                  <a:pt x="130429" y="49043"/>
                  <a:pt x="129608" y="48222"/>
                  <a:pt x="128544" y="47979"/>
                </a:cubicBezTo>
                <a:cubicBezTo>
                  <a:pt x="127936" y="47858"/>
                  <a:pt x="127328" y="47919"/>
                  <a:pt x="126720" y="47827"/>
                </a:cubicBezTo>
                <a:cubicBezTo>
                  <a:pt x="126112" y="47767"/>
                  <a:pt x="125444" y="47554"/>
                  <a:pt x="125140" y="47007"/>
                </a:cubicBezTo>
                <a:cubicBezTo>
                  <a:pt x="124532" y="45973"/>
                  <a:pt x="125565" y="44271"/>
                  <a:pt x="124805" y="43359"/>
                </a:cubicBezTo>
                <a:lnTo>
                  <a:pt x="119851" y="43298"/>
                </a:lnTo>
                <a:cubicBezTo>
                  <a:pt x="118909" y="43298"/>
                  <a:pt x="117936" y="43298"/>
                  <a:pt x="117115" y="43724"/>
                </a:cubicBezTo>
                <a:cubicBezTo>
                  <a:pt x="116173" y="44210"/>
                  <a:pt x="115504" y="45213"/>
                  <a:pt x="114440" y="45396"/>
                </a:cubicBezTo>
                <a:cubicBezTo>
                  <a:pt x="114341" y="45412"/>
                  <a:pt x="114241" y="45418"/>
                  <a:pt x="114140" y="45418"/>
                </a:cubicBezTo>
                <a:cubicBezTo>
                  <a:pt x="113663" y="45418"/>
                  <a:pt x="113170" y="45272"/>
                  <a:pt x="112698" y="45272"/>
                </a:cubicBezTo>
                <a:cubicBezTo>
                  <a:pt x="112504" y="45272"/>
                  <a:pt x="112314" y="45296"/>
                  <a:pt x="112130" y="45365"/>
                </a:cubicBezTo>
                <a:lnTo>
                  <a:pt x="108635" y="46763"/>
                </a:lnTo>
                <a:cubicBezTo>
                  <a:pt x="108270" y="46915"/>
                  <a:pt x="107845" y="47098"/>
                  <a:pt x="107601" y="47402"/>
                </a:cubicBezTo>
                <a:cubicBezTo>
                  <a:pt x="106963" y="48162"/>
                  <a:pt x="107389" y="49378"/>
                  <a:pt x="106902" y="50229"/>
                </a:cubicBezTo>
                <a:cubicBezTo>
                  <a:pt x="106203" y="51505"/>
                  <a:pt x="103954" y="51232"/>
                  <a:pt x="103255" y="52539"/>
                </a:cubicBezTo>
                <a:cubicBezTo>
                  <a:pt x="102951" y="53086"/>
                  <a:pt x="103072" y="53785"/>
                  <a:pt x="102951" y="54423"/>
                </a:cubicBezTo>
                <a:cubicBezTo>
                  <a:pt x="102647" y="56156"/>
                  <a:pt x="100550" y="57280"/>
                  <a:pt x="100215" y="58983"/>
                </a:cubicBezTo>
                <a:cubicBezTo>
                  <a:pt x="100884" y="60745"/>
                  <a:pt x="101553" y="62752"/>
                  <a:pt x="100702" y="64423"/>
                </a:cubicBezTo>
                <a:cubicBezTo>
                  <a:pt x="100398" y="65031"/>
                  <a:pt x="99881" y="65548"/>
                  <a:pt x="99729" y="66217"/>
                </a:cubicBezTo>
                <a:cubicBezTo>
                  <a:pt x="99577" y="66916"/>
                  <a:pt x="99850" y="67645"/>
                  <a:pt x="100276" y="68223"/>
                </a:cubicBezTo>
                <a:cubicBezTo>
                  <a:pt x="100702" y="68770"/>
                  <a:pt x="101461" y="69043"/>
                  <a:pt x="101887" y="69621"/>
                </a:cubicBezTo>
                <a:cubicBezTo>
                  <a:pt x="103285" y="71445"/>
                  <a:pt x="104775" y="73208"/>
                  <a:pt x="106416" y="74849"/>
                </a:cubicBezTo>
                <a:cubicBezTo>
                  <a:pt x="106750" y="75183"/>
                  <a:pt x="107085" y="75548"/>
                  <a:pt x="107541" y="75670"/>
                </a:cubicBezTo>
                <a:cubicBezTo>
                  <a:pt x="107708" y="75722"/>
                  <a:pt x="107875" y="75745"/>
                  <a:pt x="108043" y="75745"/>
                </a:cubicBezTo>
                <a:cubicBezTo>
                  <a:pt x="108848" y="75745"/>
                  <a:pt x="109653" y="75222"/>
                  <a:pt x="110459" y="74971"/>
                </a:cubicBezTo>
                <a:cubicBezTo>
                  <a:pt x="110833" y="74855"/>
                  <a:pt x="111235" y="74798"/>
                  <a:pt x="111638" y="74798"/>
                </a:cubicBezTo>
                <a:cubicBezTo>
                  <a:pt x="112511" y="74798"/>
                  <a:pt x="113391" y="75068"/>
                  <a:pt x="114015" y="75609"/>
                </a:cubicBezTo>
                <a:cubicBezTo>
                  <a:pt x="115170" y="74879"/>
                  <a:pt x="116507" y="74454"/>
                  <a:pt x="117875" y="74332"/>
                </a:cubicBezTo>
                <a:cubicBezTo>
                  <a:pt x="117969" y="74326"/>
                  <a:pt x="118066" y="74323"/>
                  <a:pt x="118164" y="74323"/>
                </a:cubicBezTo>
                <a:cubicBezTo>
                  <a:pt x="119011" y="74323"/>
                  <a:pt x="119949" y="74575"/>
                  <a:pt x="120276" y="75366"/>
                </a:cubicBezTo>
                <a:cubicBezTo>
                  <a:pt x="120489" y="75822"/>
                  <a:pt x="120489" y="76521"/>
                  <a:pt x="120975" y="76673"/>
                </a:cubicBezTo>
                <a:cubicBezTo>
                  <a:pt x="121032" y="76692"/>
                  <a:pt x="121089" y="76699"/>
                  <a:pt x="121145" y="76699"/>
                </a:cubicBezTo>
                <a:cubicBezTo>
                  <a:pt x="121271" y="76699"/>
                  <a:pt x="121397" y="76663"/>
                  <a:pt x="121523" y="76642"/>
                </a:cubicBezTo>
                <a:cubicBezTo>
                  <a:pt x="121918" y="76582"/>
                  <a:pt x="122282" y="76551"/>
                  <a:pt x="122647" y="76521"/>
                </a:cubicBezTo>
                <a:cubicBezTo>
                  <a:pt x="123073" y="76521"/>
                  <a:pt x="123529" y="76612"/>
                  <a:pt x="123741" y="76946"/>
                </a:cubicBezTo>
                <a:cubicBezTo>
                  <a:pt x="123863" y="77159"/>
                  <a:pt x="123863" y="77433"/>
                  <a:pt x="123863" y="77676"/>
                </a:cubicBezTo>
                <a:cubicBezTo>
                  <a:pt x="123802" y="79104"/>
                  <a:pt x="123620" y="80898"/>
                  <a:pt x="123559" y="82357"/>
                </a:cubicBezTo>
                <a:cubicBezTo>
                  <a:pt x="124623" y="83755"/>
                  <a:pt x="125687" y="85184"/>
                  <a:pt x="126416" y="86764"/>
                </a:cubicBezTo>
                <a:cubicBezTo>
                  <a:pt x="127146" y="88375"/>
                  <a:pt x="127541" y="90168"/>
                  <a:pt x="127176" y="91901"/>
                </a:cubicBezTo>
                <a:cubicBezTo>
                  <a:pt x="126751" y="93785"/>
                  <a:pt x="125474" y="95457"/>
                  <a:pt x="125474" y="97372"/>
                </a:cubicBezTo>
                <a:cubicBezTo>
                  <a:pt x="125474" y="99804"/>
                  <a:pt x="128210" y="101384"/>
                  <a:pt x="128544" y="103786"/>
                </a:cubicBezTo>
                <a:cubicBezTo>
                  <a:pt x="128726" y="105123"/>
                  <a:pt x="127906" y="106460"/>
                  <a:pt x="128301" y="107737"/>
                </a:cubicBezTo>
                <a:cubicBezTo>
                  <a:pt x="128544" y="108436"/>
                  <a:pt x="129122" y="108953"/>
                  <a:pt x="129517" y="109591"/>
                </a:cubicBezTo>
                <a:cubicBezTo>
                  <a:pt x="130064" y="110442"/>
                  <a:pt x="130216" y="111506"/>
                  <a:pt x="130489" y="112479"/>
                </a:cubicBezTo>
                <a:cubicBezTo>
                  <a:pt x="130763" y="113482"/>
                  <a:pt x="131340" y="114454"/>
                  <a:pt x="132222" y="115002"/>
                </a:cubicBezTo>
                <a:cubicBezTo>
                  <a:pt x="133772" y="115002"/>
                  <a:pt x="135322" y="115032"/>
                  <a:pt x="136872" y="115032"/>
                </a:cubicBezTo>
                <a:cubicBezTo>
                  <a:pt x="137237" y="115032"/>
                  <a:pt x="137632" y="115032"/>
                  <a:pt x="137997" y="114941"/>
                </a:cubicBezTo>
                <a:cubicBezTo>
                  <a:pt x="138909" y="114758"/>
                  <a:pt x="139638" y="114090"/>
                  <a:pt x="140338" y="113451"/>
                </a:cubicBezTo>
                <a:cubicBezTo>
                  <a:pt x="141067" y="112752"/>
                  <a:pt x="141827" y="112053"/>
                  <a:pt x="142556" y="111324"/>
                </a:cubicBezTo>
                <a:cubicBezTo>
                  <a:pt x="143195" y="110746"/>
                  <a:pt x="143833" y="110138"/>
                  <a:pt x="144259" y="109409"/>
                </a:cubicBezTo>
                <a:cubicBezTo>
                  <a:pt x="144684" y="108679"/>
                  <a:pt x="144988" y="107615"/>
                  <a:pt x="144745" y="106795"/>
                </a:cubicBezTo>
                <a:cubicBezTo>
                  <a:pt x="145079" y="106278"/>
                  <a:pt x="145414" y="105761"/>
                  <a:pt x="145778" y="105245"/>
                </a:cubicBezTo>
                <a:cubicBezTo>
                  <a:pt x="146143" y="104667"/>
                  <a:pt x="146538" y="104059"/>
                  <a:pt x="146538" y="103360"/>
                </a:cubicBezTo>
                <a:cubicBezTo>
                  <a:pt x="146538" y="102448"/>
                  <a:pt x="146113" y="101293"/>
                  <a:pt x="146417" y="100442"/>
                </a:cubicBezTo>
                <a:cubicBezTo>
                  <a:pt x="148544" y="99713"/>
                  <a:pt x="151037" y="98588"/>
                  <a:pt x="151341" y="96369"/>
                </a:cubicBezTo>
                <a:cubicBezTo>
                  <a:pt x="151462" y="95518"/>
                  <a:pt x="151219" y="94667"/>
                  <a:pt x="151037" y="93846"/>
                </a:cubicBezTo>
                <a:cubicBezTo>
                  <a:pt x="150672" y="92418"/>
                  <a:pt x="150398" y="90959"/>
                  <a:pt x="150186" y="89500"/>
                </a:cubicBezTo>
                <a:cubicBezTo>
                  <a:pt x="149943" y="87737"/>
                  <a:pt x="149851" y="85822"/>
                  <a:pt x="150794" y="84332"/>
                </a:cubicBezTo>
                <a:cubicBezTo>
                  <a:pt x="151371" y="83360"/>
                  <a:pt x="152313" y="82661"/>
                  <a:pt x="153195" y="81931"/>
                </a:cubicBezTo>
                <a:cubicBezTo>
                  <a:pt x="157207" y="78527"/>
                  <a:pt x="159943" y="73664"/>
                  <a:pt x="160763" y="68496"/>
                </a:cubicBezTo>
                <a:lnTo>
                  <a:pt x="160763" y="68496"/>
                </a:lnTo>
                <a:cubicBezTo>
                  <a:pt x="158484" y="69074"/>
                  <a:pt x="156022" y="69530"/>
                  <a:pt x="153712" y="69955"/>
                </a:cubicBezTo>
                <a:cubicBezTo>
                  <a:pt x="152678" y="69560"/>
                  <a:pt x="152040" y="68527"/>
                  <a:pt x="151675" y="67463"/>
                </a:cubicBezTo>
                <a:cubicBezTo>
                  <a:pt x="151310" y="66429"/>
                  <a:pt x="151128" y="65305"/>
                  <a:pt x="150550" y="64393"/>
                </a:cubicBezTo>
                <a:cubicBezTo>
                  <a:pt x="150064" y="63542"/>
                  <a:pt x="149304" y="62873"/>
                  <a:pt x="148788" y="62052"/>
                </a:cubicBezTo>
                <a:cubicBezTo>
                  <a:pt x="148392" y="61414"/>
                  <a:pt x="148119" y="60715"/>
                  <a:pt x="147876" y="60016"/>
                </a:cubicBezTo>
                <a:cubicBezTo>
                  <a:pt x="146873" y="57341"/>
                  <a:pt x="145657" y="54727"/>
                  <a:pt x="144380" y="52174"/>
                </a:cubicBezTo>
                <a:cubicBezTo>
                  <a:pt x="144655" y="52062"/>
                  <a:pt x="144925" y="52009"/>
                  <a:pt x="145184" y="52009"/>
                </a:cubicBezTo>
                <a:cubicBezTo>
                  <a:pt x="145844" y="52009"/>
                  <a:pt x="146436" y="52354"/>
                  <a:pt x="146873" y="52964"/>
                </a:cubicBezTo>
                <a:cubicBezTo>
                  <a:pt x="147511" y="53785"/>
                  <a:pt x="147784" y="54788"/>
                  <a:pt x="148240" y="55730"/>
                </a:cubicBezTo>
                <a:cubicBezTo>
                  <a:pt x="149335" y="58040"/>
                  <a:pt x="151402" y="59834"/>
                  <a:pt x="152253" y="62235"/>
                </a:cubicBezTo>
                <a:cubicBezTo>
                  <a:pt x="152557" y="63056"/>
                  <a:pt x="152709" y="63937"/>
                  <a:pt x="153073" y="64727"/>
                </a:cubicBezTo>
                <a:cubicBezTo>
                  <a:pt x="153438" y="65518"/>
                  <a:pt x="154107" y="66247"/>
                  <a:pt x="154988" y="66369"/>
                </a:cubicBezTo>
                <a:cubicBezTo>
                  <a:pt x="155067" y="66378"/>
                  <a:pt x="155147" y="66382"/>
                  <a:pt x="155227" y="66382"/>
                </a:cubicBezTo>
                <a:cubicBezTo>
                  <a:pt x="155671" y="66382"/>
                  <a:pt x="156126" y="66250"/>
                  <a:pt x="156538" y="66095"/>
                </a:cubicBezTo>
                <a:cubicBezTo>
                  <a:pt x="159031" y="65214"/>
                  <a:pt x="161432" y="64059"/>
                  <a:pt x="163681" y="62660"/>
                </a:cubicBezTo>
                <a:cubicBezTo>
                  <a:pt x="164684" y="62022"/>
                  <a:pt x="165688" y="61293"/>
                  <a:pt x="166204" y="60229"/>
                </a:cubicBezTo>
                <a:cubicBezTo>
                  <a:pt x="166721" y="59134"/>
                  <a:pt x="166539" y="57676"/>
                  <a:pt x="165536" y="57037"/>
                </a:cubicBezTo>
                <a:cubicBezTo>
                  <a:pt x="165232" y="56855"/>
                  <a:pt x="164836" y="56733"/>
                  <a:pt x="164624" y="56460"/>
                </a:cubicBezTo>
                <a:cubicBezTo>
                  <a:pt x="164320" y="56065"/>
                  <a:pt x="164381" y="55487"/>
                  <a:pt x="164107" y="55061"/>
                </a:cubicBezTo>
                <a:cubicBezTo>
                  <a:pt x="163861" y="54701"/>
                  <a:pt x="163457" y="54562"/>
                  <a:pt x="163022" y="54562"/>
                </a:cubicBezTo>
                <a:cubicBezTo>
                  <a:pt x="162650" y="54562"/>
                  <a:pt x="162255" y="54664"/>
                  <a:pt x="161918" y="54818"/>
                </a:cubicBezTo>
                <a:cubicBezTo>
                  <a:pt x="161326" y="55065"/>
                  <a:pt x="160693" y="55392"/>
                  <a:pt x="160069" y="55392"/>
                </a:cubicBezTo>
                <a:cubicBezTo>
                  <a:pt x="159925" y="55392"/>
                  <a:pt x="159781" y="55375"/>
                  <a:pt x="159639" y="55335"/>
                </a:cubicBezTo>
                <a:cubicBezTo>
                  <a:pt x="159092" y="55183"/>
                  <a:pt x="158697" y="54727"/>
                  <a:pt x="158362" y="54302"/>
                </a:cubicBezTo>
                <a:cubicBezTo>
                  <a:pt x="157815" y="53633"/>
                  <a:pt x="157298" y="52964"/>
                  <a:pt x="157146" y="52144"/>
                </a:cubicBezTo>
                <a:cubicBezTo>
                  <a:pt x="156964" y="51323"/>
                  <a:pt x="157390" y="50441"/>
                  <a:pt x="158180" y="50168"/>
                </a:cubicBezTo>
                <a:cubicBezTo>
                  <a:pt x="159213" y="51323"/>
                  <a:pt x="160399" y="52387"/>
                  <a:pt x="161858" y="52812"/>
                </a:cubicBezTo>
                <a:cubicBezTo>
                  <a:pt x="162800" y="53055"/>
                  <a:pt x="163773" y="53055"/>
                  <a:pt x="164745" y="53116"/>
                </a:cubicBezTo>
                <a:cubicBezTo>
                  <a:pt x="167937" y="53359"/>
                  <a:pt x="170946" y="54454"/>
                  <a:pt x="173955" y="55548"/>
                </a:cubicBezTo>
                <a:cubicBezTo>
                  <a:pt x="174624" y="55791"/>
                  <a:pt x="175353" y="56065"/>
                  <a:pt x="175870" y="56581"/>
                </a:cubicBezTo>
                <a:cubicBezTo>
                  <a:pt x="176326" y="57007"/>
                  <a:pt x="176630" y="57554"/>
                  <a:pt x="177147" y="57888"/>
                </a:cubicBezTo>
                <a:cubicBezTo>
                  <a:pt x="177342" y="58015"/>
                  <a:pt x="177585" y="58080"/>
                  <a:pt x="177818" y="58080"/>
                </a:cubicBezTo>
                <a:cubicBezTo>
                  <a:pt x="178202" y="58080"/>
                  <a:pt x="178560" y="57902"/>
                  <a:pt x="178636" y="57524"/>
                </a:cubicBezTo>
                <a:cubicBezTo>
                  <a:pt x="179335" y="61931"/>
                  <a:pt x="180703" y="66247"/>
                  <a:pt x="182679" y="70290"/>
                </a:cubicBezTo>
                <a:cubicBezTo>
                  <a:pt x="182952" y="70776"/>
                  <a:pt x="183226" y="71323"/>
                  <a:pt x="183682" y="71657"/>
                </a:cubicBezTo>
                <a:cubicBezTo>
                  <a:pt x="183950" y="71854"/>
                  <a:pt x="184292" y="71977"/>
                  <a:pt x="184620" y="71977"/>
                </a:cubicBezTo>
                <a:cubicBezTo>
                  <a:pt x="184851" y="71977"/>
                  <a:pt x="185075" y="71917"/>
                  <a:pt x="185262" y="71779"/>
                </a:cubicBezTo>
                <a:cubicBezTo>
                  <a:pt x="185658" y="71475"/>
                  <a:pt x="185779" y="70898"/>
                  <a:pt x="185809" y="70381"/>
                </a:cubicBezTo>
                <a:cubicBezTo>
                  <a:pt x="185870" y="69530"/>
                  <a:pt x="185779" y="68679"/>
                  <a:pt x="185627" y="67858"/>
                </a:cubicBezTo>
                <a:cubicBezTo>
                  <a:pt x="185506" y="67311"/>
                  <a:pt x="185323" y="66733"/>
                  <a:pt x="185475" y="66156"/>
                </a:cubicBezTo>
                <a:cubicBezTo>
                  <a:pt x="185566" y="65700"/>
                  <a:pt x="185870" y="65335"/>
                  <a:pt x="186174" y="64970"/>
                </a:cubicBezTo>
                <a:cubicBezTo>
                  <a:pt x="187481" y="63390"/>
                  <a:pt x="188758" y="61809"/>
                  <a:pt x="190065" y="60229"/>
                </a:cubicBezTo>
                <a:cubicBezTo>
                  <a:pt x="190369" y="59864"/>
                  <a:pt x="190673" y="59499"/>
                  <a:pt x="191038" y="59226"/>
                </a:cubicBezTo>
                <a:cubicBezTo>
                  <a:pt x="192436" y="58192"/>
                  <a:pt x="194959" y="58496"/>
                  <a:pt x="195810" y="56976"/>
                </a:cubicBezTo>
                <a:cubicBezTo>
                  <a:pt x="196114" y="57949"/>
                  <a:pt x="196874" y="58648"/>
                  <a:pt x="197390" y="59499"/>
                </a:cubicBezTo>
                <a:cubicBezTo>
                  <a:pt x="197907" y="60350"/>
                  <a:pt x="198181" y="61323"/>
                  <a:pt x="198181" y="62326"/>
                </a:cubicBezTo>
                <a:cubicBezTo>
                  <a:pt x="198181" y="62782"/>
                  <a:pt x="198120" y="63268"/>
                  <a:pt x="198272" y="63724"/>
                </a:cubicBezTo>
                <a:cubicBezTo>
                  <a:pt x="198425" y="64082"/>
                  <a:pt x="198794" y="64398"/>
                  <a:pt x="199161" y="64398"/>
                </a:cubicBezTo>
                <a:cubicBezTo>
                  <a:pt x="199230" y="64398"/>
                  <a:pt x="199299" y="64387"/>
                  <a:pt x="199366" y="64363"/>
                </a:cubicBezTo>
                <a:cubicBezTo>
                  <a:pt x="199640" y="64271"/>
                  <a:pt x="199792" y="64028"/>
                  <a:pt x="199974" y="63815"/>
                </a:cubicBezTo>
                <a:cubicBezTo>
                  <a:pt x="200337" y="63313"/>
                  <a:pt x="200853" y="62862"/>
                  <a:pt x="201476" y="62862"/>
                </a:cubicBezTo>
                <a:cubicBezTo>
                  <a:pt x="201532" y="62862"/>
                  <a:pt x="201588" y="62866"/>
                  <a:pt x="201646" y="62873"/>
                </a:cubicBezTo>
                <a:cubicBezTo>
                  <a:pt x="202709" y="63937"/>
                  <a:pt x="202801" y="65639"/>
                  <a:pt x="202618" y="67159"/>
                </a:cubicBezTo>
                <a:cubicBezTo>
                  <a:pt x="202436" y="68648"/>
                  <a:pt x="202071" y="70198"/>
                  <a:pt x="202466" y="71657"/>
                </a:cubicBezTo>
                <a:cubicBezTo>
                  <a:pt x="202679" y="72509"/>
                  <a:pt x="203165" y="73268"/>
                  <a:pt x="203652" y="74028"/>
                </a:cubicBezTo>
                <a:cubicBezTo>
                  <a:pt x="204716" y="75700"/>
                  <a:pt x="205810" y="77463"/>
                  <a:pt x="207573" y="78345"/>
                </a:cubicBezTo>
                <a:cubicBezTo>
                  <a:pt x="207694" y="76642"/>
                  <a:pt x="206843" y="74910"/>
                  <a:pt x="205476" y="73907"/>
                </a:cubicBezTo>
                <a:cubicBezTo>
                  <a:pt x="204776" y="73420"/>
                  <a:pt x="203895" y="73025"/>
                  <a:pt x="203591" y="72205"/>
                </a:cubicBezTo>
                <a:cubicBezTo>
                  <a:pt x="203317" y="71505"/>
                  <a:pt x="203591" y="70746"/>
                  <a:pt x="203865" y="70047"/>
                </a:cubicBezTo>
                <a:cubicBezTo>
                  <a:pt x="204168" y="69226"/>
                  <a:pt x="204472" y="68405"/>
                  <a:pt x="204807" y="67615"/>
                </a:cubicBezTo>
                <a:cubicBezTo>
                  <a:pt x="205810" y="68436"/>
                  <a:pt x="206813" y="69256"/>
                  <a:pt x="207786" y="70077"/>
                </a:cubicBezTo>
                <a:cubicBezTo>
                  <a:pt x="208040" y="70277"/>
                  <a:pt x="208479" y="70390"/>
                  <a:pt x="208889" y="70390"/>
                </a:cubicBezTo>
                <a:cubicBezTo>
                  <a:pt x="209164" y="70390"/>
                  <a:pt x="209426" y="70339"/>
                  <a:pt x="209609" y="70229"/>
                </a:cubicBezTo>
                <a:cubicBezTo>
                  <a:pt x="211494" y="69195"/>
                  <a:pt x="212071" y="66399"/>
                  <a:pt x="210764" y="64697"/>
                </a:cubicBezTo>
                <a:cubicBezTo>
                  <a:pt x="209883" y="63511"/>
                  <a:pt x="208150" y="62508"/>
                  <a:pt x="208515" y="61049"/>
                </a:cubicBezTo>
                <a:cubicBezTo>
                  <a:pt x="208697" y="60381"/>
                  <a:pt x="209305" y="59925"/>
                  <a:pt x="209913" y="59560"/>
                </a:cubicBezTo>
                <a:cubicBezTo>
                  <a:pt x="211859" y="58375"/>
                  <a:pt x="214077" y="57736"/>
                  <a:pt x="216053" y="56612"/>
                </a:cubicBezTo>
                <a:cubicBezTo>
                  <a:pt x="217999" y="55457"/>
                  <a:pt x="219792" y="53633"/>
                  <a:pt x="219913" y="51353"/>
                </a:cubicBezTo>
                <a:cubicBezTo>
                  <a:pt x="220005" y="49955"/>
                  <a:pt x="219397" y="48557"/>
                  <a:pt x="218333" y="47645"/>
                </a:cubicBezTo>
                <a:cubicBezTo>
                  <a:pt x="217938" y="47311"/>
                  <a:pt x="217482" y="47037"/>
                  <a:pt x="217299" y="46551"/>
                </a:cubicBezTo>
                <a:cubicBezTo>
                  <a:pt x="216904" y="45608"/>
                  <a:pt x="217847" y="44423"/>
                  <a:pt x="217269" y="43572"/>
                </a:cubicBezTo>
                <a:cubicBezTo>
                  <a:pt x="216844" y="42903"/>
                  <a:pt x="215871" y="42934"/>
                  <a:pt x="215202" y="42539"/>
                </a:cubicBezTo>
                <a:cubicBezTo>
                  <a:pt x="214594" y="42143"/>
                  <a:pt x="214321" y="41292"/>
                  <a:pt x="214594" y="40593"/>
                </a:cubicBezTo>
                <a:cubicBezTo>
                  <a:pt x="214809" y="40001"/>
                  <a:pt x="215453" y="39600"/>
                  <a:pt x="216083" y="39600"/>
                </a:cubicBezTo>
                <a:cubicBezTo>
                  <a:pt x="216165" y="39600"/>
                  <a:pt x="216247" y="39607"/>
                  <a:pt x="216327" y="39621"/>
                </a:cubicBezTo>
                <a:cubicBezTo>
                  <a:pt x="216357" y="40684"/>
                  <a:pt x="217512" y="41323"/>
                  <a:pt x="218546" y="41566"/>
                </a:cubicBezTo>
                <a:cubicBezTo>
                  <a:pt x="219610" y="41809"/>
                  <a:pt x="220795" y="41961"/>
                  <a:pt x="221433" y="42812"/>
                </a:cubicBezTo>
                <a:cubicBezTo>
                  <a:pt x="221737" y="43207"/>
                  <a:pt x="221889" y="43724"/>
                  <a:pt x="222193" y="44149"/>
                </a:cubicBezTo>
                <a:cubicBezTo>
                  <a:pt x="222389" y="44432"/>
                  <a:pt x="222756" y="44668"/>
                  <a:pt x="223105" y="44668"/>
                </a:cubicBezTo>
                <a:cubicBezTo>
                  <a:pt x="223243" y="44668"/>
                  <a:pt x="223379" y="44631"/>
                  <a:pt x="223500" y="44545"/>
                </a:cubicBezTo>
                <a:cubicBezTo>
                  <a:pt x="223804" y="44332"/>
                  <a:pt x="223865" y="43876"/>
                  <a:pt x="223804" y="43481"/>
                </a:cubicBezTo>
                <a:cubicBezTo>
                  <a:pt x="223622" y="41931"/>
                  <a:pt x="222679" y="40046"/>
                  <a:pt x="221494" y="39013"/>
                </a:cubicBezTo>
                <a:cubicBezTo>
                  <a:pt x="223713" y="38162"/>
                  <a:pt x="224564" y="35548"/>
                  <a:pt x="225172" y="33237"/>
                </a:cubicBezTo>
                <a:cubicBezTo>
                  <a:pt x="225354" y="32447"/>
                  <a:pt x="225567" y="31626"/>
                  <a:pt x="225476" y="30806"/>
                </a:cubicBezTo>
                <a:cubicBezTo>
                  <a:pt x="225354" y="29864"/>
                  <a:pt x="224838" y="29012"/>
                  <a:pt x="224260" y="28253"/>
                </a:cubicBezTo>
                <a:cubicBezTo>
                  <a:pt x="223591" y="27371"/>
                  <a:pt x="222801" y="26550"/>
                  <a:pt x="221768" y="26095"/>
                </a:cubicBezTo>
                <a:cubicBezTo>
                  <a:pt x="220582" y="25608"/>
                  <a:pt x="219062" y="25608"/>
                  <a:pt x="218363" y="24544"/>
                </a:cubicBezTo>
                <a:cubicBezTo>
                  <a:pt x="217664" y="23389"/>
                  <a:pt x="218515" y="21809"/>
                  <a:pt x="219761" y="21292"/>
                </a:cubicBezTo>
                <a:cubicBezTo>
                  <a:pt x="220302" y="21062"/>
                  <a:pt x="220885" y="20977"/>
                  <a:pt x="221481" y="20977"/>
                </a:cubicBezTo>
                <a:cubicBezTo>
                  <a:pt x="222224" y="20977"/>
                  <a:pt x="222987" y="21110"/>
                  <a:pt x="223713" y="21262"/>
                </a:cubicBezTo>
                <a:cubicBezTo>
                  <a:pt x="224506" y="21409"/>
                  <a:pt x="225334" y="21568"/>
                  <a:pt x="226147" y="21568"/>
                </a:cubicBezTo>
                <a:cubicBezTo>
                  <a:pt x="226673" y="21568"/>
                  <a:pt x="227193" y="21502"/>
                  <a:pt x="227695" y="21322"/>
                </a:cubicBezTo>
                <a:cubicBezTo>
                  <a:pt x="227604" y="20593"/>
                  <a:pt x="226661" y="19833"/>
                  <a:pt x="227208" y="19347"/>
                </a:cubicBezTo>
                <a:cubicBezTo>
                  <a:pt x="227391" y="19195"/>
                  <a:pt x="227634" y="19195"/>
                  <a:pt x="227877" y="19195"/>
                </a:cubicBezTo>
                <a:cubicBezTo>
                  <a:pt x="229215" y="19255"/>
                  <a:pt x="230552" y="19286"/>
                  <a:pt x="231889" y="19347"/>
                </a:cubicBezTo>
                <a:cubicBezTo>
                  <a:pt x="232072" y="19803"/>
                  <a:pt x="231889" y="20319"/>
                  <a:pt x="231616" y="20775"/>
                </a:cubicBezTo>
                <a:cubicBezTo>
                  <a:pt x="231373" y="21201"/>
                  <a:pt x="231038" y="21626"/>
                  <a:pt x="230978" y="22113"/>
                </a:cubicBezTo>
                <a:cubicBezTo>
                  <a:pt x="230826" y="23450"/>
                  <a:pt x="232497" y="24271"/>
                  <a:pt x="232832" y="25547"/>
                </a:cubicBezTo>
                <a:cubicBezTo>
                  <a:pt x="233105" y="26490"/>
                  <a:pt x="232680" y="27675"/>
                  <a:pt x="233409" y="28313"/>
                </a:cubicBezTo>
                <a:cubicBezTo>
                  <a:pt x="233652" y="28496"/>
                  <a:pt x="233926" y="28587"/>
                  <a:pt x="234230" y="28648"/>
                </a:cubicBezTo>
                <a:cubicBezTo>
                  <a:pt x="234889" y="28797"/>
                  <a:pt x="235564" y="28871"/>
                  <a:pt x="236232" y="28871"/>
                </a:cubicBezTo>
                <a:cubicBezTo>
                  <a:pt x="236519" y="28871"/>
                  <a:pt x="236804" y="28857"/>
                  <a:pt x="237087" y="28830"/>
                </a:cubicBezTo>
                <a:cubicBezTo>
                  <a:pt x="237513" y="26885"/>
                  <a:pt x="236996" y="24787"/>
                  <a:pt x="235719" y="23268"/>
                </a:cubicBezTo>
                <a:cubicBezTo>
                  <a:pt x="234990" y="22386"/>
                  <a:pt x="234108" y="21505"/>
                  <a:pt x="234260" y="20380"/>
                </a:cubicBezTo>
                <a:lnTo>
                  <a:pt x="237573" y="20380"/>
                </a:lnTo>
                <a:cubicBezTo>
                  <a:pt x="237756" y="20380"/>
                  <a:pt x="237938" y="20380"/>
                  <a:pt x="238090" y="20319"/>
                </a:cubicBezTo>
                <a:cubicBezTo>
                  <a:pt x="238242" y="20228"/>
                  <a:pt x="238364" y="20076"/>
                  <a:pt x="238516" y="19955"/>
                </a:cubicBezTo>
                <a:cubicBezTo>
                  <a:pt x="238880" y="19651"/>
                  <a:pt x="239397" y="19590"/>
                  <a:pt x="239792" y="19316"/>
                </a:cubicBezTo>
                <a:cubicBezTo>
                  <a:pt x="240187" y="19043"/>
                  <a:pt x="240400" y="18374"/>
                  <a:pt x="240035" y="18100"/>
                </a:cubicBezTo>
                <a:cubicBezTo>
                  <a:pt x="239914" y="18009"/>
                  <a:pt x="239762" y="17979"/>
                  <a:pt x="239701" y="17857"/>
                </a:cubicBezTo>
                <a:cubicBezTo>
                  <a:pt x="239671" y="17736"/>
                  <a:pt x="239731" y="17614"/>
                  <a:pt x="239792" y="17493"/>
                </a:cubicBezTo>
                <a:cubicBezTo>
                  <a:pt x="240096" y="17006"/>
                  <a:pt x="240431" y="16490"/>
                  <a:pt x="240856" y="16094"/>
                </a:cubicBezTo>
                <a:cubicBezTo>
                  <a:pt x="239975" y="14727"/>
                  <a:pt x="238455" y="13845"/>
                  <a:pt x="236874" y="13450"/>
                </a:cubicBezTo>
                <a:cubicBezTo>
                  <a:pt x="235637" y="13141"/>
                  <a:pt x="234344" y="13073"/>
                  <a:pt x="233053" y="13073"/>
                </a:cubicBezTo>
                <a:cubicBezTo>
                  <a:pt x="232695" y="13073"/>
                  <a:pt x="232337" y="13079"/>
                  <a:pt x="231981" y="13085"/>
                </a:cubicBezTo>
                <a:cubicBezTo>
                  <a:pt x="229701" y="13085"/>
                  <a:pt x="227391" y="13085"/>
                  <a:pt x="225111" y="13116"/>
                </a:cubicBezTo>
                <a:cubicBezTo>
                  <a:pt x="224807" y="13116"/>
                  <a:pt x="224503" y="13117"/>
                  <a:pt x="224199" y="13117"/>
                </a:cubicBezTo>
                <a:cubicBezTo>
                  <a:pt x="222832" y="13117"/>
                  <a:pt x="221469" y="13096"/>
                  <a:pt x="220126" y="12872"/>
                </a:cubicBezTo>
                <a:cubicBezTo>
                  <a:pt x="215955" y="12164"/>
                  <a:pt x="211943" y="9690"/>
                  <a:pt x="207854" y="9690"/>
                </a:cubicBezTo>
                <a:cubicBezTo>
                  <a:pt x="207205" y="9690"/>
                  <a:pt x="206555" y="9752"/>
                  <a:pt x="205901" y="9894"/>
                </a:cubicBezTo>
                <a:cubicBezTo>
                  <a:pt x="205627" y="9954"/>
                  <a:pt x="205384" y="10046"/>
                  <a:pt x="205141" y="10167"/>
                </a:cubicBezTo>
                <a:cubicBezTo>
                  <a:pt x="204959" y="10319"/>
                  <a:pt x="204807" y="10471"/>
                  <a:pt x="204624" y="10623"/>
                </a:cubicBezTo>
                <a:cubicBezTo>
                  <a:pt x="203942" y="11257"/>
                  <a:pt x="202967" y="11753"/>
                  <a:pt x="202043" y="11753"/>
                </a:cubicBezTo>
                <a:cubicBezTo>
                  <a:pt x="201815" y="11753"/>
                  <a:pt x="201589" y="11723"/>
                  <a:pt x="201372" y="11657"/>
                </a:cubicBezTo>
                <a:cubicBezTo>
                  <a:pt x="200247" y="11292"/>
                  <a:pt x="199244" y="10593"/>
                  <a:pt x="198211" y="10076"/>
                </a:cubicBezTo>
                <a:cubicBezTo>
                  <a:pt x="197420" y="9692"/>
                  <a:pt x="196545" y="9375"/>
                  <a:pt x="195686" y="9375"/>
                </a:cubicBezTo>
                <a:cubicBezTo>
                  <a:pt x="195390" y="9375"/>
                  <a:pt x="195095" y="9413"/>
                  <a:pt x="194807" y="9499"/>
                </a:cubicBezTo>
                <a:cubicBezTo>
                  <a:pt x="194898" y="9833"/>
                  <a:pt x="194563" y="10167"/>
                  <a:pt x="194199" y="10228"/>
                </a:cubicBezTo>
                <a:cubicBezTo>
                  <a:pt x="194171" y="10230"/>
                  <a:pt x="194144" y="10231"/>
                  <a:pt x="194118" y="10231"/>
                </a:cubicBezTo>
                <a:cubicBezTo>
                  <a:pt x="193784" y="10231"/>
                  <a:pt x="193477" y="10065"/>
                  <a:pt x="193196" y="9924"/>
                </a:cubicBezTo>
                <a:cubicBezTo>
                  <a:pt x="191857" y="9229"/>
                  <a:pt x="190409" y="8512"/>
                  <a:pt x="188926" y="8512"/>
                </a:cubicBezTo>
                <a:cubicBezTo>
                  <a:pt x="188658" y="8512"/>
                  <a:pt x="188389" y="8535"/>
                  <a:pt x="188120" y="8587"/>
                </a:cubicBezTo>
                <a:cubicBezTo>
                  <a:pt x="187390" y="8708"/>
                  <a:pt x="186721" y="9043"/>
                  <a:pt x="185992" y="9195"/>
                </a:cubicBezTo>
                <a:cubicBezTo>
                  <a:pt x="185828" y="9222"/>
                  <a:pt x="185658" y="9237"/>
                  <a:pt x="185488" y="9237"/>
                </a:cubicBezTo>
                <a:cubicBezTo>
                  <a:pt x="184901" y="9237"/>
                  <a:pt x="184316" y="9058"/>
                  <a:pt x="183986" y="8587"/>
                </a:cubicBezTo>
                <a:cubicBezTo>
                  <a:pt x="184442" y="8343"/>
                  <a:pt x="184837" y="7827"/>
                  <a:pt x="185050" y="7371"/>
                </a:cubicBezTo>
                <a:cubicBezTo>
                  <a:pt x="182898" y="6329"/>
                  <a:pt x="180509" y="5776"/>
                  <a:pt x="178136" y="5776"/>
                </a:cubicBezTo>
                <a:close/>
                <a:moveTo>
                  <a:pt x="233257" y="91779"/>
                </a:moveTo>
                <a:cubicBezTo>
                  <a:pt x="233014" y="92053"/>
                  <a:pt x="232832" y="92418"/>
                  <a:pt x="232771" y="92782"/>
                </a:cubicBezTo>
                <a:cubicBezTo>
                  <a:pt x="232672" y="92742"/>
                  <a:pt x="232573" y="92723"/>
                  <a:pt x="232476" y="92723"/>
                </a:cubicBezTo>
                <a:cubicBezTo>
                  <a:pt x="231920" y="92723"/>
                  <a:pt x="231419" y="93333"/>
                  <a:pt x="231160" y="93877"/>
                </a:cubicBezTo>
                <a:cubicBezTo>
                  <a:pt x="230886" y="94545"/>
                  <a:pt x="230522" y="95366"/>
                  <a:pt x="229792" y="95396"/>
                </a:cubicBezTo>
                <a:cubicBezTo>
                  <a:pt x="229779" y="95397"/>
                  <a:pt x="229766" y="95397"/>
                  <a:pt x="229754" y="95397"/>
                </a:cubicBezTo>
                <a:cubicBezTo>
                  <a:pt x="229015" y="95397"/>
                  <a:pt x="228503" y="94545"/>
                  <a:pt x="227756" y="94515"/>
                </a:cubicBezTo>
                <a:cubicBezTo>
                  <a:pt x="227740" y="94514"/>
                  <a:pt x="227725" y="94514"/>
                  <a:pt x="227710" y="94514"/>
                </a:cubicBezTo>
                <a:cubicBezTo>
                  <a:pt x="227095" y="94514"/>
                  <a:pt x="226655" y="95106"/>
                  <a:pt x="226388" y="95670"/>
                </a:cubicBezTo>
                <a:cubicBezTo>
                  <a:pt x="226145" y="96247"/>
                  <a:pt x="225932" y="96916"/>
                  <a:pt x="225415" y="97251"/>
                </a:cubicBezTo>
                <a:cubicBezTo>
                  <a:pt x="224716" y="97706"/>
                  <a:pt x="223622" y="97585"/>
                  <a:pt x="223257" y="98345"/>
                </a:cubicBezTo>
                <a:cubicBezTo>
                  <a:pt x="223075" y="98740"/>
                  <a:pt x="223227" y="99257"/>
                  <a:pt x="223014" y="99621"/>
                </a:cubicBezTo>
                <a:cubicBezTo>
                  <a:pt x="222862" y="99834"/>
                  <a:pt x="222649" y="99986"/>
                  <a:pt x="222436" y="100108"/>
                </a:cubicBezTo>
                <a:cubicBezTo>
                  <a:pt x="221616" y="100594"/>
                  <a:pt x="220734" y="100989"/>
                  <a:pt x="219822" y="101324"/>
                </a:cubicBezTo>
                <a:cubicBezTo>
                  <a:pt x="218758" y="101688"/>
                  <a:pt x="217664" y="101962"/>
                  <a:pt x="216631" y="102418"/>
                </a:cubicBezTo>
                <a:cubicBezTo>
                  <a:pt x="215597" y="102904"/>
                  <a:pt x="214655" y="103603"/>
                  <a:pt x="214169" y="104637"/>
                </a:cubicBezTo>
                <a:cubicBezTo>
                  <a:pt x="213470" y="106126"/>
                  <a:pt x="213926" y="107828"/>
                  <a:pt x="213895" y="109470"/>
                </a:cubicBezTo>
                <a:cubicBezTo>
                  <a:pt x="213865" y="110442"/>
                  <a:pt x="213622" y="111445"/>
                  <a:pt x="213226" y="112327"/>
                </a:cubicBezTo>
                <a:cubicBezTo>
                  <a:pt x="212983" y="112874"/>
                  <a:pt x="212679" y="113391"/>
                  <a:pt x="212649" y="113968"/>
                </a:cubicBezTo>
                <a:cubicBezTo>
                  <a:pt x="212588" y="114546"/>
                  <a:pt x="212862" y="115214"/>
                  <a:pt x="213439" y="115366"/>
                </a:cubicBezTo>
                <a:cubicBezTo>
                  <a:pt x="213510" y="115376"/>
                  <a:pt x="213581" y="115380"/>
                  <a:pt x="213651" y="115380"/>
                </a:cubicBezTo>
                <a:cubicBezTo>
                  <a:pt x="213790" y="115380"/>
                  <a:pt x="213926" y="115366"/>
                  <a:pt x="214047" y="115366"/>
                </a:cubicBezTo>
                <a:cubicBezTo>
                  <a:pt x="215111" y="115245"/>
                  <a:pt x="216144" y="115123"/>
                  <a:pt x="217178" y="115002"/>
                </a:cubicBezTo>
                <a:cubicBezTo>
                  <a:pt x="218454" y="114850"/>
                  <a:pt x="219761" y="114698"/>
                  <a:pt x="220977" y="114272"/>
                </a:cubicBezTo>
                <a:cubicBezTo>
                  <a:pt x="222376" y="113816"/>
                  <a:pt x="223622" y="113026"/>
                  <a:pt x="225050" y="112661"/>
                </a:cubicBezTo>
                <a:cubicBezTo>
                  <a:pt x="225442" y="112569"/>
                  <a:pt x="225854" y="112519"/>
                  <a:pt x="226264" y="112519"/>
                </a:cubicBezTo>
                <a:cubicBezTo>
                  <a:pt x="227348" y="112519"/>
                  <a:pt x="228414" y="112873"/>
                  <a:pt x="229032" y="113755"/>
                </a:cubicBezTo>
                <a:cubicBezTo>
                  <a:pt x="229458" y="114363"/>
                  <a:pt x="229640" y="114728"/>
                  <a:pt x="230430" y="114850"/>
                </a:cubicBezTo>
                <a:cubicBezTo>
                  <a:pt x="230477" y="114855"/>
                  <a:pt x="230525" y="114857"/>
                  <a:pt x="230573" y="114857"/>
                </a:cubicBezTo>
                <a:cubicBezTo>
                  <a:pt x="230787" y="114857"/>
                  <a:pt x="231007" y="114812"/>
                  <a:pt x="231209" y="114812"/>
                </a:cubicBezTo>
                <a:cubicBezTo>
                  <a:pt x="231456" y="114812"/>
                  <a:pt x="231677" y="114880"/>
                  <a:pt x="231829" y="115184"/>
                </a:cubicBezTo>
                <a:cubicBezTo>
                  <a:pt x="232041" y="115670"/>
                  <a:pt x="231585" y="116461"/>
                  <a:pt x="231646" y="117008"/>
                </a:cubicBezTo>
                <a:cubicBezTo>
                  <a:pt x="231707" y="117585"/>
                  <a:pt x="231981" y="118132"/>
                  <a:pt x="232376" y="118558"/>
                </a:cubicBezTo>
                <a:cubicBezTo>
                  <a:pt x="232852" y="119058"/>
                  <a:pt x="233553" y="119316"/>
                  <a:pt x="234244" y="119316"/>
                </a:cubicBezTo>
                <a:cubicBezTo>
                  <a:pt x="234434" y="119316"/>
                  <a:pt x="234624" y="119296"/>
                  <a:pt x="234807" y="119257"/>
                </a:cubicBezTo>
                <a:cubicBezTo>
                  <a:pt x="235203" y="119166"/>
                  <a:pt x="235567" y="118983"/>
                  <a:pt x="235962" y="118983"/>
                </a:cubicBezTo>
                <a:cubicBezTo>
                  <a:pt x="236266" y="118983"/>
                  <a:pt x="236540" y="119075"/>
                  <a:pt x="236844" y="119135"/>
                </a:cubicBezTo>
                <a:cubicBezTo>
                  <a:pt x="237095" y="119193"/>
                  <a:pt x="237344" y="119220"/>
                  <a:pt x="237590" y="119220"/>
                </a:cubicBezTo>
                <a:cubicBezTo>
                  <a:pt x="239283" y="119220"/>
                  <a:pt x="240851" y="117943"/>
                  <a:pt x="242072" y="116643"/>
                </a:cubicBezTo>
                <a:cubicBezTo>
                  <a:pt x="244169" y="114394"/>
                  <a:pt x="245932" y="111840"/>
                  <a:pt x="247300" y="109074"/>
                </a:cubicBezTo>
                <a:cubicBezTo>
                  <a:pt x="247756" y="108193"/>
                  <a:pt x="248151" y="107190"/>
                  <a:pt x="247756" y="106308"/>
                </a:cubicBezTo>
                <a:cubicBezTo>
                  <a:pt x="247422" y="105457"/>
                  <a:pt x="246479" y="104971"/>
                  <a:pt x="246206" y="104120"/>
                </a:cubicBezTo>
                <a:cubicBezTo>
                  <a:pt x="245993" y="103512"/>
                  <a:pt x="246206" y="102813"/>
                  <a:pt x="246054" y="102175"/>
                </a:cubicBezTo>
                <a:cubicBezTo>
                  <a:pt x="245719" y="100959"/>
                  <a:pt x="244139" y="100412"/>
                  <a:pt x="243713" y="99196"/>
                </a:cubicBezTo>
                <a:cubicBezTo>
                  <a:pt x="243349" y="98162"/>
                  <a:pt x="243896" y="96886"/>
                  <a:pt x="243318" y="95974"/>
                </a:cubicBezTo>
                <a:cubicBezTo>
                  <a:pt x="242953" y="95396"/>
                  <a:pt x="242254" y="95123"/>
                  <a:pt x="241981" y="94485"/>
                </a:cubicBezTo>
                <a:cubicBezTo>
                  <a:pt x="241798" y="94089"/>
                  <a:pt x="241890" y="93603"/>
                  <a:pt x="241829" y="93178"/>
                </a:cubicBezTo>
                <a:cubicBezTo>
                  <a:pt x="241768" y="92722"/>
                  <a:pt x="241494" y="92235"/>
                  <a:pt x="241069" y="92235"/>
                </a:cubicBezTo>
                <a:cubicBezTo>
                  <a:pt x="240704" y="93360"/>
                  <a:pt x="240370" y="94515"/>
                  <a:pt x="240035" y="95640"/>
                </a:cubicBezTo>
                <a:cubicBezTo>
                  <a:pt x="239762" y="96460"/>
                  <a:pt x="239428" y="97372"/>
                  <a:pt x="238637" y="97706"/>
                </a:cubicBezTo>
                <a:cubicBezTo>
                  <a:pt x="238453" y="97773"/>
                  <a:pt x="238264" y="97801"/>
                  <a:pt x="238074" y="97801"/>
                </a:cubicBezTo>
                <a:cubicBezTo>
                  <a:pt x="237574" y="97801"/>
                  <a:pt x="237063" y="97609"/>
                  <a:pt x="236601" y="97433"/>
                </a:cubicBezTo>
                <a:cubicBezTo>
                  <a:pt x="235841" y="97129"/>
                  <a:pt x="234959" y="96643"/>
                  <a:pt x="234929" y="95822"/>
                </a:cubicBezTo>
                <a:cubicBezTo>
                  <a:pt x="234929" y="95153"/>
                  <a:pt x="235506" y="94667"/>
                  <a:pt x="236023" y="94211"/>
                </a:cubicBezTo>
                <a:cubicBezTo>
                  <a:pt x="236540" y="93755"/>
                  <a:pt x="237026" y="93086"/>
                  <a:pt x="236722" y="92478"/>
                </a:cubicBezTo>
                <a:lnTo>
                  <a:pt x="236722" y="92478"/>
                </a:lnTo>
                <a:cubicBezTo>
                  <a:pt x="236338" y="92666"/>
                  <a:pt x="235907" y="92757"/>
                  <a:pt x="235474" y="92757"/>
                </a:cubicBezTo>
                <a:cubicBezTo>
                  <a:pt x="234640" y="92757"/>
                  <a:pt x="233797" y="92419"/>
                  <a:pt x="233257" y="91779"/>
                </a:cubicBezTo>
                <a:close/>
                <a:moveTo>
                  <a:pt x="51677" y="68389"/>
                </a:moveTo>
                <a:cubicBezTo>
                  <a:pt x="49973" y="68389"/>
                  <a:pt x="47451" y="69808"/>
                  <a:pt x="46352" y="71334"/>
                </a:cubicBezTo>
                <a:lnTo>
                  <a:pt x="46352" y="71334"/>
                </a:lnTo>
                <a:cubicBezTo>
                  <a:pt x="46629" y="71636"/>
                  <a:pt x="46789" y="72016"/>
                  <a:pt x="46688" y="72387"/>
                </a:cubicBezTo>
                <a:cubicBezTo>
                  <a:pt x="46506" y="72539"/>
                  <a:pt x="46384" y="72539"/>
                  <a:pt x="46324" y="72752"/>
                </a:cubicBezTo>
                <a:cubicBezTo>
                  <a:pt x="46324" y="72449"/>
                  <a:pt x="46198" y="72161"/>
                  <a:pt x="45998" y="71936"/>
                </a:cubicBezTo>
                <a:lnTo>
                  <a:pt x="45998" y="71936"/>
                </a:lnTo>
                <a:cubicBezTo>
                  <a:pt x="45864" y="72234"/>
                  <a:pt x="45795" y="72529"/>
                  <a:pt x="45807" y="72813"/>
                </a:cubicBezTo>
                <a:cubicBezTo>
                  <a:pt x="45898" y="74393"/>
                  <a:pt x="46050" y="76004"/>
                  <a:pt x="46263" y="77585"/>
                </a:cubicBezTo>
                <a:cubicBezTo>
                  <a:pt x="45077" y="78983"/>
                  <a:pt x="43953" y="80624"/>
                  <a:pt x="42737" y="82053"/>
                </a:cubicBezTo>
                <a:cubicBezTo>
                  <a:pt x="42463" y="82387"/>
                  <a:pt x="42159" y="82752"/>
                  <a:pt x="42038" y="83177"/>
                </a:cubicBezTo>
                <a:cubicBezTo>
                  <a:pt x="41795" y="84089"/>
                  <a:pt x="42403" y="84971"/>
                  <a:pt x="42980" y="85731"/>
                </a:cubicBezTo>
                <a:cubicBezTo>
                  <a:pt x="42220" y="87342"/>
                  <a:pt x="43223" y="89530"/>
                  <a:pt x="44409" y="90867"/>
                </a:cubicBezTo>
                <a:cubicBezTo>
                  <a:pt x="45625" y="92205"/>
                  <a:pt x="47144" y="93208"/>
                  <a:pt x="48178" y="94697"/>
                </a:cubicBezTo>
                <a:cubicBezTo>
                  <a:pt x="48755" y="95548"/>
                  <a:pt x="49150" y="96582"/>
                  <a:pt x="49971" y="97251"/>
                </a:cubicBezTo>
                <a:cubicBezTo>
                  <a:pt x="50974" y="98071"/>
                  <a:pt x="52433" y="98162"/>
                  <a:pt x="53588" y="98801"/>
                </a:cubicBezTo>
                <a:cubicBezTo>
                  <a:pt x="53923" y="106612"/>
                  <a:pt x="54743" y="114394"/>
                  <a:pt x="55503" y="122175"/>
                </a:cubicBezTo>
                <a:cubicBezTo>
                  <a:pt x="55777" y="124759"/>
                  <a:pt x="56081" y="127403"/>
                  <a:pt x="56992" y="129835"/>
                </a:cubicBezTo>
                <a:cubicBezTo>
                  <a:pt x="57935" y="132266"/>
                  <a:pt x="59576" y="134516"/>
                  <a:pt x="61917" y="135671"/>
                </a:cubicBezTo>
                <a:cubicBezTo>
                  <a:pt x="62061" y="135743"/>
                  <a:pt x="62237" y="135804"/>
                  <a:pt x="62407" y="135804"/>
                </a:cubicBezTo>
                <a:cubicBezTo>
                  <a:pt x="62524" y="135804"/>
                  <a:pt x="62638" y="135775"/>
                  <a:pt x="62737" y="135701"/>
                </a:cubicBezTo>
                <a:cubicBezTo>
                  <a:pt x="62859" y="135610"/>
                  <a:pt x="62889" y="135427"/>
                  <a:pt x="62920" y="135275"/>
                </a:cubicBezTo>
                <a:cubicBezTo>
                  <a:pt x="63315" y="133634"/>
                  <a:pt x="63680" y="132023"/>
                  <a:pt x="64044" y="130412"/>
                </a:cubicBezTo>
                <a:cubicBezTo>
                  <a:pt x="64379" y="128984"/>
                  <a:pt x="64439" y="127008"/>
                  <a:pt x="63041" y="126552"/>
                </a:cubicBezTo>
                <a:cubicBezTo>
                  <a:pt x="63619" y="125032"/>
                  <a:pt x="63619" y="123208"/>
                  <a:pt x="62828" y="121780"/>
                </a:cubicBezTo>
                <a:lnTo>
                  <a:pt x="62828" y="121780"/>
                </a:lnTo>
                <a:cubicBezTo>
                  <a:pt x="62952" y="121848"/>
                  <a:pt x="63087" y="121878"/>
                  <a:pt x="63229" y="121878"/>
                </a:cubicBezTo>
                <a:cubicBezTo>
                  <a:pt x="63713" y="121878"/>
                  <a:pt x="64262" y="121525"/>
                  <a:pt x="64591" y="121172"/>
                </a:cubicBezTo>
                <a:cubicBezTo>
                  <a:pt x="65017" y="120746"/>
                  <a:pt x="65382" y="120199"/>
                  <a:pt x="65990" y="120017"/>
                </a:cubicBezTo>
                <a:cubicBezTo>
                  <a:pt x="66263" y="119926"/>
                  <a:pt x="66567" y="119956"/>
                  <a:pt x="66871" y="119865"/>
                </a:cubicBezTo>
                <a:cubicBezTo>
                  <a:pt x="67813" y="119652"/>
                  <a:pt x="68391" y="118649"/>
                  <a:pt x="68452" y="117707"/>
                </a:cubicBezTo>
                <a:cubicBezTo>
                  <a:pt x="68512" y="116734"/>
                  <a:pt x="68178" y="115792"/>
                  <a:pt x="67813" y="114910"/>
                </a:cubicBezTo>
                <a:lnTo>
                  <a:pt x="67813" y="114910"/>
                </a:lnTo>
                <a:cubicBezTo>
                  <a:pt x="68066" y="114979"/>
                  <a:pt x="68317" y="115012"/>
                  <a:pt x="68564" y="115012"/>
                </a:cubicBezTo>
                <a:cubicBezTo>
                  <a:pt x="69299" y="115012"/>
                  <a:pt x="70003" y="114727"/>
                  <a:pt x="70640" y="114272"/>
                </a:cubicBezTo>
                <a:cubicBezTo>
                  <a:pt x="71491" y="113664"/>
                  <a:pt x="72038" y="112661"/>
                  <a:pt x="72069" y="111628"/>
                </a:cubicBezTo>
                <a:cubicBezTo>
                  <a:pt x="73011" y="111536"/>
                  <a:pt x="74014" y="111141"/>
                  <a:pt x="74531" y="110351"/>
                </a:cubicBezTo>
                <a:cubicBezTo>
                  <a:pt x="74774" y="110017"/>
                  <a:pt x="74835" y="109591"/>
                  <a:pt x="74896" y="109196"/>
                </a:cubicBezTo>
                <a:cubicBezTo>
                  <a:pt x="75078" y="107919"/>
                  <a:pt x="74987" y="106612"/>
                  <a:pt x="74652" y="105397"/>
                </a:cubicBezTo>
                <a:cubicBezTo>
                  <a:pt x="77510" y="104789"/>
                  <a:pt x="79941" y="102205"/>
                  <a:pt x="80671" y="99348"/>
                </a:cubicBezTo>
                <a:cubicBezTo>
                  <a:pt x="81096" y="97555"/>
                  <a:pt x="80914" y="95609"/>
                  <a:pt x="81583" y="93877"/>
                </a:cubicBezTo>
                <a:cubicBezTo>
                  <a:pt x="82403" y="91688"/>
                  <a:pt x="84592" y="89925"/>
                  <a:pt x="84440" y="87585"/>
                </a:cubicBezTo>
                <a:cubicBezTo>
                  <a:pt x="84349" y="85852"/>
                  <a:pt x="82920" y="84454"/>
                  <a:pt x="81309" y="83755"/>
                </a:cubicBezTo>
                <a:cubicBezTo>
                  <a:pt x="79728" y="83056"/>
                  <a:pt x="77966" y="82904"/>
                  <a:pt x="76263" y="82539"/>
                </a:cubicBezTo>
                <a:cubicBezTo>
                  <a:pt x="74561" y="82174"/>
                  <a:pt x="72798" y="81536"/>
                  <a:pt x="71734" y="80199"/>
                </a:cubicBezTo>
                <a:cubicBezTo>
                  <a:pt x="70336" y="78496"/>
                  <a:pt x="70215" y="75882"/>
                  <a:pt x="68482" y="74575"/>
                </a:cubicBezTo>
                <a:cubicBezTo>
                  <a:pt x="67581" y="73884"/>
                  <a:pt x="66435" y="73713"/>
                  <a:pt x="65262" y="73713"/>
                </a:cubicBezTo>
                <a:cubicBezTo>
                  <a:pt x="64733" y="73713"/>
                  <a:pt x="64199" y="73747"/>
                  <a:pt x="63680" y="73785"/>
                </a:cubicBezTo>
                <a:cubicBezTo>
                  <a:pt x="63041" y="72964"/>
                  <a:pt x="62190" y="71901"/>
                  <a:pt x="61552" y="71050"/>
                </a:cubicBezTo>
                <a:cubicBezTo>
                  <a:pt x="61187" y="70594"/>
                  <a:pt x="60853" y="70138"/>
                  <a:pt x="60366" y="69834"/>
                </a:cubicBezTo>
                <a:cubicBezTo>
                  <a:pt x="59652" y="69333"/>
                  <a:pt x="58816" y="69216"/>
                  <a:pt x="57935" y="69216"/>
                </a:cubicBezTo>
                <a:cubicBezTo>
                  <a:pt x="57155" y="69216"/>
                  <a:pt x="56339" y="69308"/>
                  <a:pt x="55542" y="69308"/>
                </a:cubicBezTo>
                <a:cubicBezTo>
                  <a:pt x="54944" y="69308"/>
                  <a:pt x="54356" y="69256"/>
                  <a:pt x="53801" y="69074"/>
                </a:cubicBezTo>
                <a:cubicBezTo>
                  <a:pt x="53315" y="68922"/>
                  <a:pt x="52889" y="68679"/>
                  <a:pt x="52403" y="68496"/>
                </a:cubicBezTo>
                <a:cubicBezTo>
                  <a:pt x="52186" y="68423"/>
                  <a:pt x="51941" y="68389"/>
                  <a:pt x="51677" y="68389"/>
                </a:cubicBezTo>
                <a:close/>
              </a:path>
            </a:pathLst>
          </a:custGeom>
          <a:solidFill>
            <a:srgbClr val="95CCDF">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6" name="Google Shape;1746;p25"/>
          <p:cNvGrpSpPr/>
          <p:nvPr/>
        </p:nvGrpSpPr>
        <p:grpSpPr>
          <a:xfrm>
            <a:off x="-1050" y="17775"/>
            <a:ext cx="9156710" cy="5130900"/>
            <a:chOff x="-1050" y="17775"/>
            <a:chExt cx="9156710" cy="5130900"/>
          </a:xfrm>
        </p:grpSpPr>
        <p:grpSp>
          <p:nvGrpSpPr>
            <p:cNvPr id="1747" name="Google Shape;1747;p25"/>
            <p:cNvGrpSpPr/>
            <p:nvPr/>
          </p:nvGrpSpPr>
          <p:grpSpPr>
            <a:xfrm>
              <a:off x="-1050" y="17775"/>
              <a:ext cx="9156700" cy="5130900"/>
              <a:chOff x="-1050" y="17775"/>
              <a:chExt cx="9156700" cy="5130900"/>
            </a:xfrm>
          </p:grpSpPr>
          <p:cxnSp>
            <p:nvCxnSpPr>
              <p:cNvPr id="1748" name="Google Shape;1748;p25"/>
              <p:cNvCxnSpPr/>
              <p:nvPr/>
            </p:nvCxnSpPr>
            <p:spPr>
              <a:xfrm>
                <a:off x="762008"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749" name="Google Shape;1749;p25"/>
              <p:cNvCxnSpPr/>
              <p:nvPr/>
            </p:nvCxnSpPr>
            <p:spPr>
              <a:xfrm>
                <a:off x="1525067"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750" name="Google Shape;1750;p25"/>
              <p:cNvCxnSpPr/>
              <p:nvPr/>
            </p:nvCxnSpPr>
            <p:spPr>
              <a:xfrm>
                <a:off x="2288125"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751" name="Google Shape;1751;p25"/>
              <p:cNvCxnSpPr/>
              <p:nvPr/>
            </p:nvCxnSpPr>
            <p:spPr>
              <a:xfrm>
                <a:off x="3051183"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752" name="Google Shape;1752;p25"/>
              <p:cNvCxnSpPr/>
              <p:nvPr/>
            </p:nvCxnSpPr>
            <p:spPr>
              <a:xfrm>
                <a:off x="3814242"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753" name="Google Shape;1753;p25"/>
              <p:cNvCxnSpPr/>
              <p:nvPr/>
            </p:nvCxnSpPr>
            <p:spPr>
              <a:xfrm>
                <a:off x="4577300"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754" name="Google Shape;1754;p25"/>
              <p:cNvCxnSpPr/>
              <p:nvPr/>
            </p:nvCxnSpPr>
            <p:spPr>
              <a:xfrm>
                <a:off x="5340358"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755" name="Google Shape;1755;p25"/>
              <p:cNvCxnSpPr/>
              <p:nvPr/>
            </p:nvCxnSpPr>
            <p:spPr>
              <a:xfrm>
                <a:off x="6103417"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756" name="Google Shape;1756;p25"/>
              <p:cNvCxnSpPr/>
              <p:nvPr/>
            </p:nvCxnSpPr>
            <p:spPr>
              <a:xfrm>
                <a:off x="6866475"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757" name="Google Shape;1757;p25"/>
              <p:cNvCxnSpPr/>
              <p:nvPr/>
            </p:nvCxnSpPr>
            <p:spPr>
              <a:xfrm>
                <a:off x="7629533"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758" name="Google Shape;1758;p25"/>
              <p:cNvCxnSpPr/>
              <p:nvPr/>
            </p:nvCxnSpPr>
            <p:spPr>
              <a:xfrm>
                <a:off x="8392592"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759" name="Google Shape;1759;p25"/>
              <p:cNvCxnSpPr/>
              <p:nvPr/>
            </p:nvCxnSpPr>
            <p:spPr>
              <a:xfrm>
                <a:off x="9155650"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760" name="Google Shape;1760;p25"/>
              <p:cNvCxnSpPr/>
              <p:nvPr/>
            </p:nvCxnSpPr>
            <p:spPr>
              <a:xfrm>
                <a:off x="-1050" y="17775"/>
                <a:ext cx="0" cy="5130900"/>
              </a:xfrm>
              <a:prstGeom prst="straightConnector1">
                <a:avLst/>
              </a:prstGeom>
              <a:noFill/>
              <a:ln w="9525" cap="flat" cmpd="sng">
                <a:solidFill>
                  <a:srgbClr val="BFEFFF"/>
                </a:solidFill>
                <a:prstDash val="dash"/>
                <a:round/>
                <a:headEnd type="none" w="med" len="med"/>
                <a:tailEnd type="none" w="med" len="med"/>
              </a:ln>
            </p:spPr>
          </p:cxnSp>
        </p:grpSp>
        <p:grpSp>
          <p:nvGrpSpPr>
            <p:cNvPr id="1761" name="Google Shape;1761;p25"/>
            <p:cNvGrpSpPr/>
            <p:nvPr/>
          </p:nvGrpSpPr>
          <p:grpSpPr>
            <a:xfrm rot="5400000">
              <a:off x="2290492" y="-2004243"/>
              <a:ext cx="4578350" cy="9151986"/>
              <a:chOff x="-1050" y="17775"/>
              <a:chExt cx="4578350" cy="5130900"/>
            </a:xfrm>
          </p:grpSpPr>
          <p:cxnSp>
            <p:nvCxnSpPr>
              <p:cNvPr id="1762" name="Google Shape;1762;p25"/>
              <p:cNvCxnSpPr/>
              <p:nvPr/>
            </p:nvCxnSpPr>
            <p:spPr>
              <a:xfrm>
                <a:off x="762008"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763" name="Google Shape;1763;p25"/>
              <p:cNvCxnSpPr/>
              <p:nvPr/>
            </p:nvCxnSpPr>
            <p:spPr>
              <a:xfrm>
                <a:off x="1525067"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764" name="Google Shape;1764;p25"/>
              <p:cNvCxnSpPr/>
              <p:nvPr/>
            </p:nvCxnSpPr>
            <p:spPr>
              <a:xfrm>
                <a:off x="2288125"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765" name="Google Shape;1765;p25"/>
              <p:cNvCxnSpPr/>
              <p:nvPr/>
            </p:nvCxnSpPr>
            <p:spPr>
              <a:xfrm>
                <a:off x="3051183"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766" name="Google Shape;1766;p25"/>
              <p:cNvCxnSpPr/>
              <p:nvPr/>
            </p:nvCxnSpPr>
            <p:spPr>
              <a:xfrm>
                <a:off x="3814242"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767" name="Google Shape;1767;p25"/>
              <p:cNvCxnSpPr/>
              <p:nvPr/>
            </p:nvCxnSpPr>
            <p:spPr>
              <a:xfrm>
                <a:off x="4577300"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768" name="Google Shape;1768;p25"/>
              <p:cNvCxnSpPr/>
              <p:nvPr/>
            </p:nvCxnSpPr>
            <p:spPr>
              <a:xfrm>
                <a:off x="-1050" y="17775"/>
                <a:ext cx="0" cy="5130900"/>
              </a:xfrm>
              <a:prstGeom prst="straightConnector1">
                <a:avLst/>
              </a:prstGeom>
              <a:noFill/>
              <a:ln w="9525" cap="flat" cmpd="sng">
                <a:solidFill>
                  <a:srgbClr val="BFEFFF"/>
                </a:solidFill>
                <a:prstDash val="dash"/>
                <a:round/>
                <a:headEnd type="none" w="med" len="med"/>
                <a:tailEnd type="none" w="med" len="med"/>
              </a:ln>
            </p:spPr>
          </p:cxnSp>
        </p:grpSp>
      </p:grpSp>
      <p:grpSp>
        <p:nvGrpSpPr>
          <p:cNvPr id="1769" name="Google Shape;1769;p25"/>
          <p:cNvGrpSpPr/>
          <p:nvPr/>
        </p:nvGrpSpPr>
        <p:grpSpPr>
          <a:xfrm rot="7707820" flipH="1">
            <a:off x="-22242" y="309665"/>
            <a:ext cx="854723" cy="460761"/>
            <a:chOff x="2453275" y="4015150"/>
            <a:chExt cx="2014600" cy="1086025"/>
          </a:xfrm>
        </p:grpSpPr>
        <p:sp>
          <p:nvSpPr>
            <p:cNvPr id="1770" name="Google Shape;1770;p25"/>
            <p:cNvSpPr/>
            <p:nvPr/>
          </p:nvSpPr>
          <p:spPr>
            <a:xfrm>
              <a:off x="2463900" y="4015150"/>
              <a:ext cx="2003975" cy="999600"/>
            </a:xfrm>
            <a:custGeom>
              <a:avLst/>
              <a:gdLst/>
              <a:ahLst/>
              <a:cxnLst/>
              <a:rect l="l" t="t" r="r" b="b"/>
              <a:pathLst>
                <a:path w="80159" h="39984" extrusionOk="0">
                  <a:moveTo>
                    <a:pt x="1" y="1"/>
                  </a:moveTo>
                  <a:lnTo>
                    <a:pt x="1" y="1"/>
                  </a:lnTo>
                  <a:cubicBezTo>
                    <a:pt x="1313" y="29698"/>
                    <a:pt x="29735" y="36060"/>
                    <a:pt x="47314" y="36060"/>
                  </a:cubicBezTo>
                  <a:cubicBezTo>
                    <a:pt x="52087" y="36060"/>
                    <a:pt x="56061" y="35591"/>
                    <a:pt x="58476" y="34993"/>
                  </a:cubicBezTo>
                  <a:lnTo>
                    <a:pt x="58476" y="34993"/>
                  </a:lnTo>
                  <a:cubicBezTo>
                    <a:pt x="58443" y="36394"/>
                    <a:pt x="58376" y="37795"/>
                    <a:pt x="58243" y="39196"/>
                  </a:cubicBezTo>
                  <a:cubicBezTo>
                    <a:pt x="58196" y="39663"/>
                    <a:pt x="58559" y="39984"/>
                    <a:pt x="58941" y="39984"/>
                  </a:cubicBezTo>
                  <a:cubicBezTo>
                    <a:pt x="59104" y="39984"/>
                    <a:pt x="59271" y="39926"/>
                    <a:pt x="59410" y="39796"/>
                  </a:cubicBezTo>
                  <a:cubicBezTo>
                    <a:pt x="65514" y="33992"/>
                    <a:pt x="71319" y="27854"/>
                    <a:pt x="76656" y="21383"/>
                  </a:cubicBezTo>
                  <a:lnTo>
                    <a:pt x="79524" y="21616"/>
                  </a:lnTo>
                  <a:lnTo>
                    <a:pt x="80125" y="16946"/>
                  </a:lnTo>
                  <a:cubicBezTo>
                    <a:pt x="80158" y="16579"/>
                    <a:pt x="79925" y="16179"/>
                    <a:pt x="79491" y="16146"/>
                  </a:cubicBezTo>
                  <a:cubicBezTo>
                    <a:pt x="70084" y="15078"/>
                    <a:pt x="60277" y="12843"/>
                    <a:pt x="51037" y="10709"/>
                  </a:cubicBezTo>
                  <a:cubicBezTo>
                    <a:pt x="50991" y="10701"/>
                    <a:pt x="50946" y="10697"/>
                    <a:pt x="50902" y="10697"/>
                  </a:cubicBezTo>
                  <a:cubicBezTo>
                    <a:pt x="50570" y="10697"/>
                    <a:pt x="50325" y="10910"/>
                    <a:pt x="50237" y="11176"/>
                  </a:cubicBezTo>
                  <a:lnTo>
                    <a:pt x="50203" y="11176"/>
                  </a:lnTo>
                  <a:cubicBezTo>
                    <a:pt x="50203" y="11276"/>
                    <a:pt x="50170" y="11342"/>
                    <a:pt x="50170" y="11442"/>
                  </a:cubicBezTo>
                  <a:lnTo>
                    <a:pt x="49803" y="14178"/>
                  </a:lnTo>
                  <a:lnTo>
                    <a:pt x="52338" y="14912"/>
                  </a:lnTo>
                  <a:cubicBezTo>
                    <a:pt x="52438" y="15112"/>
                    <a:pt x="52572" y="15312"/>
                    <a:pt x="52672" y="15479"/>
                  </a:cubicBezTo>
                  <a:cubicBezTo>
                    <a:pt x="45422" y="17178"/>
                    <a:pt x="38828" y="17936"/>
                    <a:pt x="32945" y="17936"/>
                  </a:cubicBezTo>
                  <a:cubicBezTo>
                    <a:pt x="13657" y="17936"/>
                    <a:pt x="2020" y="979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1" name="Google Shape;1771;p25"/>
            <p:cNvGrpSpPr/>
            <p:nvPr/>
          </p:nvGrpSpPr>
          <p:grpSpPr>
            <a:xfrm>
              <a:off x="2453275" y="4015150"/>
              <a:ext cx="2014600" cy="1086025"/>
              <a:chOff x="1994300" y="3375350"/>
              <a:chExt cx="2014600" cy="1086025"/>
            </a:xfrm>
          </p:grpSpPr>
          <p:sp>
            <p:nvSpPr>
              <p:cNvPr id="1772" name="Google Shape;1772;p25"/>
              <p:cNvSpPr/>
              <p:nvPr/>
            </p:nvSpPr>
            <p:spPr>
              <a:xfrm>
                <a:off x="2004925" y="3375350"/>
                <a:ext cx="2003975" cy="999600"/>
              </a:xfrm>
              <a:custGeom>
                <a:avLst/>
                <a:gdLst/>
                <a:ahLst/>
                <a:cxnLst/>
                <a:rect l="l" t="t" r="r" b="b"/>
                <a:pathLst>
                  <a:path w="80159" h="39984" extrusionOk="0">
                    <a:moveTo>
                      <a:pt x="1" y="1"/>
                    </a:moveTo>
                    <a:lnTo>
                      <a:pt x="1" y="1"/>
                    </a:lnTo>
                    <a:cubicBezTo>
                      <a:pt x="1313" y="29698"/>
                      <a:pt x="29735" y="36060"/>
                      <a:pt x="47314" y="36060"/>
                    </a:cubicBezTo>
                    <a:cubicBezTo>
                      <a:pt x="52087" y="36060"/>
                      <a:pt x="56061" y="35591"/>
                      <a:pt x="58476" y="34993"/>
                    </a:cubicBezTo>
                    <a:lnTo>
                      <a:pt x="58476" y="34993"/>
                    </a:lnTo>
                    <a:cubicBezTo>
                      <a:pt x="58443" y="36394"/>
                      <a:pt x="58376" y="37795"/>
                      <a:pt x="58243" y="39196"/>
                    </a:cubicBezTo>
                    <a:cubicBezTo>
                      <a:pt x="58196" y="39663"/>
                      <a:pt x="58559" y="39984"/>
                      <a:pt x="58941" y="39984"/>
                    </a:cubicBezTo>
                    <a:cubicBezTo>
                      <a:pt x="59104" y="39984"/>
                      <a:pt x="59271" y="39926"/>
                      <a:pt x="59410" y="39796"/>
                    </a:cubicBezTo>
                    <a:cubicBezTo>
                      <a:pt x="65514" y="33992"/>
                      <a:pt x="71319" y="27854"/>
                      <a:pt x="76656" y="21383"/>
                    </a:cubicBezTo>
                    <a:lnTo>
                      <a:pt x="79524" y="21616"/>
                    </a:lnTo>
                    <a:lnTo>
                      <a:pt x="80125" y="16946"/>
                    </a:lnTo>
                    <a:cubicBezTo>
                      <a:pt x="80158" y="16579"/>
                      <a:pt x="79925" y="16179"/>
                      <a:pt x="79491" y="16146"/>
                    </a:cubicBezTo>
                    <a:cubicBezTo>
                      <a:pt x="70084" y="15078"/>
                      <a:pt x="60277" y="12843"/>
                      <a:pt x="51037" y="10709"/>
                    </a:cubicBezTo>
                    <a:cubicBezTo>
                      <a:pt x="50991" y="10701"/>
                      <a:pt x="50946" y="10697"/>
                      <a:pt x="50902" y="10697"/>
                    </a:cubicBezTo>
                    <a:cubicBezTo>
                      <a:pt x="50570" y="10697"/>
                      <a:pt x="50325" y="10910"/>
                      <a:pt x="50237" y="11176"/>
                    </a:cubicBezTo>
                    <a:lnTo>
                      <a:pt x="50203" y="11176"/>
                    </a:lnTo>
                    <a:cubicBezTo>
                      <a:pt x="50203" y="11276"/>
                      <a:pt x="50170" y="11342"/>
                      <a:pt x="50170" y="11442"/>
                    </a:cubicBezTo>
                    <a:lnTo>
                      <a:pt x="49803" y="14178"/>
                    </a:lnTo>
                    <a:lnTo>
                      <a:pt x="52338" y="14912"/>
                    </a:lnTo>
                    <a:cubicBezTo>
                      <a:pt x="52438" y="15112"/>
                      <a:pt x="52572" y="15312"/>
                      <a:pt x="52672" y="15479"/>
                    </a:cubicBezTo>
                    <a:cubicBezTo>
                      <a:pt x="45422" y="17178"/>
                      <a:pt x="38828" y="17936"/>
                      <a:pt x="32945" y="17936"/>
                    </a:cubicBezTo>
                    <a:cubicBezTo>
                      <a:pt x="13657" y="17936"/>
                      <a:pt x="2020" y="9791"/>
                      <a:pt x="1" y="1"/>
                    </a:cubicBezTo>
                    <a:close/>
                  </a:path>
                </a:pathLst>
              </a:custGeom>
              <a:solidFill>
                <a:srgbClr val="00000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5"/>
              <p:cNvSpPr/>
              <p:nvPr/>
            </p:nvSpPr>
            <p:spPr>
              <a:xfrm>
                <a:off x="1994300" y="3375350"/>
                <a:ext cx="2003750" cy="1086025"/>
              </a:xfrm>
              <a:custGeom>
                <a:avLst/>
                <a:gdLst/>
                <a:ahLst/>
                <a:cxnLst/>
                <a:rect l="l" t="t" r="r" b="b"/>
                <a:pathLst>
                  <a:path w="80150" h="43441" extrusionOk="0">
                    <a:moveTo>
                      <a:pt x="426" y="1"/>
                    </a:moveTo>
                    <a:lnTo>
                      <a:pt x="426" y="1"/>
                    </a:lnTo>
                    <a:cubicBezTo>
                      <a:pt x="0" y="32153"/>
                      <a:pt x="33036" y="38956"/>
                      <a:pt x="49993" y="38956"/>
                    </a:cubicBezTo>
                    <a:cubicBezTo>
                      <a:pt x="52969" y="38956"/>
                      <a:pt x="55449" y="38747"/>
                      <a:pt x="57166" y="38428"/>
                    </a:cubicBezTo>
                    <a:lnTo>
                      <a:pt x="57166" y="38428"/>
                    </a:lnTo>
                    <a:cubicBezTo>
                      <a:pt x="57066" y="39829"/>
                      <a:pt x="56900" y="41230"/>
                      <a:pt x="56666" y="42631"/>
                    </a:cubicBezTo>
                    <a:cubicBezTo>
                      <a:pt x="56594" y="43088"/>
                      <a:pt x="56971" y="43440"/>
                      <a:pt x="57375" y="43440"/>
                    </a:cubicBezTo>
                    <a:cubicBezTo>
                      <a:pt x="57532" y="43440"/>
                      <a:pt x="57693" y="43387"/>
                      <a:pt x="57834" y="43265"/>
                    </a:cubicBezTo>
                    <a:cubicBezTo>
                      <a:pt x="65639" y="36727"/>
                      <a:pt x="73044" y="29655"/>
                      <a:pt x="79783" y="22017"/>
                    </a:cubicBezTo>
                    <a:cubicBezTo>
                      <a:pt x="80150" y="21616"/>
                      <a:pt x="79916" y="20949"/>
                      <a:pt x="79382" y="20849"/>
                    </a:cubicBezTo>
                    <a:cubicBezTo>
                      <a:pt x="69976" y="19215"/>
                      <a:pt x="60235" y="16413"/>
                      <a:pt x="51095" y="13744"/>
                    </a:cubicBezTo>
                    <a:cubicBezTo>
                      <a:pt x="51028" y="13726"/>
                      <a:pt x="50962" y="13718"/>
                      <a:pt x="50898" y="13718"/>
                    </a:cubicBezTo>
                    <a:cubicBezTo>
                      <a:pt x="50358" y="13718"/>
                      <a:pt x="49967" y="14305"/>
                      <a:pt x="50295" y="14811"/>
                    </a:cubicBezTo>
                    <a:cubicBezTo>
                      <a:pt x="50995" y="15846"/>
                      <a:pt x="51796" y="17280"/>
                      <a:pt x="52463" y="18614"/>
                    </a:cubicBezTo>
                    <a:cubicBezTo>
                      <a:pt x="46770" y="19588"/>
                      <a:pt x="41474" y="20034"/>
                      <a:pt x="36611" y="20034"/>
                    </a:cubicBezTo>
                    <a:cubicBezTo>
                      <a:pt x="14493" y="20034"/>
                      <a:pt x="1328" y="10802"/>
                      <a:pt x="4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74" name="Google Shape;1774;p25"/>
          <p:cNvGrpSpPr/>
          <p:nvPr/>
        </p:nvGrpSpPr>
        <p:grpSpPr>
          <a:xfrm rot="-2558286" flipH="1">
            <a:off x="8294784" y="396234"/>
            <a:ext cx="520783" cy="955922"/>
            <a:chOff x="485725" y="259900"/>
            <a:chExt cx="1091800" cy="2004050"/>
          </a:xfrm>
        </p:grpSpPr>
        <p:sp>
          <p:nvSpPr>
            <p:cNvPr id="1775" name="Google Shape;1775;p25"/>
            <p:cNvSpPr/>
            <p:nvPr/>
          </p:nvSpPr>
          <p:spPr>
            <a:xfrm>
              <a:off x="572400" y="259975"/>
              <a:ext cx="1005125" cy="2003975"/>
            </a:xfrm>
            <a:custGeom>
              <a:avLst/>
              <a:gdLst/>
              <a:ahLst/>
              <a:cxnLst/>
              <a:rect l="l" t="t" r="r" b="b"/>
              <a:pathLst>
                <a:path w="40205" h="80159" extrusionOk="0">
                  <a:moveTo>
                    <a:pt x="40204" y="1"/>
                  </a:moveTo>
                  <a:lnTo>
                    <a:pt x="40204" y="1"/>
                  </a:lnTo>
                  <a:cubicBezTo>
                    <a:pt x="2444" y="1702"/>
                    <a:pt x="2411" y="47201"/>
                    <a:pt x="5213" y="58509"/>
                  </a:cubicBezTo>
                  <a:cubicBezTo>
                    <a:pt x="3812" y="58476"/>
                    <a:pt x="2411" y="58409"/>
                    <a:pt x="1010" y="58276"/>
                  </a:cubicBezTo>
                  <a:cubicBezTo>
                    <a:pt x="973" y="58270"/>
                    <a:pt x="937" y="58267"/>
                    <a:pt x="902" y="58267"/>
                  </a:cubicBezTo>
                  <a:cubicBezTo>
                    <a:pt x="332" y="58267"/>
                    <a:pt x="1" y="59003"/>
                    <a:pt x="409" y="59443"/>
                  </a:cubicBezTo>
                  <a:cubicBezTo>
                    <a:pt x="6213" y="65548"/>
                    <a:pt x="12351" y="71318"/>
                    <a:pt x="18822" y="76689"/>
                  </a:cubicBezTo>
                  <a:lnTo>
                    <a:pt x="18589" y="79558"/>
                  </a:lnTo>
                  <a:lnTo>
                    <a:pt x="23259" y="80158"/>
                  </a:lnTo>
                  <a:lnTo>
                    <a:pt x="23259" y="80125"/>
                  </a:lnTo>
                  <a:cubicBezTo>
                    <a:pt x="23300" y="80132"/>
                    <a:pt x="23342" y="80136"/>
                    <a:pt x="23384" y="80136"/>
                  </a:cubicBezTo>
                  <a:cubicBezTo>
                    <a:pt x="23712" y="80136"/>
                    <a:pt x="24030" y="79909"/>
                    <a:pt x="24059" y="79524"/>
                  </a:cubicBezTo>
                  <a:cubicBezTo>
                    <a:pt x="25160" y="70118"/>
                    <a:pt x="27362" y="60277"/>
                    <a:pt x="29497" y="51071"/>
                  </a:cubicBezTo>
                  <a:cubicBezTo>
                    <a:pt x="29597" y="50670"/>
                    <a:pt x="29330" y="50370"/>
                    <a:pt x="29030" y="50237"/>
                  </a:cubicBezTo>
                  <a:cubicBezTo>
                    <a:pt x="28963" y="50203"/>
                    <a:pt x="28863" y="50203"/>
                    <a:pt x="28796" y="50203"/>
                  </a:cubicBezTo>
                  <a:lnTo>
                    <a:pt x="26028" y="49836"/>
                  </a:lnTo>
                  <a:lnTo>
                    <a:pt x="25294" y="52371"/>
                  </a:lnTo>
                  <a:cubicBezTo>
                    <a:pt x="25094" y="52472"/>
                    <a:pt x="24927" y="52572"/>
                    <a:pt x="24727" y="52705"/>
                  </a:cubicBezTo>
                  <a:cubicBezTo>
                    <a:pt x="17455" y="21683"/>
                    <a:pt x="27429" y="2669"/>
                    <a:pt x="402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6" name="Google Shape;1776;p25"/>
            <p:cNvGrpSpPr/>
            <p:nvPr/>
          </p:nvGrpSpPr>
          <p:grpSpPr>
            <a:xfrm>
              <a:off x="485725" y="259900"/>
              <a:ext cx="1091800" cy="2004050"/>
              <a:chOff x="2279975" y="1157025"/>
              <a:chExt cx="1091800" cy="2004050"/>
            </a:xfrm>
          </p:grpSpPr>
          <p:sp>
            <p:nvSpPr>
              <p:cNvPr id="1777" name="Google Shape;1777;p25"/>
              <p:cNvSpPr/>
              <p:nvPr/>
            </p:nvSpPr>
            <p:spPr>
              <a:xfrm>
                <a:off x="2366650" y="1157100"/>
                <a:ext cx="1005125" cy="2003975"/>
              </a:xfrm>
              <a:custGeom>
                <a:avLst/>
                <a:gdLst/>
                <a:ahLst/>
                <a:cxnLst/>
                <a:rect l="l" t="t" r="r" b="b"/>
                <a:pathLst>
                  <a:path w="40205" h="80159" extrusionOk="0">
                    <a:moveTo>
                      <a:pt x="40204" y="1"/>
                    </a:moveTo>
                    <a:lnTo>
                      <a:pt x="40204" y="1"/>
                    </a:lnTo>
                    <a:cubicBezTo>
                      <a:pt x="2444" y="1702"/>
                      <a:pt x="2411" y="47201"/>
                      <a:pt x="5213" y="58509"/>
                    </a:cubicBezTo>
                    <a:cubicBezTo>
                      <a:pt x="3812" y="58476"/>
                      <a:pt x="2411" y="58409"/>
                      <a:pt x="1010" y="58276"/>
                    </a:cubicBezTo>
                    <a:cubicBezTo>
                      <a:pt x="973" y="58270"/>
                      <a:pt x="937" y="58267"/>
                      <a:pt x="902" y="58267"/>
                    </a:cubicBezTo>
                    <a:cubicBezTo>
                      <a:pt x="332" y="58267"/>
                      <a:pt x="1" y="59003"/>
                      <a:pt x="409" y="59443"/>
                    </a:cubicBezTo>
                    <a:cubicBezTo>
                      <a:pt x="6213" y="65548"/>
                      <a:pt x="12351" y="71318"/>
                      <a:pt x="18822" y="76689"/>
                    </a:cubicBezTo>
                    <a:lnTo>
                      <a:pt x="18589" y="79558"/>
                    </a:lnTo>
                    <a:lnTo>
                      <a:pt x="23259" y="80158"/>
                    </a:lnTo>
                    <a:lnTo>
                      <a:pt x="23259" y="80125"/>
                    </a:lnTo>
                    <a:cubicBezTo>
                      <a:pt x="23300" y="80132"/>
                      <a:pt x="23342" y="80136"/>
                      <a:pt x="23384" y="80136"/>
                    </a:cubicBezTo>
                    <a:cubicBezTo>
                      <a:pt x="23712" y="80136"/>
                      <a:pt x="24030" y="79909"/>
                      <a:pt x="24059" y="79524"/>
                    </a:cubicBezTo>
                    <a:cubicBezTo>
                      <a:pt x="25160" y="70118"/>
                      <a:pt x="27362" y="60277"/>
                      <a:pt x="29497" y="51071"/>
                    </a:cubicBezTo>
                    <a:cubicBezTo>
                      <a:pt x="29597" y="50670"/>
                      <a:pt x="29330" y="50370"/>
                      <a:pt x="29030" y="50237"/>
                    </a:cubicBezTo>
                    <a:cubicBezTo>
                      <a:pt x="28963" y="50203"/>
                      <a:pt x="28863" y="50203"/>
                      <a:pt x="28796" y="50203"/>
                    </a:cubicBezTo>
                    <a:lnTo>
                      <a:pt x="26028" y="49836"/>
                    </a:lnTo>
                    <a:lnTo>
                      <a:pt x="25294" y="52371"/>
                    </a:lnTo>
                    <a:cubicBezTo>
                      <a:pt x="25094" y="52472"/>
                      <a:pt x="24927" y="52572"/>
                      <a:pt x="24727" y="52705"/>
                    </a:cubicBezTo>
                    <a:cubicBezTo>
                      <a:pt x="17455" y="21683"/>
                      <a:pt x="27429" y="2669"/>
                      <a:pt x="40204" y="1"/>
                    </a:cubicBezTo>
                    <a:close/>
                  </a:path>
                </a:pathLst>
              </a:custGeom>
              <a:solidFill>
                <a:srgbClr val="00000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5"/>
              <p:cNvSpPr/>
              <p:nvPr/>
            </p:nvSpPr>
            <p:spPr>
              <a:xfrm>
                <a:off x="2279975" y="1157025"/>
                <a:ext cx="1091800" cy="1989300"/>
              </a:xfrm>
              <a:custGeom>
                <a:avLst/>
                <a:gdLst/>
                <a:ahLst/>
                <a:cxnLst/>
                <a:rect l="l" t="t" r="r" b="b"/>
                <a:pathLst>
                  <a:path w="43672" h="79572" extrusionOk="0">
                    <a:moveTo>
                      <a:pt x="43098" y="0"/>
                    </a:moveTo>
                    <a:cubicBezTo>
                      <a:pt x="5850" y="0"/>
                      <a:pt x="3120" y="45294"/>
                      <a:pt x="5244" y="56744"/>
                    </a:cubicBezTo>
                    <a:lnTo>
                      <a:pt x="5244" y="56744"/>
                    </a:lnTo>
                    <a:cubicBezTo>
                      <a:pt x="3843" y="56678"/>
                      <a:pt x="2442" y="56511"/>
                      <a:pt x="1041" y="56277"/>
                    </a:cubicBezTo>
                    <a:cubicBezTo>
                      <a:pt x="1001" y="56271"/>
                      <a:pt x="962" y="56268"/>
                      <a:pt x="925" y="56268"/>
                    </a:cubicBezTo>
                    <a:cubicBezTo>
                      <a:pt x="356" y="56268"/>
                      <a:pt x="1" y="56942"/>
                      <a:pt x="407" y="57411"/>
                    </a:cubicBezTo>
                    <a:cubicBezTo>
                      <a:pt x="6978" y="65250"/>
                      <a:pt x="14017" y="72656"/>
                      <a:pt x="21656" y="79394"/>
                    </a:cubicBezTo>
                    <a:cubicBezTo>
                      <a:pt x="21789" y="79516"/>
                      <a:pt x="21952" y="79572"/>
                      <a:pt x="22114" y="79572"/>
                    </a:cubicBezTo>
                    <a:cubicBezTo>
                      <a:pt x="22438" y="79572"/>
                      <a:pt x="22756" y="79349"/>
                      <a:pt x="22823" y="78994"/>
                    </a:cubicBezTo>
                    <a:cubicBezTo>
                      <a:pt x="24458" y="69587"/>
                      <a:pt x="27260" y="59846"/>
                      <a:pt x="29928" y="50707"/>
                    </a:cubicBezTo>
                    <a:cubicBezTo>
                      <a:pt x="30083" y="50216"/>
                      <a:pt x="29699" y="49786"/>
                      <a:pt x="29255" y="49786"/>
                    </a:cubicBezTo>
                    <a:cubicBezTo>
                      <a:pt x="29124" y="49786"/>
                      <a:pt x="28989" y="49823"/>
                      <a:pt x="28861" y="49906"/>
                    </a:cubicBezTo>
                    <a:cubicBezTo>
                      <a:pt x="27827" y="50607"/>
                      <a:pt x="26426" y="51407"/>
                      <a:pt x="25091" y="52041"/>
                    </a:cubicBezTo>
                    <a:lnTo>
                      <a:pt x="25091" y="52041"/>
                    </a:lnTo>
                    <a:cubicBezTo>
                      <a:pt x="19654" y="20485"/>
                      <a:pt x="30495" y="1104"/>
                      <a:pt x="43671" y="4"/>
                    </a:cubicBezTo>
                    <a:cubicBezTo>
                      <a:pt x="43479" y="1"/>
                      <a:pt x="43288" y="0"/>
                      <a:pt x="430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79" name="Google Shape;1779;p25"/>
          <p:cNvGrpSpPr/>
          <p:nvPr/>
        </p:nvGrpSpPr>
        <p:grpSpPr>
          <a:xfrm>
            <a:off x="-854708" y="3796677"/>
            <a:ext cx="1919187" cy="1351993"/>
            <a:chOff x="-99687" y="498713"/>
            <a:chExt cx="2630464" cy="1853060"/>
          </a:xfrm>
        </p:grpSpPr>
        <p:sp>
          <p:nvSpPr>
            <p:cNvPr id="1780" name="Google Shape;1780;p25"/>
            <p:cNvSpPr/>
            <p:nvPr/>
          </p:nvSpPr>
          <p:spPr>
            <a:xfrm>
              <a:off x="1484170" y="1707270"/>
              <a:ext cx="743149" cy="468623"/>
            </a:xfrm>
            <a:custGeom>
              <a:avLst/>
              <a:gdLst/>
              <a:ahLst/>
              <a:cxnLst/>
              <a:rect l="l" t="t" r="r" b="b"/>
              <a:pathLst>
                <a:path w="44387" h="27990" extrusionOk="0">
                  <a:moveTo>
                    <a:pt x="18947" y="1"/>
                  </a:moveTo>
                  <a:lnTo>
                    <a:pt x="0" y="9374"/>
                  </a:lnTo>
                  <a:lnTo>
                    <a:pt x="10108" y="17980"/>
                  </a:lnTo>
                  <a:lnTo>
                    <a:pt x="21249" y="26453"/>
                  </a:lnTo>
                  <a:cubicBezTo>
                    <a:pt x="23799" y="27175"/>
                    <a:pt x="26541" y="27989"/>
                    <a:pt x="29376" y="27989"/>
                  </a:cubicBezTo>
                  <a:cubicBezTo>
                    <a:pt x="32695" y="27989"/>
                    <a:pt x="36143" y="26872"/>
                    <a:pt x="39562" y="23184"/>
                  </a:cubicBezTo>
                  <a:cubicBezTo>
                    <a:pt x="44387" y="17949"/>
                    <a:pt x="44239" y="13168"/>
                    <a:pt x="40747" y="13168"/>
                  </a:cubicBezTo>
                  <a:cubicBezTo>
                    <a:pt x="39411" y="13168"/>
                    <a:pt x="37584" y="13868"/>
                    <a:pt x="35359" y="15512"/>
                  </a:cubicBezTo>
                  <a:cubicBezTo>
                    <a:pt x="33889" y="16598"/>
                    <a:pt x="32068" y="16881"/>
                    <a:pt x="30569" y="16881"/>
                  </a:cubicBezTo>
                  <a:cubicBezTo>
                    <a:pt x="28937" y="16881"/>
                    <a:pt x="27687" y="16546"/>
                    <a:pt x="27687" y="16546"/>
                  </a:cubicBezTo>
                  <a:lnTo>
                    <a:pt x="23651" y="13243"/>
                  </a:lnTo>
                  <a:cubicBezTo>
                    <a:pt x="23651" y="13243"/>
                    <a:pt x="16579" y="6172"/>
                    <a:pt x="18947" y="1"/>
                  </a:cubicBezTo>
                  <a:close/>
                </a:path>
              </a:pathLst>
            </a:custGeom>
            <a:solidFill>
              <a:srgbClr val="DB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25"/>
            <p:cNvSpPr/>
            <p:nvPr/>
          </p:nvSpPr>
          <p:spPr>
            <a:xfrm>
              <a:off x="1287027" y="1625048"/>
              <a:ext cx="758435" cy="726725"/>
            </a:xfrm>
            <a:custGeom>
              <a:avLst/>
              <a:gdLst/>
              <a:ahLst/>
              <a:cxnLst/>
              <a:rect l="l" t="t" r="r" b="b"/>
              <a:pathLst>
                <a:path w="45300" h="43406" extrusionOk="0">
                  <a:moveTo>
                    <a:pt x="17323" y="0"/>
                  </a:moveTo>
                  <a:cubicBezTo>
                    <a:pt x="15509" y="0"/>
                    <a:pt x="13513" y="291"/>
                    <a:pt x="11275" y="942"/>
                  </a:cubicBezTo>
                  <a:cubicBezTo>
                    <a:pt x="1768" y="3677"/>
                    <a:pt x="0" y="17954"/>
                    <a:pt x="0" y="17954"/>
                  </a:cubicBezTo>
                  <a:cubicBezTo>
                    <a:pt x="0" y="19455"/>
                    <a:pt x="167" y="20956"/>
                    <a:pt x="534" y="22391"/>
                  </a:cubicBezTo>
                  <a:cubicBezTo>
                    <a:pt x="1501" y="26193"/>
                    <a:pt x="3670" y="29629"/>
                    <a:pt x="6272" y="32531"/>
                  </a:cubicBezTo>
                  <a:cubicBezTo>
                    <a:pt x="8907" y="35467"/>
                    <a:pt x="11976" y="37969"/>
                    <a:pt x="15011" y="40437"/>
                  </a:cubicBezTo>
                  <a:cubicBezTo>
                    <a:pt x="16312" y="41504"/>
                    <a:pt x="17680" y="42572"/>
                    <a:pt x="19247" y="43106"/>
                  </a:cubicBezTo>
                  <a:cubicBezTo>
                    <a:pt x="19830" y="43300"/>
                    <a:pt x="20456" y="43405"/>
                    <a:pt x="21075" y="43405"/>
                  </a:cubicBezTo>
                  <a:cubicBezTo>
                    <a:pt x="22159" y="43405"/>
                    <a:pt x="23220" y="43081"/>
                    <a:pt x="23984" y="42338"/>
                  </a:cubicBezTo>
                  <a:cubicBezTo>
                    <a:pt x="24810" y="41546"/>
                    <a:pt x="25145" y="40459"/>
                    <a:pt x="25119" y="39304"/>
                  </a:cubicBezTo>
                  <a:lnTo>
                    <a:pt x="25119" y="39304"/>
                  </a:lnTo>
                  <a:cubicBezTo>
                    <a:pt x="26403" y="40942"/>
                    <a:pt x="28245" y="41999"/>
                    <a:pt x="30097" y="41999"/>
                  </a:cubicBezTo>
                  <a:cubicBezTo>
                    <a:pt x="30507" y="41999"/>
                    <a:pt x="30918" y="41947"/>
                    <a:pt x="31323" y="41838"/>
                  </a:cubicBezTo>
                  <a:cubicBezTo>
                    <a:pt x="33458" y="41238"/>
                    <a:pt x="34992" y="38969"/>
                    <a:pt x="34759" y="36768"/>
                  </a:cubicBezTo>
                  <a:lnTo>
                    <a:pt x="34759" y="36768"/>
                  </a:lnTo>
                  <a:cubicBezTo>
                    <a:pt x="36340" y="38203"/>
                    <a:pt x="38153" y="39124"/>
                    <a:pt x="39972" y="39124"/>
                  </a:cubicBezTo>
                  <a:cubicBezTo>
                    <a:pt x="40225" y="39124"/>
                    <a:pt x="40477" y="39106"/>
                    <a:pt x="40729" y="39069"/>
                  </a:cubicBezTo>
                  <a:cubicBezTo>
                    <a:pt x="42798" y="38736"/>
                    <a:pt x="44599" y="37001"/>
                    <a:pt x="44999" y="34933"/>
                  </a:cubicBezTo>
                  <a:cubicBezTo>
                    <a:pt x="45299" y="33432"/>
                    <a:pt x="44899" y="31898"/>
                    <a:pt x="44165" y="30497"/>
                  </a:cubicBezTo>
                  <a:lnTo>
                    <a:pt x="25018" y="12750"/>
                  </a:lnTo>
                  <a:lnTo>
                    <a:pt x="28988" y="4778"/>
                  </a:lnTo>
                  <a:cubicBezTo>
                    <a:pt x="25626" y="2021"/>
                    <a:pt x="22106" y="0"/>
                    <a:pt x="17323" y="0"/>
                  </a:cubicBezTo>
                  <a:close/>
                </a:path>
              </a:pathLst>
            </a:custGeom>
            <a:solidFill>
              <a:srgbClr val="DB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5"/>
            <p:cNvSpPr/>
            <p:nvPr/>
          </p:nvSpPr>
          <p:spPr>
            <a:xfrm>
              <a:off x="1686905" y="1972337"/>
              <a:ext cx="322209" cy="240272"/>
            </a:xfrm>
            <a:custGeom>
              <a:avLst/>
              <a:gdLst/>
              <a:ahLst/>
              <a:cxnLst/>
              <a:rect l="l" t="t" r="r" b="b"/>
              <a:pathLst>
                <a:path w="19245" h="14351" extrusionOk="0">
                  <a:moveTo>
                    <a:pt x="5305" y="0"/>
                  </a:moveTo>
                  <a:cubicBezTo>
                    <a:pt x="4431" y="0"/>
                    <a:pt x="3574" y="162"/>
                    <a:pt x="2802" y="580"/>
                  </a:cubicBezTo>
                  <a:cubicBezTo>
                    <a:pt x="1234" y="1448"/>
                    <a:pt x="0" y="4183"/>
                    <a:pt x="1234" y="5517"/>
                  </a:cubicBezTo>
                  <a:cubicBezTo>
                    <a:pt x="1234" y="5517"/>
                    <a:pt x="7005" y="12322"/>
                    <a:pt x="9874" y="13423"/>
                  </a:cubicBezTo>
                  <a:cubicBezTo>
                    <a:pt x="10963" y="13841"/>
                    <a:pt x="12605" y="14350"/>
                    <a:pt x="14194" y="14350"/>
                  </a:cubicBezTo>
                  <a:cubicBezTo>
                    <a:pt x="16790" y="14350"/>
                    <a:pt x="19245" y="12991"/>
                    <a:pt x="18914" y="7652"/>
                  </a:cubicBezTo>
                  <a:cubicBezTo>
                    <a:pt x="16178" y="4183"/>
                    <a:pt x="12342" y="1614"/>
                    <a:pt x="8106" y="447"/>
                  </a:cubicBezTo>
                  <a:cubicBezTo>
                    <a:pt x="7207" y="188"/>
                    <a:pt x="6246" y="0"/>
                    <a:pt x="5305" y="0"/>
                  </a:cubicBezTo>
                  <a:close/>
                </a:path>
              </a:pathLst>
            </a:custGeom>
            <a:solidFill>
              <a:srgbClr val="DB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5"/>
            <p:cNvSpPr/>
            <p:nvPr/>
          </p:nvSpPr>
          <p:spPr>
            <a:xfrm>
              <a:off x="1747781" y="2006023"/>
              <a:ext cx="80431" cy="81067"/>
            </a:xfrm>
            <a:custGeom>
              <a:avLst/>
              <a:gdLst/>
              <a:ahLst/>
              <a:cxnLst/>
              <a:rect l="l" t="t" r="r" b="b"/>
              <a:pathLst>
                <a:path w="4804" h="4842" extrusionOk="0">
                  <a:moveTo>
                    <a:pt x="1897" y="1"/>
                  </a:moveTo>
                  <a:cubicBezTo>
                    <a:pt x="1546" y="1"/>
                    <a:pt x="1199" y="77"/>
                    <a:pt x="901" y="236"/>
                  </a:cubicBezTo>
                  <a:cubicBezTo>
                    <a:pt x="367" y="503"/>
                    <a:pt x="0" y="1103"/>
                    <a:pt x="33" y="1671"/>
                  </a:cubicBezTo>
                  <a:cubicBezTo>
                    <a:pt x="67" y="2138"/>
                    <a:pt x="334" y="2571"/>
                    <a:pt x="600" y="2938"/>
                  </a:cubicBezTo>
                  <a:cubicBezTo>
                    <a:pt x="901" y="3305"/>
                    <a:pt x="1234" y="3639"/>
                    <a:pt x="1568" y="3972"/>
                  </a:cubicBezTo>
                  <a:cubicBezTo>
                    <a:pt x="1835" y="4272"/>
                    <a:pt x="2168" y="4573"/>
                    <a:pt x="2502" y="4773"/>
                  </a:cubicBezTo>
                  <a:cubicBezTo>
                    <a:pt x="2570" y="4822"/>
                    <a:pt x="2636" y="4842"/>
                    <a:pt x="2699" y="4842"/>
                  </a:cubicBezTo>
                  <a:cubicBezTo>
                    <a:pt x="2853" y="4842"/>
                    <a:pt x="2994" y="4724"/>
                    <a:pt x="3136" y="4606"/>
                  </a:cubicBezTo>
                  <a:cubicBezTo>
                    <a:pt x="3736" y="4072"/>
                    <a:pt x="4236" y="3405"/>
                    <a:pt x="4537" y="2638"/>
                  </a:cubicBezTo>
                  <a:cubicBezTo>
                    <a:pt x="4703" y="2304"/>
                    <a:pt x="4803" y="1937"/>
                    <a:pt x="4670" y="1604"/>
                  </a:cubicBezTo>
                  <a:cubicBezTo>
                    <a:pt x="4603" y="1337"/>
                    <a:pt x="4370" y="1137"/>
                    <a:pt x="4136" y="970"/>
                  </a:cubicBezTo>
                  <a:cubicBezTo>
                    <a:pt x="3703" y="570"/>
                    <a:pt x="3169" y="270"/>
                    <a:pt x="2602" y="103"/>
                  </a:cubicBezTo>
                  <a:cubicBezTo>
                    <a:pt x="2373" y="35"/>
                    <a:pt x="2134" y="1"/>
                    <a:pt x="1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5"/>
            <p:cNvSpPr/>
            <p:nvPr/>
          </p:nvSpPr>
          <p:spPr>
            <a:xfrm>
              <a:off x="1686905" y="1967532"/>
              <a:ext cx="316668" cy="132935"/>
            </a:xfrm>
            <a:custGeom>
              <a:avLst/>
              <a:gdLst/>
              <a:ahLst/>
              <a:cxnLst/>
              <a:rect l="l" t="t" r="r" b="b"/>
              <a:pathLst>
                <a:path w="18914" h="7940" fill="none" extrusionOk="0">
                  <a:moveTo>
                    <a:pt x="18914" y="7939"/>
                  </a:moveTo>
                  <a:cubicBezTo>
                    <a:pt x="16178" y="4470"/>
                    <a:pt x="12342" y="1901"/>
                    <a:pt x="8106" y="734"/>
                  </a:cubicBezTo>
                  <a:cubicBezTo>
                    <a:pt x="6371" y="234"/>
                    <a:pt x="4403" y="0"/>
                    <a:pt x="2802" y="867"/>
                  </a:cubicBezTo>
                  <a:cubicBezTo>
                    <a:pt x="1234" y="1735"/>
                    <a:pt x="0" y="4470"/>
                    <a:pt x="1234" y="5804"/>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25"/>
            <p:cNvSpPr/>
            <p:nvPr/>
          </p:nvSpPr>
          <p:spPr>
            <a:xfrm>
              <a:off x="1582465" y="2052015"/>
              <a:ext cx="278696" cy="209231"/>
            </a:xfrm>
            <a:custGeom>
              <a:avLst/>
              <a:gdLst/>
              <a:ahLst/>
              <a:cxnLst/>
              <a:rect l="l" t="t" r="r" b="b"/>
              <a:pathLst>
                <a:path w="16646" h="12497" extrusionOk="0">
                  <a:moveTo>
                    <a:pt x="4426" y="0"/>
                  </a:moveTo>
                  <a:cubicBezTo>
                    <a:pt x="3477" y="0"/>
                    <a:pt x="2533" y="246"/>
                    <a:pt x="1768" y="825"/>
                  </a:cubicBezTo>
                  <a:cubicBezTo>
                    <a:pt x="567" y="1726"/>
                    <a:pt x="0" y="4061"/>
                    <a:pt x="734" y="5361"/>
                  </a:cubicBezTo>
                  <a:cubicBezTo>
                    <a:pt x="734" y="5361"/>
                    <a:pt x="4637" y="10765"/>
                    <a:pt x="6939" y="11432"/>
                  </a:cubicBezTo>
                  <a:cubicBezTo>
                    <a:pt x="8098" y="11790"/>
                    <a:pt x="9875" y="12497"/>
                    <a:pt x="11710" y="12497"/>
                  </a:cubicBezTo>
                  <a:cubicBezTo>
                    <a:pt x="13466" y="12497"/>
                    <a:pt x="15275" y="11850"/>
                    <a:pt x="16646" y="9631"/>
                  </a:cubicBezTo>
                  <a:cubicBezTo>
                    <a:pt x="16212" y="8664"/>
                    <a:pt x="15478" y="7763"/>
                    <a:pt x="14744" y="6963"/>
                  </a:cubicBezTo>
                  <a:cubicBezTo>
                    <a:pt x="13343" y="5361"/>
                    <a:pt x="11775" y="3860"/>
                    <a:pt x="10074" y="2526"/>
                  </a:cubicBezTo>
                  <a:cubicBezTo>
                    <a:pt x="8873" y="1559"/>
                    <a:pt x="7606" y="691"/>
                    <a:pt x="6138" y="258"/>
                  </a:cubicBezTo>
                  <a:cubicBezTo>
                    <a:pt x="5593" y="93"/>
                    <a:pt x="5008" y="0"/>
                    <a:pt x="4426" y="0"/>
                  </a:cubicBezTo>
                  <a:close/>
                </a:path>
              </a:pathLst>
            </a:custGeom>
            <a:solidFill>
              <a:srgbClr val="DB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25"/>
            <p:cNvSpPr/>
            <p:nvPr/>
          </p:nvSpPr>
          <p:spPr>
            <a:xfrm>
              <a:off x="1641667" y="2078686"/>
              <a:ext cx="76530" cy="72378"/>
            </a:xfrm>
            <a:custGeom>
              <a:avLst/>
              <a:gdLst/>
              <a:ahLst/>
              <a:cxnLst/>
              <a:rect l="l" t="t" r="r" b="b"/>
              <a:pathLst>
                <a:path w="4571" h="4323" extrusionOk="0">
                  <a:moveTo>
                    <a:pt x="1534" y="0"/>
                  </a:moveTo>
                  <a:cubicBezTo>
                    <a:pt x="1287" y="0"/>
                    <a:pt x="1049" y="49"/>
                    <a:pt x="834" y="166"/>
                  </a:cubicBezTo>
                  <a:cubicBezTo>
                    <a:pt x="267" y="466"/>
                    <a:pt x="0" y="1133"/>
                    <a:pt x="67" y="1767"/>
                  </a:cubicBezTo>
                  <a:cubicBezTo>
                    <a:pt x="167" y="2367"/>
                    <a:pt x="534" y="2901"/>
                    <a:pt x="968" y="3335"/>
                  </a:cubicBezTo>
                  <a:cubicBezTo>
                    <a:pt x="1449" y="3768"/>
                    <a:pt x="2121" y="4323"/>
                    <a:pt x="2759" y="4323"/>
                  </a:cubicBezTo>
                  <a:cubicBezTo>
                    <a:pt x="3005" y="4323"/>
                    <a:pt x="3246" y="4240"/>
                    <a:pt x="3469" y="4035"/>
                  </a:cubicBezTo>
                  <a:cubicBezTo>
                    <a:pt x="3770" y="3768"/>
                    <a:pt x="3970" y="3402"/>
                    <a:pt x="4170" y="3068"/>
                  </a:cubicBezTo>
                  <a:cubicBezTo>
                    <a:pt x="4370" y="2701"/>
                    <a:pt x="4570" y="2301"/>
                    <a:pt x="4503" y="1867"/>
                  </a:cubicBezTo>
                  <a:cubicBezTo>
                    <a:pt x="4470" y="1567"/>
                    <a:pt x="4270" y="1267"/>
                    <a:pt x="4036" y="1067"/>
                  </a:cubicBezTo>
                  <a:cubicBezTo>
                    <a:pt x="3803" y="866"/>
                    <a:pt x="3503" y="700"/>
                    <a:pt x="3236" y="566"/>
                  </a:cubicBezTo>
                  <a:cubicBezTo>
                    <a:pt x="2836" y="366"/>
                    <a:pt x="2469" y="166"/>
                    <a:pt x="2068" y="66"/>
                  </a:cubicBezTo>
                  <a:cubicBezTo>
                    <a:pt x="1889" y="24"/>
                    <a:pt x="1709" y="0"/>
                    <a:pt x="15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25"/>
            <p:cNvSpPr/>
            <p:nvPr/>
          </p:nvSpPr>
          <p:spPr>
            <a:xfrm>
              <a:off x="1582465" y="2049068"/>
              <a:ext cx="278696" cy="164210"/>
            </a:xfrm>
            <a:custGeom>
              <a:avLst/>
              <a:gdLst/>
              <a:ahLst/>
              <a:cxnLst/>
              <a:rect l="l" t="t" r="r" b="b"/>
              <a:pathLst>
                <a:path w="16646" h="9808" fill="none" extrusionOk="0">
                  <a:moveTo>
                    <a:pt x="16646" y="9807"/>
                  </a:moveTo>
                  <a:cubicBezTo>
                    <a:pt x="16212" y="8840"/>
                    <a:pt x="15478" y="7939"/>
                    <a:pt x="14744" y="7139"/>
                  </a:cubicBezTo>
                  <a:cubicBezTo>
                    <a:pt x="13343" y="5537"/>
                    <a:pt x="11775" y="4036"/>
                    <a:pt x="10074" y="2702"/>
                  </a:cubicBezTo>
                  <a:cubicBezTo>
                    <a:pt x="8873" y="1735"/>
                    <a:pt x="7606" y="867"/>
                    <a:pt x="6138" y="434"/>
                  </a:cubicBezTo>
                  <a:cubicBezTo>
                    <a:pt x="4704" y="0"/>
                    <a:pt x="3002" y="67"/>
                    <a:pt x="1768" y="1001"/>
                  </a:cubicBezTo>
                  <a:cubicBezTo>
                    <a:pt x="567" y="1902"/>
                    <a:pt x="0" y="4237"/>
                    <a:pt x="734" y="5537"/>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25"/>
            <p:cNvSpPr/>
            <p:nvPr/>
          </p:nvSpPr>
          <p:spPr>
            <a:xfrm>
              <a:off x="1495337" y="2131625"/>
              <a:ext cx="203304" cy="179379"/>
            </a:xfrm>
            <a:custGeom>
              <a:avLst/>
              <a:gdLst/>
              <a:ahLst/>
              <a:cxnLst/>
              <a:rect l="l" t="t" r="r" b="b"/>
              <a:pathLst>
                <a:path w="12143" h="10714" extrusionOk="0">
                  <a:moveTo>
                    <a:pt x="3552" y="0"/>
                  </a:moveTo>
                  <a:cubicBezTo>
                    <a:pt x="3481" y="0"/>
                    <a:pt x="3409" y="2"/>
                    <a:pt x="3336" y="6"/>
                  </a:cubicBezTo>
                  <a:cubicBezTo>
                    <a:pt x="2769" y="39"/>
                    <a:pt x="2169" y="273"/>
                    <a:pt x="1702" y="640"/>
                  </a:cubicBezTo>
                  <a:cubicBezTo>
                    <a:pt x="1" y="1974"/>
                    <a:pt x="568" y="4576"/>
                    <a:pt x="1802" y="6010"/>
                  </a:cubicBezTo>
                  <a:cubicBezTo>
                    <a:pt x="2969" y="7311"/>
                    <a:pt x="6138" y="10047"/>
                    <a:pt x="7706" y="10714"/>
                  </a:cubicBezTo>
                  <a:cubicBezTo>
                    <a:pt x="7706" y="10714"/>
                    <a:pt x="7709" y="10714"/>
                    <a:pt x="7715" y="10714"/>
                  </a:cubicBezTo>
                  <a:cubicBezTo>
                    <a:pt x="7898" y="10714"/>
                    <a:pt x="10818" y="10651"/>
                    <a:pt x="12143" y="6677"/>
                  </a:cubicBezTo>
                  <a:cubicBezTo>
                    <a:pt x="11309" y="4976"/>
                    <a:pt x="10008" y="3509"/>
                    <a:pt x="8540" y="2341"/>
                  </a:cubicBezTo>
                  <a:cubicBezTo>
                    <a:pt x="7127" y="1217"/>
                    <a:pt x="5405" y="0"/>
                    <a:pt x="3552" y="0"/>
                  </a:cubicBezTo>
                  <a:close/>
                </a:path>
              </a:pathLst>
            </a:custGeom>
            <a:solidFill>
              <a:srgbClr val="DB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25"/>
            <p:cNvSpPr/>
            <p:nvPr/>
          </p:nvSpPr>
          <p:spPr>
            <a:xfrm>
              <a:off x="1540576" y="2159334"/>
              <a:ext cx="68711" cy="58850"/>
            </a:xfrm>
            <a:custGeom>
              <a:avLst/>
              <a:gdLst/>
              <a:ahLst/>
              <a:cxnLst/>
              <a:rect l="l" t="t" r="r" b="b"/>
              <a:pathLst>
                <a:path w="4104" h="3515" extrusionOk="0">
                  <a:moveTo>
                    <a:pt x="1339" y="1"/>
                  </a:moveTo>
                  <a:cubicBezTo>
                    <a:pt x="1259" y="1"/>
                    <a:pt x="1179" y="7"/>
                    <a:pt x="1101" y="19"/>
                  </a:cubicBezTo>
                  <a:cubicBezTo>
                    <a:pt x="468" y="86"/>
                    <a:pt x="67" y="586"/>
                    <a:pt x="34" y="1120"/>
                  </a:cubicBezTo>
                  <a:cubicBezTo>
                    <a:pt x="1" y="1687"/>
                    <a:pt x="334" y="2287"/>
                    <a:pt x="801" y="2788"/>
                  </a:cubicBezTo>
                  <a:cubicBezTo>
                    <a:pt x="1131" y="3117"/>
                    <a:pt x="1709" y="3514"/>
                    <a:pt x="2201" y="3514"/>
                  </a:cubicBezTo>
                  <a:cubicBezTo>
                    <a:pt x="2306" y="3514"/>
                    <a:pt x="2408" y="3496"/>
                    <a:pt x="2502" y="3455"/>
                  </a:cubicBezTo>
                  <a:cubicBezTo>
                    <a:pt x="2702" y="3355"/>
                    <a:pt x="2803" y="3188"/>
                    <a:pt x="2936" y="3021"/>
                  </a:cubicBezTo>
                  <a:cubicBezTo>
                    <a:pt x="3203" y="2754"/>
                    <a:pt x="3470" y="2521"/>
                    <a:pt x="3737" y="2254"/>
                  </a:cubicBezTo>
                  <a:cubicBezTo>
                    <a:pt x="3903" y="2087"/>
                    <a:pt x="4103" y="1887"/>
                    <a:pt x="4103" y="1653"/>
                  </a:cubicBezTo>
                  <a:cubicBezTo>
                    <a:pt x="4070" y="1420"/>
                    <a:pt x="3937" y="1220"/>
                    <a:pt x="3737" y="1020"/>
                  </a:cubicBezTo>
                  <a:cubicBezTo>
                    <a:pt x="3570" y="853"/>
                    <a:pt x="3336" y="719"/>
                    <a:pt x="3103" y="586"/>
                  </a:cubicBezTo>
                  <a:cubicBezTo>
                    <a:pt x="2547" y="293"/>
                    <a:pt x="1914" y="1"/>
                    <a:pt x="13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25"/>
            <p:cNvSpPr/>
            <p:nvPr/>
          </p:nvSpPr>
          <p:spPr>
            <a:xfrm>
              <a:off x="1495337" y="2130035"/>
              <a:ext cx="203304" cy="178743"/>
            </a:xfrm>
            <a:custGeom>
              <a:avLst/>
              <a:gdLst/>
              <a:ahLst/>
              <a:cxnLst/>
              <a:rect l="l" t="t" r="r" b="b"/>
              <a:pathLst>
                <a:path w="12143" h="10676" fill="none" extrusionOk="0">
                  <a:moveTo>
                    <a:pt x="12143" y="6772"/>
                  </a:moveTo>
                  <a:cubicBezTo>
                    <a:pt x="11309" y="5071"/>
                    <a:pt x="10008" y="3604"/>
                    <a:pt x="8540" y="2436"/>
                  </a:cubicBezTo>
                  <a:cubicBezTo>
                    <a:pt x="7072" y="1269"/>
                    <a:pt x="5271" y="1"/>
                    <a:pt x="3336" y="101"/>
                  </a:cubicBezTo>
                  <a:cubicBezTo>
                    <a:pt x="2769" y="134"/>
                    <a:pt x="2169" y="368"/>
                    <a:pt x="1702" y="735"/>
                  </a:cubicBezTo>
                  <a:cubicBezTo>
                    <a:pt x="1" y="2069"/>
                    <a:pt x="601" y="4638"/>
                    <a:pt x="1802" y="6105"/>
                  </a:cubicBezTo>
                  <a:cubicBezTo>
                    <a:pt x="3303" y="7873"/>
                    <a:pt x="5838" y="10008"/>
                    <a:pt x="7439" y="10675"/>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5"/>
            <p:cNvSpPr/>
            <p:nvPr/>
          </p:nvSpPr>
          <p:spPr>
            <a:xfrm>
              <a:off x="204122" y="766794"/>
              <a:ext cx="1393997" cy="1236484"/>
            </a:xfrm>
            <a:custGeom>
              <a:avLst/>
              <a:gdLst/>
              <a:ahLst/>
              <a:cxnLst/>
              <a:rect l="l" t="t" r="r" b="b"/>
              <a:pathLst>
                <a:path w="83261" h="73853" extrusionOk="0">
                  <a:moveTo>
                    <a:pt x="23484" y="0"/>
                  </a:moveTo>
                  <a:lnTo>
                    <a:pt x="1" y="27453"/>
                  </a:lnTo>
                  <a:cubicBezTo>
                    <a:pt x="18347" y="49068"/>
                    <a:pt x="69684" y="73853"/>
                    <a:pt x="69684" y="73853"/>
                  </a:cubicBezTo>
                  <a:lnTo>
                    <a:pt x="83260" y="52604"/>
                  </a:lnTo>
                  <a:cubicBezTo>
                    <a:pt x="71719" y="45433"/>
                    <a:pt x="61978" y="39328"/>
                    <a:pt x="52138" y="29955"/>
                  </a:cubicBezTo>
                  <a:cubicBezTo>
                    <a:pt x="46434" y="24551"/>
                    <a:pt x="41064" y="18813"/>
                    <a:pt x="35693" y="13076"/>
                  </a:cubicBezTo>
                  <a:cubicBezTo>
                    <a:pt x="31623" y="8706"/>
                    <a:pt x="27554" y="4370"/>
                    <a:pt x="23484" y="0"/>
                  </a:cubicBezTo>
                  <a:close/>
                </a:path>
              </a:pathLst>
            </a:custGeom>
            <a:solidFill>
              <a:srgbClr val="DB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5"/>
            <p:cNvSpPr/>
            <p:nvPr/>
          </p:nvSpPr>
          <p:spPr>
            <a:xfrm>
              <a:off x="1948825" y="1625701"/>
              <a:ext cx="524995" cy="475638"/>
            </a:xfrm>
            <a:custGeom>
              <a:avLst/>
              <a:gdLst/>
              <a:ahLst/>
              <a:cxnLst/>
              <a:rect l="l" t="t" r="r" b="b"/>
              <a:pathLst>
                <a:path w="31357" h="28409" extrusionOk="0">
                  <a:moveTo>
                    <a:pt x="16073" y="1"/>
                  </a:moveTo>
                  <a:cubicBezTo>
                    <a:pt x="14560" y="1"/>
                    <a:pt x="13041" y="242"/>
                    <a:pt x="11576" y="736"/>
                  </a:cubicBezTo>
                  <a:lnTo>
                    <a:pt x="11209" y="236"/>
                  </a:lnTo>
                  <a:lnTo>
                    <a:pt x="7806" y="2704"/>
                  </a:lnTo>
                  <a:cubicBezTo>
                    <a:pt x="1468" y="7274"/>
                    <a:pt x="1" y="16147"/>
                    <a:pt x="4604" y="22519"/>
                  </a:cubicBezTo>
                  <a:cubicBezTo>
                    <a:pt x="7371" y="26356"/>
                    <a:pt x="11716" y="28408"/>
                    <a:pt x="16127" y="28408"/>
                  </a:cubicBezTo>
                  <a:cubicBezTo>
                    <a:pt x="19002" y="28408"/>
                    <a:pt x="21905" y="27537"/>
                    <a:pt x="24418" y="25721"/>
                  </a:cubicBezTo>
                  <a:lnTo>
                    <a:pt x="27820" y="23286"/>
                  </a:lnTo>
                  <a:lnTo>
                    <a:pt x="27454" y="22785"/>
                  </a:lnTo>
                  <a:cubicBezTo>
                    <a:pt x="31089" y="17949"/>
                    <a:pt x="31356" y="11077"/>
                    <a:pt x="27620" y="5907"/>
                  </a:cubicBezTo>
                  <a:cubicBezTo>
                    <a:pt x="24838" y="2056"/>
                    <a:pt x="20484" y="1"/>
                    <a:pt x="160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5"/>
            <p:cNvSpPr/>
            <p:nvPr/>
          </p:nvSpPr>
          <p:spPr>
            <a:xfrm>
              <a:off x="2002434" y="1626287"/>
              <a:ext cx="203304" cy="138527"/>
            </a:xfrm>
            <a:custGeom>
              <a:avLst/>
              <a:gdLst/>
              <a:ahLst/>
              <a:cxnLst/>
              <a:rect l="l" t="t" r="r" b="b"/>
              <a:pathLst>
                <a:path w="12143" h="8274" extrusionOk="0">
                  <a:moveTo>
                    <a:pt x="12143" y="1"/>
                  </a:moveTo>
                  <a:cubicBezTo>
                    <a:pt x="11909" y="1"/>
                    <a:pt x="11643" y="34"/>
                    <a:pt x="11409" y="67"/>
                  </a:cubicBezTo>
                  <a:cubicBezTo>
                    <a:pt x="9341" y="1635"/>
                    <a:pt x="7239" y="3170"/>
                    <a:pt x="5071" y="4604"/>
                  </a:cubicBezTo>
                  <a:cubicBezTo>
                    <a:pt x="3537" y="5638"/>
                    <a:pt x="1936" y="6639"/>
                    <a:pt x="334" y="7573"/>
                  </a:cubicBezTo>
                  <a:cubicBezTo>
                    <a:pt x="234" y="7806"/>
                    <a:pt x="101" y="8040"/>
                    <a:pt x="1" y="8273"/>
                  </a:cubicBezTo>
                  <a:cubicBezTo>
                    <a:pt x="234" y="8140"/>
                    <a:pt x="435" y="8006"/>
                    <a:pt x="668" y="7873"/>
                  </a:cubicBezTo>
                  <a:cubicBezTo>
                    <a:pt x="4237" y="5738"/>
                    <a:pt x="7740" y="3403"/>
                    <a:pt x="11042" y="868"/>
                  </a:cubicBezTo>
                  <a:cubicBezTo>
                    <a:pt x="11409" y="568"/>
                    <a:pt x="11776" y="301"/>
                    <a:pt x="12143" y="1"/>
                  </a:cubicBezTo>
                  <a:close/>
                </a:path>
              </a:pathLst>
            </a:custGeom>
            <a:solidFill>
              <a:srgbClr val="FDA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25"/>
            <p:cNvSpPr/>
            <p:nvPr/>
          </p:nvSpPr>
          <p:spPr>
            <a:xfrm>
              <a:off x="1984018" y="1652539"/>
              <a:ext cx="350739" cy="259157"/>
            </a:xfrm>
            <a:custGeom>
              <a:avLst/>
              <a:gdLst/>
              <a:ahLst/>
              <a:cxnLst/>
              <a:rect l="l" t="t" r="r" b="b"/>
              <a:pathLst>
                <a:path w="20949" h="15479" extrusionOk="0">
                  <a:moveTo>
                    <a:pt x="20548" y="1"/>
                  </a:moveTo>
                  <a:cubicBezTo>
                    <a:pt x="16612" y="2869"/>
                    <a:pt x="12676" y="5738"/>
                    <a:pt x="8740" y="8640"/>
                  </a:cubicBezTo>
                  <a:cubicBezTo>
                    <a:pt x="5838" y="10775"/>
                    <a:pt x="2936" y="12876"/>
                    <a:pt x="0" y="15011"/>
                  </a:cubicBezTo>
                  <a:cubicBezTo>
                    <a:pt x="33" y="15178"/>
                    <a:pt x="67" y="15312"/>
                    <a:pt x="100" y="15478"/>
                  </a:cubicBezTo>
                  <a:cubicBezTo>
                    <a:pt x="767" y="14978"/>
                    <a:pt x="1434" y="14511"/>
                    <a:pt x="2102" y="14011"/>
                  </a:cubicBezTo>
                  <a:cubicBezTo>
                    <a:pt x="7305" y="10208"/>
                    <a:pt x="12509" y="6372"/>
                    <a:pt x="17746" y="2569"/>
                  </a:cubicBezTo>
                  <a:cubicBezTo>
                    <a:pt x="18814" y="1768"/>
                    <a:pt x="19881" y="1001"/>
                    <a:pt x="20948" y="234"/>
                  </a:cubicBezTo>
                  <a:cubicBezTo>
                    <a:pt x="20815" y="134"/>
                    <a:pt x="20682" y="67"/>
                    <a:pt x="20548" y="1"/>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25"/>
            <p:cNvSpPr/>
            <p:nvPr/>
          </p:nvSpPr>
          <p:spPr>
            <a:xfrm>
              <a:off x="1985692" y="1628530"/>
              <a:ext cx="277574" cy="187097"/>
            </a:xfrm>
            <a:custGeom>
              <a:avLst/>
              <a:gdLst/>
              <a:ahLst/>
              <a:cxnLst/>
              <a:rect l="l" t="t" r="r" b="b"/>
              <a:pathLst>
                <a:path w="16579" h="11175" extrusionOk="0">
                  <a:moveTo>
                    <a:pt x="16012" y="0"/>
                  </a:moveTo>
                  <a:cubicBezTo>
                    <a:pt x="12042" y="2802"/>
                    <a:pt x="8039" y="5504"/>
                    <a:pt x="4003" y="8139"/>
                  </a:cubicBezTo>
                  <a:cubicBezTo>
                    <a:pt x="2702" y="8973"/>
                    <a:pt x="1435" y="9807"/>
                    <a:pt x="134" y="10608"/>
                  </a:cubicBezTo>
                  <a:cubicBezTo>
                    <a:pt x="100" y="10775"/>
                    <a:pt x="34" y="10975"/>
                    <a:pt x="0" y="11175"/>
                  </a:cubicBezTo>
                  <a:cubicBezTo>
                    <a:pt x="4370" y="8440"/>
                    <a:pt x="8673" y="5604"/>
                    <a:pt x="12909" y="2669"/>
                  </a:cubicBezTo>
                  <a:cubicBezTo>
                    <a:pt x="14144" y="1835"/>
                    <a:pt x="15344" y="968"/>
                    <a:pt x="16579" y="100"/>
                  </a:cubicBezTo>
                  <a:cubicBezTo>
                    <a:pt x="16379" y="67"/>
                    <a:pt x="16178" y="34"/>
                    <a:pt x="16012" y="0"/>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25"/>
            <p:cNvSpPr/>
            <p:nvPr/>
          </p:nvSpPr>
          <p:spPr>
            <a:xfrm>
              <a:off x="2002434" y="1688284"/>
              <a:ext cx="381461" cy="280939"/>
            </a:xfrm>
            <a:custGeom>
              <a:avLst/>
              <a:gdLst/>
              <a:ahLst/>
              <a:cxnLst/>
              <a:rect l="l" t="t" r="r" b="b"/>
              <a:pathLst>
                <a:path w="22784" h="16780" extrusionOk="0">
                  <a:moveTo>
                    <a:pt x="22484" y="0"/>
                  </a:moveTo>
                  <a:cubicBezTo>
                    <a:pt x="17613" y="3570"/>
                    <a:pt x="12743" y="7105"/>
                    <a:pt x="7873" y="10675"/>
                  </a:cubicBezTo>
                  <a:lnTo>
                    <a:pt x="1" y="16412"/>
                  </a:lnTo>
                  <a:cubicBezTo>
                    <a:pt x="68" y="16546"/>
                    <a:pt x="134" y="16679"/>
                    <a:pt x="201" y="16779"/>
                  </a:cubicBezTo>
                  <a:cubicBezTo>
                    <a:pt x="301" y="16712"/>
                    <a:pt x="401" y="16612"/>
                    <a:pt x="535" y="16546"/>
                  </a:cubicBezTo>
                  <a:cubicBezTo>
                    <a:pt x="6239" y="12376"/>
                    <a:pt x="11976" y="8206"/>
                    <a:pt x="17680" y="4003"/>
                  </a:cubicBezTo>
                  <a:cubicBezTo>
                    <a:pt x="19381" y="2769"/>
                    <a:pt x="21083" y="1535"/>
                    <a:pt x="22784" y="301"/>
                  </a:cubicBezTo>
                  <a:cubicBezTo>
                    <a:pt x="22684" y="201"/>
                    <a:pt x="22584" y="100"/>
                    <a:pt x="22484" y="0"/>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25"/>
            <p:cNvSpPr/>
            <p:nvPr/>
          </p:nvSpPr>
          <p:spPr>
            <a:xfrm>
              <a:off x="2106874" y="1801648"/>
              <a:ext cx="342920" cy="275364"/>
            </a:xfrm>
            <a:custGeom>
              <a:avLst/>
              <a:gdLst/>
              <a:ahLst/>
              <a:cxnLst/>
              <a:rect l="l" t="t" r="r" b="b"/>
              <a:pathLst>
                <a:path w="20482" h="16447" extrusionOk="0">
                  <a:moveTo>
                    <a:pt x="20382" y="1"/>
                  </a:moveTo>
                  <a:cubicBezTo>
                    <a:pt x="15345" y="4171"/>
                    <a:pt x="10241" y="8274"/>
                    <a:pt x="5104" y="12276"/>
                  </a:cubicBezTo>
                  <a:cubicBezTo>
                    <a:pt x="3403" y="13611"/>
                    <a:pt x="1702" y="14912"/>
                    <a:pt x="1" y="16246"/>
                  </a:cubicBezTo>
                  <a:cubicBezTo>
                    <a:pt x="134" y="16313"/>
                    <a:pt x="268" y="16379"/>
                    <a:pt x="401" y="16446"/>
                  </a:cubicBezTo>
                  <a:cubicBezTo>
                    <a:pt x="5004" y="12910"/>
                    <a:pt x="9541" y="9341"/>
                    <a:pt x="14044" y="5705"/>
                  </a:cubicBezTo>
                  <a:cubicBezTo>
                    <a:pt x="16179" y="3970"/>
                    <a:pt x="18347" y="2202"/>
                    <a:pt x="20482" y="435"/>
                  </a:cubicBezTo>
                  <a:cubicBezTo>
                    <a:pt x="20449" y="301"/>
                    <a:pt x="20415" y="134"/>
                    <a:pt x="20382" y="1"/>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5"/>
            <p:cNvSpPr/>
            <p:nvPr/>
          </p:nvSpPr>
          <p:spPr>
            <a:xfrm>
              <a:off x="2202373" y="1864198"/>
              <a:ext cx="253565" cy="236823"/>
            </a:xfrm>
            <a:custGeom>
              <a:avLst/>
              <a:gdLst/>
              <a:ahLst/>
              <a:cxnLst/>
              <a:rect l="l" t="t" r="r" b="b"/>
              <a:pathLst>
                <a:path w="15145" h="14145" extrusionOk="0">
                  <a:moveTo>
                    <a:pt x="15145" y="1"/>
                  </a:moveTo>
                  <a:cubicBezTo>
                    <a:pt x="12610" y="2403"/>
                    <a:pt x="10075" y="4771"/>
                    <a:pt x="7506" y="7139"/>
                  </a:cubicBezTo>
                  <a:cubicBezTo>
                    <a:pt x="5004" y="9474"/>
                    <a:pt x="2503" y="11809"/>
                    <a:pt x="1" y="14111"/>
                  </a:cubicBezTo>
                  <a:cubicBezTo>
                    <a:pt x="201" y="14144"/>
                    <a:pt x="401" y="14144"/>
                    <a:pt x="601" y="14144"/>
                  </a:cubicBezTo>
                  <a:cubicBezTo>
                    <a:pt x="1368" y="13444"/>
                    <a:pt x="2136" y="12710"/>
                    <a:pt x="2903" y="11976"/>
                  </a:cubicBezTo>
                  <a:cubicBezTo>
                    <a:pt x="6572" y="8574"/>
                    <a:pt x="10241" y="5138"/>
                    <a:pt x="13911" y="1736"/>
                  </a:cubicBezTo>
                  <a:cubicBezTo>
                    <a:pt x="14344" y="1335"/>
                    <a:pt x="14745" y="968"/>
                    <a:pt x="15145" y="601"/>
                  </a:cubicBezTo>
                  <a:cubicBezTo>
                    <a:pt x="15145" y="401"/>
                    <a:pt x="15145" y="201"/>
                    <a:pt x="15145" y="1"/>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5"/>
            <p:cNvSpPr/>
            <p:nvPr/>
          </p:nvSpPr>
          <p:spPr>
            <a:xfrm>
              <a:off x="2310161" y="1947977"/>
              <a:ext cx="130709" cy="135162"/>
            </a:xfrm>
            <a:custGeom>
              <a:avLst/>
              <a:gdLst/>
              <a:ahLst/>
              <a:cxnLst/>
              <a:rect l="l" t="t" r="r" b="b"/>
              <a:pathLst>
                <a:path w="7807" h="8073" extrusionOk="0">
                  <a:moveTo>
                    <a:pt x="7806" y="1"/>
                  </a:moveTo>
                  <a:lnTo>
                    <a:pt x="7806" y="1"/>
                  </a:lnTo>
                  <a:cubicBezTo>
                    <a:pt x="6238" y="1602"/>
                    <a:pt x="4671" y="3236"/>
                    <a:pt x="3103" y="4871"/>
                  </a:cubicBezTo>
                  <a:cubicBezTo>
                    <a:pt x="2069" y="5938"/>
                    <a:pt x="1035" y="7006"/>
                    <a:pt x="1" y="8073"/>
                  </a:cubicBezTo>
                  <a:cubicBezTo>
                    <a:pt x="334" y="7906"/>
                    <a:pt x="701" y="7739"/>
                    <a:pt x="1035" y="7573"/>
                  </a:cubicBezTo>
                  <a:cubicBezTo>
                    <a:pt x="3136" y="5404"/>
                    <a:pt x="5238" y="3236"/>
                    <a:pt x="7339" y="1035"/>
                  </a:cubicBezTo>
                  <a:cubicBezTo>
                    <a:pt x="7506" y="701"/>
                    <a:pt x="7673" y="334"/>
                    <a:pt x="7806" y="1"/>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5"/>
            <p:cNvSpPr/>
            <p:nvPr/>
          </p:nvSpPr>
          <p:spPr>
            <a:xfrm>
              <a:off x="2046568" y="1748038"/>
              <a:ext cx="383135" cy="284840"/>
            </a:xfrm>
            <a:custGeom>
              <a:avLst/>
              <a:gdLst/>
              <a:ahLst/>
              <a:cxnLst/>
              <a:rect l="l" t="t" r="r" b="b"/>
              <a:pathLst>
                <a:path w="22884" h="17013" extrusionOk="0">
                  <a:moveTo>
                    <a:pt x="22683" y="1"/>
                  </a:moveTo>
                  <a:cubicBezTo>
                    <a:pt x="18380" y="3170"/>
                    <a:pt x="14077" y="6338"/>
                    <a:pt x="9774" y="9507"/>
                  </a:cubicBezTo>
                  <a:cubicBezTo>
                    <a:pt x="6505" y="11909"/>
                    <a:pt x="3269" y="14311"/>
                    <a:pt x="0" y="16713"/>
                  </a:cubicBezTo>
                  <a:cubicBezTo>
                    <a:pt x="100" y="16813"/>
                    <a:pt x="200" y="16913"/>
                    <a:pt x="300" y="17013"/>
                  </a:cubicBezTo>
                  <a:cubicBezTo>
                    <a:pt x="1268" y="16312"/>
                    <a:pt x="2235" y="15578"/>
                    <a:pt x="3202" y="14878"/>
                  </a:cubicBezTo>
                  <a:lnTo>
                    <a:pt x="18814" y="3370"/>
                  </a:lnTo>
                  <a:cubicBezTo>
                    <a:pt x="20181" y="2369"/>
                    <a:pt x="21515" y="1368"/>
                    <a:pt x="22883" y="368"/>
                  </a:cubicBezTo>
                  <a:cubicBezTo>
                    <a:pt x="22816" y="234"/>
                    <a:pt x="22750" y="134"/>
                    <a:pt x="22683" y="1"/>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25"/>
            <p:cNvSpPr/>
            <p:nvPr/>
          </p:nvSpPr>
          <p:spPr>
            <a:xfrm>
              <a:off x="2019746" y="1585167"/>
              <a:ext cx="511031" cy="475286"/>
            </a:xfrm>
            <a:custGeom>
              <a:avLst/>
              <a:gdLst/>
              <a:ahLst/>
              <a:cxnLst/>
              <a:rect l="l" t="t" r="r" b="b"/>
              <a:pathLst>
                <a:path w="30523" h="28388" extrusionOk="0">
                  <a:moveTo>
                    <a:pt x="15243" y="0"/>
                  </a:moveTo>
                  <a:cubicBezTo>
                    <a:pt x="8407" y="0"/>
                    <a:pt x="2379" y="4966"/>
                    <a:pt x="1269" y="11930"/>
                  </a:cubicBezTo>
                  <a:cubicBezTo>
                    <a:pt x="1" y="19669"/>
                    <a:pt x="5271" y="26941"/>
                    <a:pt x="13010" y="28209"/>
                  </a:cubicBezTo>
                  <a:cubicBezTo>
                    <a:pt x="13767" y="28329"/>
                    <a:pt x="14520" y="28388"/>
                    <a:pt x="15263" y="28388"/>
                  </a:cubicBezTo>
                  <a:cubicBezTo>
                    <a:pt x="22115" y="28388"/>
                    <a:pt x="28145" y="23415"/>
                    <a:pt x="29289" y="16433"/>
                  </a:cubicBezTo>
                  <a:cubicBezTo>
                    <a:pt x="30523" y="8695"/>
                    <a:pt x="25286" y="1423"/>
                    <a:pt x="17547" y="188"/>
                  </a:cubicBezTo>
                  <a:cubicBezTo>
                    <a:pt x="16773" y="62"/>
                    <a:pt x="16003" y="0"/>
                    <a:pt x="152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25"/>
            <p:cNvSpPr/>
            <p:nvPr/>
          </p:nvSpPr>
          <p:spPr>
            <a:xfrm>
              <a:off x="2054386" y="1609544"/>
              <a:ext cx="442320" cy="426197"/>
            </a:xfrm>
            <a:custGeom>
              <a:avLst/>
              <a:gdLst/>
              <a:ahLst/>
              <a:cxnLst/>
              <a:rect l="l" t="t" r="r" b="b"/>
              <a:pathLst>
                <a:path w="26419" h="25456" extrusionOk="0">
                  <a:moveTo>
                    <a:pt x="13191" y="1"/>
                  </a:moveTo>
                  <a:cubicBezTo>
                    <a:pt x="6578" y="1"/>
                    <a:pt x="979" y="5112"/>
                    <a:pt x="500" y="11808"/>
                  </a:cubicBezTo>
                  <a:cubicBezTo>
                    <a:pt x="0" y="18814"/>
                    <a:pt x="5271" y="24918"/>
                    <a:pt x="12276" y="25418"/>
                  </a:cubicBezTo>
                  <a:cubicBezTo>
                    <a:pt x="12603" y="25443"/>
                    <a:pt x="12928" y="25455"/>
                    <a:pt x="13250" y="25455"/>
                  </a:cubicBezTo>
                  <a:cubicBezTo>
                    <a:pt x="19869" y="25455"/>
                    <a:pt x="25442" y="20323"/>
                    <a:pt x="25919" y="13643"/>
                  </a:cubicBezTo>
                  <a:cubicBezTo>
                    <a:pt x="26419" y="6638"/>
                    <a:pt x="21149" y="534"/>
                    <a:pt x="14110" y="33"/>
                  </a:cubicBezTo>
                  <a:cubicBezTo>
                    <a:pt x="13802" y="11"/>
                    <a:pt x="13495" y="1"/>
                    <a:pt x="131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5"/>
            <p:cNvSpPr/>
            <p:nvPr/>
          </p:nvSpPr>
          <p:spPr>
            <a:xfrm rot="-5400000">
              <a:off x="2146091" y="1649149"/>
              <a:ext cx="273104" cy="263075"/>
            </a:xfrm>
            <a:custGeom>
              <a:avLst/>
              <a:gdLst/>
              <a:ahLst/>
              <a:cxnLst/>
              <a:rect l="l" t="t" r="r" b="b"/>
              <a:pathLst>
                <a:path w="16312" h="15713" extrusionOk="0">
                  <a:moveTo>
                    <a:pt x="5037" y="1"/>
                  </a:moveTo>
                  <a:lnTo>
                    <a:pt x="3002" y="1435"/>
                  </a:lnTo>
                  <a:lnTo>
                    <a:pt x="4270" y="2803"/>
                  </a:lnTo>
                  <a:cubicBezTo>
                    <a:pt x="4103" y="2936"/>
                    <a:pt x="3970" y="3070"/>
                    <a:pt x="3803" y="3203"/>
                  </a:cubicBezTo>
                  <a:cubicBezTo>
                    <a:pt x="3669" y="3337"/>
                    <a:pt x="3536" y="3503"/>
                    <a:pt x="3369" y="3637"/>
                  </a:cubicBezTo>
                  <a:lnTo>
                    <a:pt x="2035" y="2136"/>
                  </a:lnTo>
                  <a:lnTo>
                    <a:pt x="0" y="3603"/>
                  </a:lnTo>
                  <a:lnTo>
                    <a:pt x="1902" y="5705"/>
                  </a:lnTo>
                  <a:cubicBezTo>
                    <a:pt x="267" y="8907"/>
                    <a:pt x="667" y="12910"/>
                    <a:pt x="3236" y="15712"/>
                  </a:cubicBezTo>
                  <a:lnTo>
                    <a:pt x="5070" y="14044"/>
                  </a:lnTo>
                  <a:cubicBezTo>
                    <a:pt x="3436" y="12276"/>
                    <a:pt x="3036" y="9841"/>
                    <a:pt x="3736" y="7706"/>
                  </a:cubicBezTo>
                  <a:lnTo>
                    <a:pt x="3736" y="7706"/>
                  </a:lnTo>
                  <a:lnTo>
                    <a:pt x="5704" y="9875"/>
                  </a:lnTo>
                  <a:lnTo>
                    <a:pt x="7739" y="8440"/>
                  </a:lnTo>
                  <a:lnTo>
                    <a:pt x="5037" y="5471"/>
                  </a:lnTo>
                  <a:cubicBezTo>
                    <a:pt x="5171" y="5305"/>
                    <a:pt x="5337" y="5171"/>
                    <a:pt x="5471" y="5038"/>
                  </a:cubicBezTo>
                  <a:cubicBezTo>
                    <a:pt x="5638" y="4904"/>
                    <a:pt x="5804" y="4771"/>
                    <a:pt x="5938" y="4671"/>
                  </a:cubicBezTo>
                  <a:lnTo>
                    <a:pt x="8740" y="7740"/>
                  </a:lnTo>
                  <a:lnTo>
                    <a:pt x="10775" y="6272"/>
                  </a:lnTo>
                  <a:lnTo>
                    <a:pt x="8306" y="3570"/>
                  </a:lnTo>
                  <a:cubicBezTo>
                    <a:pt x="8792" y="3450"/>
                    <a:pt x="9291" y="3391"/>
                    <a:pt x="9789" y="3391"/>
                  </a:cubicBezTo>
                  <a:cubicBezTo>
                    <a:pt x="11512" y="3391"/>
                    <a:pt x="13235" y="4100"/>
                    <a:pt x="14477" y="5471"/>
                  </a:cubicBezTo>
                  <a:lnTo>
                    <a:pt x="16312" y="3804"/>
                  </a:lnTo>
                  <a:cubicBezTo>
                    <a:pt x="14577" y="1886"/>
                    <a:pt x="12170" y="906"/>
                    <a:pt x="9754" y="906"/>
                  </a:cubicBezTo>
                  <a:cubicBezTo>
                    <a:pt x="8640" y="906"/>
                    <a:pt x="7524" y="1114"/>
                    <a:pt x="6471" y="1535"/>
                  </a:cubicBezTo>
                  <a:lnTo>
                    <a:pt x="50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5"/>
            <p:cNvSpPr/>
            <p:nvPr/>
          </p:nvSpPr>
          <p:spPr>
            <a:xfrm>
              <a:off x="2049347" y="1623106"/>
              <a:ext cx="452399" cy="398991"/>
            </a:xfrm>
            <a:custGeom>
              <a:avLst/>
              <a:gdLst/>
              <a:ahLst/>
              <a:cxnLst/>
              <a:rect l="l" t="t" r="r" b="b"/>
              <a:pathLst>
                <a:path w="27021" h="23831" extrusionOk="0">
                  <a:moveTo>
                    <a:pt x="13493" y="429"/>
                  </a:moveTo>
                  <a:cubicBezTo>
                    <a:pt x="17067" y="429"/>
                    <a:pt x="20589" y="2084"/>
                    <a:pt x="22851" y="5194"/>
                  </a:cubicBezTo>
                  <a:cubicBezTo>
                    <a:pt x="26553" y="10331"/>
                    <a:pt x="25352" y="17537"/>
                    <a:pt x="20215" y="21239"/>
                  </a:cubicBezTo>
                  <a:cubicBezTo>
                    <a:pt x="18189" y="22700"/>
                    <a:pt x="15840" y="23403"/>
                    <a:pt x="13512" y="23403"/>
                  </a:cubicBezTo>
                  <a:cubicBezTo>
                    <a:pt x="9938" y="23403"/>
                    <a:pt x="6412" y="21748"/>
                    <a:pt x="4171" y="18637"/>
                  </a:cubicBezTo>
                  <a:cubicBezTo>
                    <a:pt x="468" y="13500"/>
                    <a:pt x="1635" y="6295"/>
                    <a:pt x="6772" y="2592"/>
                  </a:cubicBezTo>
                  <a:cubicBezTo>
                    <a:pt x="8812" y="1132"/>
                    <a:pt x="11164" y="429"/>
                    <a:pt x="13493" y="429"/>
                  </a:cubicBezTo>
                  <a:close/>
                  <a:moveTo>
                    <a:pt x="13495" y="1"/>
                  </a:moveTo>
                  <a:cubicBezTo>
                    <a:pt x="11080" y="1"/>
                    <a:pt x="8643" y="733"/>
                    <a:pt x="6539" y="2259"/>
                  </a:cubicBezTo>
                  <a:cubicBezTo>
                    <a:pt x="1202" y="6095"/>
                    <a:pt x="1" y="13534"/>
                    <a:pt x="3837" y="18871"/>
                  </a:cubicBezTo>
                  <a:cubicBezTo>
                    <a:pt x="6160" y="22103"/>
                    <a:pt x="9818" y="23831"/>
                    <a:pt x="13519" y="23831"/>
                  </a:cubicBezTo>
                  <a:cubicBezTo>
                    <a:pt x="15929" y="23831"/>
                    <a:pt x="18357" y="23099"/>
                    <a:pt x="20449" y="21573"/>
                  </a:cubicBezTo>
                  <a:cubicBezTo>
                    <a:pt x="25786" y="17737"/>
                    <a:pt x="27020" y="10298"/>
                    <a:pt x="23184" y="4961"/>
                  </a:cubicBezTo>
                  <a:cubicBezTo>
                    <a:pt x="20861" y="1728"/>
                    <a:pt x="17204" y="1"/>
                    <a:pt x="13495" y="1"/>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25"/>
            <p:cNvSpPr/>
            <p:nvPr/>
          </p:nvSpPr>
          <p:spPr>
            <a:xfrm>
              <a:off x="1395937" y="1567922"/>
              <a:ext cx="709832" cy="391708"/>
            </a:xfrm>
            <a:custGeom>
              <a:avLst/>
              <a:gdLst/>
              <a:ahLst/>
              <a:cxnLst/>
              <a:rect l="l" t="t" r="r" b="b"/>
              <a:pathLst>
                <a:path w="42397" h="23396" extrusionOk="0">
                  <a:moveTo>
                    <a:pt x="22874" y="1"/>
                  </a:moveTo>
                  <a:cubicBezTo>
                    <a:pt x="21495" y="1"/>
                    <a:pt x="20116" y="95"/>
                    <a:pt x="18747" y="284"/>
                  </a:cubicBezTo>
                  <a:cubicBezTo>
                    <a:pt x="11542" y="1319"/>
                    <a:pt x="4770" y="5021"/>
                    <a:pt x="0" y="10492"/>
                  </a:cubicBezTo>
                  <a:cubicBezTo>
                    <a:pt x="0" y="10492"/>
                    <a:pt x="2084" y="23395"/>
                    <a:pt x="12305" y="23395"/>
                  </a:cubicBezTo>
                  <a:cubicBezTo>
                    <a:pt x="13866" y="23395"/>
                    <a:pt x="15617" y="23094"/>
                    <a:pt x="17579" y="22400"/>
                  </a:cubicBezTo>
                  <a:cubicBezTo>
                    <a:pt x="22516" y="20632"/>
                    <a:pt x="24951" y="14728"/>
                    <a:pt x="25051" y="9524"/>
                  </a:cubicBezTo>
                  <a:cubicBezTo>
                    <a:pt x="28192" y="11520"/>
                    <a:pt x="31901" y="12586"/>
                    <a:pt x="35610" y="12586"/>
                  </a:cubicBezTo>
                  <a:cubicBezTo>
                    <a:pt x="36116" y="12586"/>
                    <a:pt x="36622" y="12567"/>
                    <a:pt x="37127" y="12527"/>
                  </a:cubicBezTo>
                  <a:cubicBezTo>
                    <a:pt x="38327" y="12426"/>
                    <a:pt x="39562" y="12193"/>
                    <a:pt x="40596" y="11593"/>
                  </a:cubicBezTo>
                  <a:cubicBezTo>
                    <a:pt x="41630" y="10959"/>
                    <a:pt x="42397" y="9858"/>
                    <a:pt x="42397" y="8624"/>
                  </a:cubicBezTo>
                  <a:cubicBezTo>
                    <a:pt x="42364" y="8057"/>
                    <a:pt x="42163" y="7523"/>
                    <a:pt x="41863" y="7023"/>
                  </a:cubicBezTo>
                  <a:cubicBezTo>
                    <a:pt x="41330" y="6189"/>
                    <a:pt x="40462" y="5488"/>
                    <a:pt x="39595" y="4921"/>
                  </a:cubicBezTo>
                  <a:cubicBezTo>
                    <a:pt x="38161" y="4020"/>
                    <a:pt x="36660" y="3220"/>
                    <a:pt x="35125" y="2553"/>
                  </a:cubicBezTo>
                  <a:cubicBezTo>
                    <a:pt x="31258" y="870"/>
                    <a:pt x="27070" y="1"/>
                    <a:pt x="22874" y="1"/>
                  </a:cubicBezTo>
                  <a:close/>
                </a:path>
              </a:pathLst>
            </a:custGeom>
            <a:solidFill>
              <a:srgbClr val="DB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25"/>
            <p:cNvSpPr/>
            <p:nvPr/>
          </p:nvSpPr>
          <p:spPr>
            <a:xfrm>
              <a:off x="1619885" y="1727378"/>
              <a:ext cx="455731" cy="202182"/>
            </a:xfrm>
            <a:custGeom>
              <a:avLst/>
              <a:gdLst/>
              <a:ahLst/>
              <a:cxnLst/>
              <a:rect l="l" t="t" r="r" b="b"/>
              <a:pathLst>
                <a:path w="27220" h="12076" fill="none" extrusionOk="0">
                  <a:moveTo>
                    <a:pt x="0" y="12076"/>
                  </a:moveTo>
                  <a:cubicBezTo>
                    <a:pt x="6939" y="11309"/>
                    <a:pt x="11575" y="5237"/>
                    <a:pt x="11675" y="0"/>
                  </a:cubicBezTo>
                  <a:cubicBezTo>
                    <a:pt x="15244" y="2269"/>
                    <a:pt x="19548" y="3336"/>
                    <a:pt x="23751" y="3003"/>
                  </a:cubicBezTo>
                  <a:cubicBezTo>
                    <a:pt x="24951" y="2902"/>
                    <a:pt x="26186" y="2702"/>
                    <a:pt x="27220" y="2069"/>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5"/>
            <p:cNvSpPr/>
            <p:nvPr/>
          </p:nvSpPr>
          <p:spPr>
            <a:xfrm>
              <a:off x="1982343" y="1610649"/>
              <a:ext cx="114502" cy="80264"/>
            </a:xfrm>
            <a:custGeom>
              <a:avLst/>
              <a:gdLst/>
              <a:ahLst/>
              <a:cxnLst/>
              <a:rect l="l" t="t" r="r" b="b"/>
              <a:pathLst>
                <a:path w="6839" h="4794" extrusionOk="0">
                  <a:moveTo>
                    <a:pt x="100" y="1"/>
                  </a:moveTo>
                  <a:cubicBezTo>
                    <a:pt x="33" y="134"/>
                    <a:pt x="0" y="334"/>
                    <a:pt x="0" y="501"/>
                  </a:cubicBezTo>
                  <a:cubicBezTo>
                    <a:pt x="0" y="1001"/>
                    <a:pt x="167" y="1468"/>
                    <a:pt x="367" y="1902"/>
                  </a:cubicBezTo>
                  <a:cubicBezTo>
                    <a:pt x="1034" y="3203"/>
                    <a:pt x="2202" y="4170"/>
                    <a:pt x="3569" y="4571"/>
                  </a:cubicBezTo>
                  <a:cubicBezTo>
                    <a:pt x="4046" y="4717"/>
                    <a:pt x="4543" y="4794"/>
                    <a:pt x="5038" y="4794"/>
                  </a:cubicBezTo>
                  <a:cubicBezTo>
                    <a:pt x="5443" y="4794"/>
                    <a:pt x="5847" y="4743"/>
                    <a:pt x="6238" y="4637"/>
                  </a:cubicBezTo>
                  <a:cubicBezTo>
                    <a:pt x="6438" y="4604"/>
                    <a:pt x="6638" y="4571"/>
                    <a:pt x="6838" y="4504"/>
                  </a:cubicBezTo>
                  <a:cubicBezTo>
                    <a:pt x="6305" y="3637"/>
                    <a:pt x="5404" y="2936"/>
                    <a:pt x="4537" y="2369"/>
                  </a:cubicBezTo>
                  <a:cubicBezTo>
                    <a:pt x="3136" y="1468"/>
                    <a:pt x="1635" y="668"/>
                    <a:pt x="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5"/>
            <p:cNvSpPr/>
            <p:nvPr/>
          </p:nvSpPr>
          <p:spPr>
            <a:xfrm>
              <a:off x="1294294" y="1763676"/>
              <a:ext cx="107788" cy="162536"/>
            </a:xfrm>
            <a:custGeom>
              <a:avLst/>
              <a:gdLst/>
              <a:ahLst/>
              <a:cxnLst/>
              <a:rect l="l" t="t" r="r" b="b"/>
              <a:pathLst>
                <a:path w="6438" h="9708" fill="none" extrusionOk="0">
                  <a:moveTo>
                    <a:pt x="0" y="9708"/>
                  </a:moveTo>
                  <a:cubicBezTo>
                    <a:pt x="867" y="5838"/>
                    <a:pt x="3202" y="2302"/>
                    <a:pt x="6438" y="1"/>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5"/>
            <p:cNvSpPr/>
            <p:nvPr/>
          </p:nvSpPr>
          <p:spPr>
            <a:xfrm>
              <a:off x="1158579" y="1589989"/>
              <a:ext cx="160293" cy="113397"/>
            </a:xfrm>
            <a:custGeom>
              <a:avLst/>
              <a:gdLst/>
              <a:ahLst/>
              <a:cxnLst/>
              <a:rect l="l" t="t" r="r" b="b"/>
              <a:pathLst>
                <a:path w="9574" h="6773" fill="none" extrusionOk="0">
                  <a:moveTo>
                    <a:pt x="9574" y="6772"/>
                  </a:moveTo>
                  <a:cubicBezTo>
                    <a:pt x="5838" y="5438"/>
                    <a:pt x="2502" y="3069"/>
                    <a:pt x="0" y="1"/>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5"/>
            <p:cNvSpPr/>
            <p:nvPr/>
          </p:nvSpPr>
          <p:spPr>
            <a:xfrm>
              <a:off x="1270268" y="1549221"/>
              <a:ext cx="98312" cy="108927"/>
            </a:xfrm>
            <a:custGeom>
              <a:avLst/>
              <a:gdLst/>
              <a:ahLst/>
              <a:cxnLst/>
              <a:rect l="l" t="t" r="r" b="b"/>
              <a:pathLst>
                <a:path w="5872" h="6506" fill="none" extrusionOk="0">
                  <a:moveTo>
                    <a:pt x="5872" y="6505"/>
                  </a:moveTo>
                  <a:cubicBezTo>
                    <a:pt x="3370" y="4904"/>
                    <a:pt x="1302" y="2636"/>
                    <a:pt x="1" y="0"/>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5"/>
            <p:cNvSpPr/>
            <p:nvPr/>
          </p:nvSpPr>
          <p:spPr>
            <a:xfrm>
              <a:off x="1512097" y="1663706"/>
              <a:ext cx="80431" cy="24595"/>
            </a:xfrm>
            <a:custGeom>
              <a:avLst/>
              <a:gdLst/>
              <a:ahLst/>
              <a:cxnLst/>
              <a:rect l="l" t="t" r="r" b="b"/>
              <a:pathLst>
                <a:path w="4804" h="1469" fill="none" extrusionOk="0">
                  <a:moveTo>
                    <a:pt x="4804" y="1"/>
                  </a:moveTo>
                  <a:cubicBezTo>
                    <a:pt x="3103" y="101"/>
                    <a:pt x="1435" y="601"/>
                    <a:pt x="0" y="1468"/>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5"/>
            <p:cNvSpPr/>
            <p:nvPr/>
          </p:nvSpPr>
          <p:spPr>
            <a:xfrm>
              <a:off x="984892" y="1400665"/>
              <a:ext cx="448465" cy="518850"/>
            </a:xfrm>
            <a:custGeom>
              <a:avLst/>
              <a:gdLst/>
              <a:ahLst/>
              <a:cxnLst/>
              <a:rect l="l" t="t" r="r" b="b"/>
              <a:pathLst>
                <a:path w="26786" h="30990" extrusionOk="0">
                  <a:moveTo>
                    <a:pt x="18613" y="0"/>
                  </a:moveTo>
                  <a:cubicBezTo>
                    <a:pt x="18613" y="0"/>
                    <a:pt x="467" y="23484"/>
                    <a:pt x="234" y="23984"/>
                  </a:cubicBezTo>
                  <a:cubicBezTo>
                    <a:pt x="0" y="24485"/>
                    <a:pt x="10541" y="30989"/>
                    <a:pt x="10541" y="30989"/>
                  </a:cubicBezTo>
                  <a:lnTo>
                    <a:pt x="26786" y="5705"/>
                  </a:lnTo>
                  <a:lnTo>
                    <a:pt x="186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5"/>
            <p:cNvSpPr/>
            <p:nvPr/>
          </p:nvSpPr>
          <p:spPr>
            <a:xfrm>
              <a:off x="-99687" y="498713"/>
              <a:ext cx="1476086" cy="1414105"/>
            </a:xfrm>
            <a:custGeom>
              <a:avLst/>
              <a:gdLst/>
              <a:ahLst/>
              <a:cxnLst/>
              <a:rect l="l" t="t" r="r" b="b"/>
              <a:pathLst>
                <a:path w="88164" h="84462" extrusionOk="0">
                  <a:moveTo>
                    <a:pt x="32991" y="1"/>
                  </a:moveTo>
                  <a:lnTo>
                    <a:pt x="1" y="38895"/>
                  </a:lnTo>
                  <a:cubicBezTo>
                    <a:pt x="14711" y="55574"/>
                    <a:pt x="67916" y="84461"/>
                    <a:pt x="67916" y="84461"/>
                  </a:cubicBezTo>
                  <a:lnTo>
                    <a:pt x="88164" y="54039"/>
                  </a:lnTo>
                  <a:cubicBezTo>
                    <a:pt x="68983" y="40496"/>
                    <a:pt x="50737" y="21783"/>
                    <a:pt x="329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5"/>
            <p:cNvSpPr/>
            <p:nvPr/>
          </p:nvSpPr>
          <p:spPr>
            <a:xfrm>
              <a:off x="831866" y="1649894"/>
              <a:ext cx="117850" cy="103569"/>
            </a:xfrm>
            <a:custGeom>
              <a:avLst/>
              <a:gdLst/>
              <a:ahLst/>
              <a:cxnLst/>
              <a:rect l="l" t="t" r="r" b="b"/>
              <a:pathLst>
                <a:path w="7039" h="6186" extrusionOk="0">
                  <a:moveTo>
                    <a:pt x="3540" y="1"/>
                  </a:moveTo>
                  <a:cubicBezTo>
                    <a:pt x="2904" y="1"/>
                    <a:pt x="2260" y="193"/>
                    <a:pt x="1702" y="592"/>
                  </a:cubicBezTo>
                  <a:cubicBezTo>
                    <a:pt x="334" y="1593"/>
                    <a:pt x="0" y="3528"/>
                    <a:pt x="1034" y="4895"/>
                  </a:cubicBezTo>
                  <a:cubicBezTo>
                    <a:pt x="1638" y="5740"/>
                    <a:pt x="2582" y="6185"/>
                    <a:pt x="3543" y="6185"/>
                  </a:cubicBezTo>
                  <a:cubicBezTo>
                    <a:pt x="4175" y="6185"/>
                    <a:pt x="4815" y="5993"/>
                    <a:pt x="5371" y="5596"/>
                  </a:cubicBezTo>
                  <a:cubicBezTo>
                    <a:pt x="6738" y="4595"/>
                    <a:pt x="7039" y="2627"/>
                    <a:pt x="6038" y="1259"/>
                  </a:cubicBezTo>
                  <a:cubicBezTo>
                    <a:pt x="5436" y="437"/>
                    <a:pt x="4497" y="1"/>
                    <a:pt x="35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5"/>
            <p:cNvSpPr/>
            <p:nvPr/>
          </p:nvSpPr>
          <p:spPr>
            <a:xfrm>
              <a:off x="687210" y="1551649"/>
              <a:ext cx="117867" cy="103552"/>
            </a:xfrm>
            <a:custGeom>
              <a:avLst/>
              <a:gdLst/>
              <a:ahLst/>
              <a:cxnLst/>
              <a:rect l="l" t="t" r="r" b="b"/>
              <a:pathLst>
                <a:path w="7040" h="6185" extrusionOk="0">
                  <a:moveTo>
                    <a:pt x="3506" y="0"/>
                  </a:moveTo>
                  <a:cubicBezTo>
                    <a:pt x="2876" y="0"/>
                    <a:pt x="2245" y="192"/>
                    <a:pt x="1702" y="589"/>
                  </a:cubicBezTo>
                  <a:cubicBezTo>
                    <a:pt x="301" y="1590"/>
                    <a:pt x="1" y="3525"/>
                    <a:pt x="1001" y="4926"/>
                  </a:cubicBezTo>
                  <a:cubicBezTo>
                    <a:pt x="1603" y="5748"/>
                    <a:pt x="2554" y="6184"/>
                    <a:pt x="3514" y="6184"/>
                  </a:cubicBezTo>
                  <a:cubicBezTo>
                    <a:pt x="4151" y="6184"/>
                    <a:pt x="4792" y="5992"/>
                    <a:pt x="5338" y="5593"/>
                  </a:cubicBezTo>
                  <a:cubicBezTo>
                    <a:pt x="6739" y="4592"/>
                    <a:pt x="7039" y="2657"/>
                    <a:pt x="6038" y="1290"/>
                  </a:cubicBezTo>
                  <a:cubicBezTo>
                    <a:pt x="5415" y="445"/>
                    <a:pt x="4463" y="0"/>
                    <a:pt x="3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8">
    <p:bg>
      <p:bgPr>
        <a:solidFill>
          <a:srgbClr val="FFFFFF"/>
        </a:solidFill>
        <a:effectLst/>
      </p:bgPr>
    </p:bg>
    <p:spTree>
      <p:nvGrpSpPr>
        <p:cNvPr id="1" name="Shape 1816"/>
        <p:cNvGrpSpPr/>
        <p:nvPr/>
      </p:nvGrpSpPr>
      <p:grpSpPr>
        <a:xfrm>
          <a:off x="0" y="0"/>
          <a:ext cx="0" cy="0"/>
          <a:chOff x="0" y="0"/>
          <a:chExt cx="0" cy="0"/>
        </a:xfrm>
      </p:grpSpPr>
      <p:sp>
        <p:nvSpPr>
          <p:cNvPr id="1817" name="Google Shape;1817;p26"/>
          <p:cNvSpPr/>
          <p:nvPr/>
        </p:nvSpPr>
        <p:spPr>
          <a:xfrm>
            <a:off x="801621" y="514644"/>
            <a:ext cx="7540759" cy="4114212"/>
          </a:xfrm>
          <a:custGeom>
            <a:avLst/>
            <a:gdLst/>
            <a:ahLst/>
            <a:cxnLst/>
            <a:rect l="l" t="t" r="r" b="b"/>
            <a:pathLst>
              <a:path w="248911" h="135805" extrusionOk="0">
                <a:moveTo>
                  <a:pt x="81138" y="1685"/>
                </a:moveTo>
                <a:cubicBezTo>
                  <a:pt x="80757" y="1685"/>
                  <a:pt x="80386" y="1735"/>
                  <a:pt x="80245" y="1748"/>
                </a:cubicBezTo>
                <a:cubicBezTo>
                  <a:pt x="76659" y="2021"/>
                  <a:pt x="73041" y="2264"/>
                  <a:pt x="69455" y="2538"/>
                </a:cubicBezTo>
                <a:cubicBezTo>
                  <a:pt x="68816" y="2599"/>
                  <a:pt x="68148" y="2629"/>
                  <a:pt x="67631" y="2994"/>
                </a:cubicBezTo>
                <a:cubicBezTo>
                  <a:pt x="67297" y="3176"/>
                  <a:pt x="67053" y="3480"/>
                  <a:pt x="66719" y="3632"/>
                </a:cubicBezTo>
                <a:cubicBezTo>
                  <a:pt x="66111" y="3936"/>
                  <a:pt x="65351" y="3723"/>
                  <a:pt x="64713" y="3936"/>
                </a:cubicBezTo>
                <a:cubicBezTo>
                  <a:pt x="64561" y="3997"/>
                  <a:pt x="64439" y="4058"/>
                  <a:pt x="64348" y="4179"/>
                </a:cubicBezTo>
                <a:cubicBezTo>
                  <a:pt x="64075" y="4544"/>
                  <a:pt x="64439" y="5030"/>
                  <a:pt x="64835" y="5213"/>
                </a:cubicBezTo>
                <a:cubicBezTo>
                  <a:pt x="65260" y="5365"/>
                  <a:pt x="65746" y="5395"/>
                  <a:pt x="66050" y="5729"/>
                </a:cubicBezTo>
                <a:cubicBezTo>
                  <a:pt x="65807" y="5760"/>
                  <a:pt x="65716" y="6125"/>
                  <a:pt x="65868" y="6337"/>
                </a:cubicBezTo>
                <a:cubicBezTo>
                  <a:pt x="65997" y="6488"/>
                  <a:pt x="66188" y="6547"/>
                  <a:pt x="66374" y="6547"/>
                </a:cubicBezTo>
                <a:cubicBezTo>
                  <a:pt x="66451" y="6547"/>
                  <a:pt x="66527" y="6537"/>
                  <a:pt x="66598" y="6520"/>
                </a:cubicBezTo>
                <a:cubicBezTo>
                  <a:pt x="66871" y="6459"/>
                  <a:pt x="67084" y="6307"/>
                  <a:pt x="67357" y="6185"/>
                </a:cubicBezTo>
                <a:cubicBezTo>
                  <a:pt x="67717" y="6038"/>
                  <a:pt x="68091" y="5988"/>
                  <a:pt x="68474" y="5988"/>
                </a:cubicBezTo>
                <a:cubicBezTo>
                  <a:pt x="69257" y="5988"/>
                  <a:pt x="70077" y="6195"/>
                  <a:pt x="70890" y="6195"/>
                </a:cubicBezTo>
                <a:cubicBezTo>
                  <a:pt x="70990" y="6195"/>
                  <a:pt x="71089" y="6192"/>
                  <a:pt x="71187" y="6185"/>
                </a:cubicBezTo>
                <a:cubicBezTo>
                  <a:pt x="72889" y="6033"/>
                  <a:pt x="74227" y="4666"/>
                  <a:pt x="75777" y="3936"/>
                </a:cubicBezTo>
                <a:cubicBezTo>
                  <a:pt x="77206" y="3237"/>
                  <a:pt x="78817" y="3115"/>
                  <a:pt x="80336" y="2811"/>
                </a:cubicBezTo>
                <a:cubicBezTo>
                  <a:pt x="80701" y="2751"/>
                  <a:pt x="82130" y="2660"/>
                  <a:pt x="82191" y="2204"/>
                </a:cubicBezTo>
                <a:cubicBezTo>
                  <a:pt x="82208" y="1780"/>
                  <a:pt x="81663" y="1685"/>
                  <a:pt x="81138" y="1685"/>
                </a:cubicBezTo>
                <a:close/>
                <a:moveTo>
                  <a:pt x="44201" y="7566"/>
                </a:moveTo>
                <a:cubicBezTo>
                  <a:pt x="43403" y="7566"/>
                  <a:pt x="42615" y="7895"/>
                  <a:pt x="42068" y="8465"/>
                </a:cubicBezTo>
                <a:cubicBezTo>
                  <a:pt x="41855" y="8708"/>
                  <a:pt x="41673" y="8951"/>
                  <a:pt x="41430" y="9103"/>
                </a:cubicBezTo>
                <a:cubicBezTo>
                  <a:pt x="41096" y="9286"/>
                  <a:pt x="40670" y="9286"/>
                  <a:pt x="40336" y="9407"/>
                </a:cubicBezTo>
                <a:cubicBezTo>
                  <a:pt x="39971" y="9529"/>
                  <a:pt x="39667" y="9954"/>
                  <a:pt x="39880" y="10258"/>
                </a:cubicBezTo>
                <a:cubicBezTo>
                  <a:pt x="40000" y="10427"/>
                  <a:pt x="40197" y="10481"/>
                  <a:pt x="40395" y="10481"/>
                </a:cubicBezTo>
                <a:cubicBezTo>
                  <a:pt x="40446" y="10481"/>
                  <a:pt x="40498" y="10477"/>
                  <a:pt x="40548" y="10471"/>
                </a:cubicBezTo>
                <a:cubicBezTo>
                  <a:pt x="41308" y="10441"/>
                  <a:pt x="42038" y="10228"/>
                  <a:pt x="42676" y="9894"/>
                </a:cubicBezTo>
                <a:cubicBezTo>
                  <a:pt x="42899" y="9782"/>
                  <a:pt x="43139" y="9654"/>
                  <a:pt x="43359" y="9654"/>
                </a:cubicBezTo>
                <a:cubicBezTo>
                  <a:pt x="43438" y="9654"/>
                  <a:pt x="43515" y="9671"/>
                  <a:pt x="43588" y="9711"/>
                </a:cubicBezTo>
                <a:cubicBezTo>
                  <a:pt x="43922" y="9863"/>
                  <a:pt x="43953" y="10289"/>
                  <a:pt x="43862" y="10654"/>
                </a:cubicBezTo>
                <a:cubicBezTo>
                  <a:pt x="43770" y="10988"/>
                  <a:pt x="43588" y="11322"/>
                  <a:pt x="43649" y="11657"/>
                </a:cubicBezTo>
                <a:cubicBezTo>
                  <a:pt x="43710" y="12052"/>
                  <a:pt x="44074" y="12356"/>
                  <a:pt x="44439" y="12447"/>
                </a:cubicBezTo>
                <a:cubicBezTo>
                  <a:pt x="44593" y="12498"/>
                  <a:pt x="44758" y="12517"/>
                  <a:pt x="44925" y="12517"/>
                </a:cubicBezTo>
                <a:cubicBezTo>
                  <a:pt x="45153" y="12517"/>
                  <a:pt x="45384" y="12482"/>
                  <a:pt x="45594" y="12447"/>
                </a:cubicBezTo>
                <a:cubicBezTo>
                  <a:pt x="46640" y="12313"/>
                  <a:pt x="47783" y="11985"/>
                  <a:pt x="48880" y="11985"/>
                </a:cubicBezTo>
                <a:cubicBezTo>
                  <a:pt x="49283" y="11985"/>
                  <a:pt x="49679" y="12029"/>
                  <a:pt x="50062" y="12143"/>
                </a:cubicBezTo>
                <a:cubicBezTo>
                  <a:pt x="50491" y="12250"/>
                  <a:pt x="50826" y="12523"/>
                  <a:pt x="51254" y="12523"/>
                </a:cubicBezTo>
                <a:cubicBezTo>
                  <a:pt x="51311" y="12523"/>
                  <a:pt x="51369" y="12518"/>
                  <a:pt x="51430" y="12508"/>
                </a:cubicBezTo>
                <a:cubicBezTo>
                  <a:pt x="52038" y="12386"/>
                  <a:pt x="52433" y="11778"/>
                  <a:pt x="52099" y="11201"/>
                </a:cubicBezTo>
                <a:cubicBezTo>
                  <a:pt x="52038" y="11079"/>
                  <a:pt x="51916" y="10958"/>
                  <a:pt x="51856" y="10836"/>
                </a:cubicBezTo>
                <a:cubicBezTo>
                  <a:pt x="51582" y="10137"/>
                  <a:pt x="52676" y="9255"/>
                  <a:pt x="52160" y="8678"/>
                </a:cubicBezTo>
                <a:cubicBezTo>
                  <a:pt x="52072" y="8651"/>
                  <a:pt x="51986" y="8639"/>
                  <a:pt x="51901" y="8639"/>
                </a:cubicBezTo>
                <a:cubicBezTo>
                  <a:pt x="51311" y="8639"/>
                  <a:pt x="50799" y="9240"/>
                  <a:pt x="50427" y="9772"/>
                </a:cubicBezTo>
                <a:cubicBezTo>
                  <a:pt x="50366" y="9863"/>
                  <a:pt x="50305" y="9954"/>
                  <a:pt x="50214" y="9985"/>
                </a:cubicBezTo>
                <a:cubicBezTo>
                  <a:pt x="50177" y="10004"/>
                  <a:pt x="50142" y="10011"/>
                  <a:pt x="50109" y="10011"/>
                </a:cubicBezTo>
                <a:cubicBezTo>
                  <a:pt x="50036" y="10011"/>
                  <a:pt x="49973" y="9975"/>
                  <a:pt x="49910" y="9954"/>
                </a:cubicBezTo>
                <a:cubicBezTo>
                  <a:pt x="48907" y="9590"/>
                  <a:pt x="47904" y="9225"/>
                  <a:pt x="46992" y="8708"/>
                </a:cubicBezTo>
                <a:cubicBezTo>
                  <a:pt x="46293" y="8313"/>
                  <a:pt x="45655" y="7827"/>
                  <a:pt x="44865" y="7644"/>
                </a:cubicBezTo>
                <a:cubicBezTo>
                  <a:pt x="44646" y="7591"/>
                  <a:pt x="44423" y="7566"/>
                  <a:pt x="44201" y="7566"/>
                </a:cubicBezTo>
                <a:close/>
                <a:moveTo>
                  <a:pt x="101704" y="1"/>
                </a:moveTo>
                <a:cubicBezTo>
                  <a:pt x="101563" y="1"/>
                  <a:pt x="101421" y="7"/>
                  <a:pt x="101279" y="15"/>
                </a:cubicBezTo>
                <a:cubicBezTo>
                  <a:pt x="99729" y="76"/>
                  <a:pt x="98179" y="197"/>
                  <a:pt x="96628" y="410"/>
                </a:cubicBezTo>
                <a:cubicBezTo>
                  <a:pt x="95838" y="532"/>
                  <a:pt x="95018" y="653"/>
                  <a:pt x="94349" y="1109"/>
                </a:cubicBezTo>
                <a:cubicBezTo>
                  <a:pt x="93954" y="1353"/>
                  <a:pt x="93619" y="1717"/>
                  <a:pt x="93224" y="1930"/>
                </a:cubicBezTo>
                <a:cubicBezTo>
                  <a:pt x="92859" y="2112"/>
                  <a:pt x="92464" y="2173"/>
                  <a:pt x="92069" y="2234"/>
                </a:cubicBezTo>
                <a:cubicBezTo>
                  <a:pt x="88847" y="2660"/>
                  <a:pt x="85443" y="2021"/>
                  <a:pt x="82373" y="3115"/>
                </a:cubicBezTo>
                <a:cubicBezTo>
                  <a:pt x="82160" y="3207"/>
                  <a:pt x="81917" y="3298"/>
                  <a:pt x="81795" y="3541"/>
                </a:cubicBezTo>
                <a:cubicBezTo>
                  <a:pt x="81704" y="3754"/>
                  <a:pt x="81765" y="4058"/>
                  <a:pt x="81643" y="4270"/>
                </a:cubicBezTo>
                <a:cubicBezTo>
                  <a:pt x="81491" y="4514"/>
                  <a:pt x="81157" y="4544"/>
                  <a:pt x="80884" y="4544"/>
                </a:cubicBezTo>
                <a:cubicBezTo>
                  <a:pt x="79394" y="4605"/>
                  <a:pt x="77905" y="4666"/>
                  <a:pt x="76385" y="4726"/>
                </a:cubicBezTo>
                <a:cubicBezTo>
                  <a:pt x="76993" y="5973"/>
                  <a:pt x="78665" y="6125"/>
                  <a:pt x="80032" y="6155"/>
                </a:cubicBezTo>
                <a:cubicBezTo>
                  <a:pt x="82525" y="6246"/>
                  <a:pt x="85412" y="8495"/>
                  <a:pt x="84014" y="11292"/>
                </a:cubicBezTo>
                <a:cubicBezTo>
                  <a:pt x="83589" y="12173"/>
                  <a:pt x="82738" y="12781"/>
                  <a:pt x="82343" y="13663"/>
                </a:cubicBezTo>
                <a:cubicBezTo>
                  <a:pt x="81887" y="14696"/>
                  <a:pt x="82099" y="15912"/>
                  <a:pt x="82373" y="17006"/>
                </a:cubicBezTo>
                <a:cubicBezTo>
                  <a:pt x="82555" y="17766"/>
                  <a:pt x="82798" y="18556"/>
                  <a:pt x="83254" y="19195"/>
                </a:cubicBezTo>
                <a:cubicBezTo>
                  <a:pt x="83710" y="19863"/>
                  <a:pt x="84409" y="20380"/>
                  <a:pt x="85200" y="20380"/>
                </a:cubicBezTo>
                <a:cubicBezTo>
                  <a:pt x="85220" y="20381"/>
                  <a:pt x="85240" y="20381"/>
                  <a:pt x="85260" y="20381"/>
                </a:cubicBezTo>
                <a:cubicBezTo>
                  <a:pt x="86237" y="20381"/>
                  <a:pt x="87065" y="19664"/>
                  <a:pt x="87601" y="18830"/>
                </a:cubicBezTo>
                <a:cubicBezTo>
                  <a:pt x="88148" y="18009"/>
                  <a:pt x="88482" y="17037"/>
                  <a:pt x="89060" y="16246"/>
                </a:cubicBezTo>
                <a:cubicBezTo>
                  <a:pt x="89273" y="15942"/>
                  <a:pt x="89516" y="15699"/>
                  <a:pt x="89850" y="15608"/>
                </a:cubicBezTo>
                <a:cubicBezTo>
                  <a:pt x="89914" y="15594"/>
                  <a:pt x="89979" y="15588"/>
                  <a:pt x="90045" y="15588"/>
                </a:cubicBezTo>
                <a:cubicBezTo>
                  <a:pt x="90263" y="15588"/>
                  <a:pt x="90491" y="15653"/>
                  <a:pt x="90701" y="15699"/>
                </a:cubicBezTo>
                <a:cubicBezTo>
                  <a:pt x="90886" y="15734"/>
                  <a:pt x="91069" y="15750"/>
                  <a:pt x="91251" y="15750"/>
                </a:cubicBezTo>
                <a:cubicBezTo>
                  <a:pt x="92659" y="15750"/>
                  <a:pt x="93999" y="14788"/>
                  <a:pt x="95291" y="14088"/>
                </a:cubicBezTo>
                <a:cubicBezTo>
                  <a:pt x="97571" y="12872"/>
                  <a:pt x="100215" y="12416"/>
                  <a:pt x="102768" y="11991"/>
                </a:cubicBezTo>
                <a:cubicBezTo>
                  <a:pt x="102434" y="11353"/>
                  <a:pt x="102951" y="10562"/>
                  <a:pt x="103559" y="10167"/>
                </a:cubicBezTo>
                <a:cubicBezTo>
                  <a:pt x="104197" y="9772"/>
                  <a:pt x="104957" y="9529"/>
                  <a:pt x="105382" y="8951"/>
                </a:cubicBezTo>
                <a:cubicBezTo>
                  <a:pt x="104987" y="8283"/>
                  <a:pt x="105200" y="7340"/>
                  <a:pt x="105808" y="6885"/>
                </a:cubicBezTo>
                <a:cubicBezTo>
                  <a:pt x="105990" y="6763"/>
                  <a:pt x="106203" y="6672"/>
                  <a:pt x="106325" y="6489"/>
                </a:cubicBezTo>
                <a:cubicBezTo>
                  <a:pt x="106537" y="6216"/>
                  <a:pt x="106507" y="5821"/>
                  <a:pt x="106568" y="5456"/>
                </a:cubicBezTo>
                <a:cubicBezTo>
                  <a:pt x="106872" y="4058"/>
                  <a:pt x="108787" y="3784"/>
                  <a:pt x="109729" y="2690"/>
                </a:cubicBezTo>
                <a:cubicBezTo>
                  <a:pt x="109112" y="2009"/>
                  <a:pt x="108198" y="1972"/>
                  <a:pt x="107245" y="1972"/>
                </a:cubicBezTo>
                <a:cubicBezTo>
                  <a:pt x="107126" y="1972"/>
                  <a:pt x="107006" y="1972"/>
                  <a:pt x="106886" y="1972"/>
                </a:cubicBezTo>
                <a:cubicBezTo>
                  <a:pt x="106123" y="1972"/>
                  <a:pt x="105356" y="1948"/>
                  <a:pt x="104714" y="1596"/>
                </a:cubicBezTo>
                <a:cubicBezTo>
                  <a:pt x="104015" y="1231"/>
                  <a:pt x="103528" y="501"/>
                  <a:pt x="102799" y="197"/>
                </a:cubicBezTo>
                <a:cubicBezTo>
                  <a:pt x="102446" y="43"/>
                  <a:pt x="102077" y="1"/>
                  <a:pt x="101704" y="1"/>
                </a:cubicBezTo>
                <a:close/>
                <a:moveTo>
                  <a:pt x="223592" y="68551"/>
                </a:moveTo>
                <a:cubicBezTo>
                  <a:pt x="223461" y="68551"/>
                  <a:pt x="223336" y="68634"/>
                  <a:pt x="223257" y="68739"/>
                </a:cubicBezTo>
                <a:cubicBezTo>
                  <a:pt x="223166" y="68861"/>
                  <a:pt x="223166" y="69074"/>
                  <a:pt x="223227" y="69226"/>
                </a:cubicBezTo>
                <a:cubicBezTo>
                  <a:pt x="223287" y="69378"/>
                  <a:pt x="223409" y="69499"/>
                  <a:pt x="223531" y="69621"/>
                </a:cubicBezTo>
                <a:cubicBezTo>
                  <a:pt x="223652" y="69803"/>
                  <a:pt x="223804" y="69955"/>
                  <a:pt x="223986" y="70077"/>
                </a:cubicBezTo>
                <a:cubicBezTo>
                  <a:pt x="224108" y="70168"/>
                  <a:pt x="224230" y="70229"/>
                  <a:pt x="224321" y="70290"/>
                </a:cubicBezTo>
                <a:cubicBezTo>
                  <a:pt x="224473" y="70381"/>
                  <a:pt x="224564" y="70502"/>
                  <a:pt x="224655" y="70624"/>
                </a:cubicBezTo>
                <a:cubicBezTo>
                  <a:pt x="224716" y="70746"/>
                  <a:pt x="224746" y="70898"/>
                  <a:pt x="224807" y="70989"/>
                </a:cubicBezTo>
                <a:cubicBezTo>
                  <a:pt x="224884" y="71078"/>
                  <a:pt x="224993" y="71114"/>
                  <a:pt x="225105" y="71114"/>
                </a:cubicBezTo>
                <a:cubicBezTo>
                  <a:pt x="225259" y="71114"/>
                  <a:pt x="225418" y="71046"/>
                  <a:pt x="225506" y="70958"/>
                </a:cubicBezTo>
                <a:cubicBezTo>
                  <a:pt x="225689" y="70776"/>
                  <a:pt x="225749" y="70533"/>
                  <a:pt x="225719" y="70290"/>
                </a:cubicBezTo>
                <a:cubicBezTo>
                  <a:pt x="225689" y="70168"/>
                  <a:pt x="225658" y="70047"/>
                  <a:pt x="225628" y="69895"/>
                </a:cubicBezTo>
                <a:cubicBezTo>
                  <a:pt x="225628" y="69834"/>
                  <a:pt x="225628" y="69743"/>
                  <a:pt x="225628" y="69682"/>
                </a:cubicBezTo>
                <a:cubicBezTo>
                  <a:pt x="225567" y="69499"/>
                  <a:pt x="225445" y="69347"/>
                  <a:pt x="225294" y="69287"/>
                </a:cubicBezTo>
                <a:cubicBezTo>
                  <a:pt x="225172" y="69241"/>
                  <a:pt x="225050" y="69241"/>
                  <a:pt x="224929" y="69241"/>
                </a:cubicBezTo>
                <a:cubicBezTo>
                  <a:pt x="224807" y="69241"/>
                  <a:pt x="224686" y="69241"/>
                  <a:pt x="224564" y="69195"/>
                </a:cubicBezTo>
                <a:cubicBezTo>
                  <a:pt x="224351" y="69104"/>
                  <a:pt x="224230" y="68861"/>
                  <a:pt x="224047" y="68709"/>
                </a:cubicBezTo>
                <a:cubicBezTo>
                  <a:pt x="223926" y="68618"/>
                  <a:pt x="223804" y="68557"/>
                  <a:pt x="223652" y="68557"/>
                </a:cubicBezTo>
                <a:cubicBezTo>
                  <a:pt x="223632" y="68553"/>
                  <a:pt x="223612" y="68551"/>
                  <a:pt x="223592" y="68551"/>
                </a:cubicBezTo>
                <a:close/>
                <a:moveTo>
                  <a:pt x="67169" y="8068"/>
                </a:moveTo>
                <a:cubicBezTo>
                  <a:pt x="67141" y="8068"/>
                  <a:pt x="67112" y="8069"/>
                  <a:pt x="67084" y="8070"/>
                </a:cubicBezTo>
                <a:cubicBezTo>
                  <a:pt x="65959" y="8100"/>
                  <a:pt x="65108" y="9012"/>
                  <a:pt x="64348" y="9833"/>
                </a:cubicBezTo>
                <a:cubicBezTo>
                  <a:pt x="64034" y="9408"/>
                  <a:pt x="63506" y="9185"/>
                  <a:pt x="62984" y="9185"/>
                </a:cubicBezTo>
                <a:cubicBezTo>
                  <a:pt x="62647" y="9185"/>
                  <a:pt x="62312" y="9278"/>
                  <a:pt x="62038" y="9468"/>
                </a:cubicBezTo>
                <a:cubicBezTo>
                  <a:pt x="61309" y="9985"/>
                  <a:pt x="61126" y="11079"/>
                  <a:pt x="61582" y="11809"/>
                </a:cubicBezTo>
                <a:cubicBezTo>
                  <a:pt x="61673" y="11930"/>
                  <a:pt x="61795" y="12052"/>
                  <a:pt x="61825" y="12204"/>
                </a:cubicBezTo>
                <a:cubicBezTo>
                  <a:pt x="61886" y="12538"/>
                  <a:pt x="61582" y="12812"/>
                  <a:pt x="61309" y="12994"/>
                </a:cubicBezTo>
                <a:cubicBezTo>
                  <a:pt x="60841" y="13280"/>
                  <a:pt x="60507" y="13366"/>
                  <a:pt x="59983" y="13366"/>
                </a:cubicBezTo>
                <a:cubicBezTo>
                  <a:pt x="59894" y="13366"/>
                  <a:pt x="59799" y="13363"/>
                  <a:pt x="59698" y="13359"/>
                </a:cubicBezTo>
                <a:cubicBezTo>
                  <a:pt x="59728" y="12416"/>
                  <a:pt x="59728" y="11474"/>
                  <a:pt x="59728" y="10562"/>
                </a:cubicBezTo>
                <a:cubicBezTo>
                  <a:pt x="59728" y="10258"/>
                  <a:pt x="59728" y="9954"/>
                  <a:pt x="59546" y="9742"/>
                </a:cubicBezTo>
                <a:cubicBezTo>
                  <a:pt x="59396" y="9534"/>
                  <a:pt x="59184" y="9453"/>
                  <a:pt x="58947" y="9453"/>
                </a:cubicBezTo>
                <a:cubicBezTo>
                  <a:pt x="58562" y="9453"/>
                  <a:pt x="58110" y="9668"/>
                  <a:pt x="57752" y="9894"/>
                </a:cubicBezTo>
                <a:cubicBezTo>
                  <a:pt x="56537" y="10714"/>
                  <a:pt x="55290" y="11535"/>
                  <a:pt x="54044" y="12325"/>
                </a:cubicBezTo>
                <a:cubicBezTo>
                  <a:pt x="53238" y="12854"/>
                  <a:pt x="52328" y="13404"/>
                  <a:pt x="51417" y="13404"/>
                </a:cubicBezTo>
                <a:cubicBezTo>
                  <a:pt x="51229" y="13404"/>
                  <a:pt x="51040" y="13380"/>
                  <a:pt x="50853" y="13328"/>
                </a:cubicBezTo>
                <a:cubicBezTo>
                  <a:pt x="50518" y="13237"/>
                  <a:pt x="50214" y="13055"/>
                  <a:pt x="49880" y="12933"/>
                </a:cubicBezTo>
                <a:cubicBezTo>
                  <a:pt x="49594" y="12842"/>
                  <a:pt x="49306" y="12805"/>
                  <a:pt x="49017" y="12805"/>
                </a:cubicBezTo>
                <a:cubicBezTo>
                  <a:pt x="48049" y="12805"/>
                  <a:pt x="47071" y="13230"/>
                  <a:pt x="46111" y="13511"/>
                </a:cubicBezTo>
                <a:cubicBezTo>
                  <a:pt x="45666" y="13644"/>
                  <a:pt x="45168" y="13729"/>
                  <a:pt x="44683" y="13729"/>
                </a:cubicBezTo>
                <a:cubicBezTo>
                  <a:pt x="43842" y="13729"/>
                  <a:pt x="43039" y="13475"/>
                  <a:pt x="42615" y="12781"/>
                </a:cubicBezTo>
                <a:cubicBezTo>
                  <a:pt x="42463" y="12538"/>
                  <a:pt x="42372" y="12234"/>
                  <a:pt x="42159" y="12082"/>
                </a:cubicBezTo>
                <a:cubicBezTo>
                  <a:pt x="42012" y="11959"/>
                  <a:pt x="41834" y="11916"/>
                  <a:pt x="41643" y="11916"/>
                </a:cubicBezTo>
                <a:cubicBezTo>
                  <a:pt x="41362" y="11916"/>
                  <a:pt x="41051" y="12010"/>
                  <a:pt x="40761" y="12082"/>
                </a:cubicBezTo>
                <a:cubicBezTo>
                  <a:pt x="40511" y="12135"/>
                  <a:pt x="40263" y="12158"/>
                  <a:pt x="40016" y="12158"/>
                </a:cubicBezTo>
                <a:cubicBezTo>
                  <a:pt x="38283" y="12158"/>
                  <a:pt x="36617" y="11011"/>
                  <a:pt x="34834" y="10958"/>
                </a:cubicBezTo>
                <a:cubicBezTo>
                  <a:pt x="34803" y="10957"/>
                  <a:pt x="34772" y="10957"/>
                  <a:pt x="34742" y="10957"/>
                </a:cubicBezTo>
                <a:cubicBezTo>
                  <a:pt x="33259" y="10957"/>
                  <a:pt x="31917" y="11665"/>
                  <a:pt x="30518" y="12082"/>
                </a:cubicBezTo>
                <a:cubicBezTo>
                  <a:pt x="29628" y="12340"/>
                  <a:pt x="28700" y="12467"/>
                  <a:pt x="27771" y="12467"/>
                </a:cubicBezTo>
                <a:cubicBezTo>
                  <a:pt x="26510" y="12467"/>
                  <a:pt x="25247" y="12233"/>
                  <a:pt x="24074" y="11778"/>
                </a:cubicBezTo>
                <a:cubicBezTo>
                  <a:pt x="23223" y="11474"/>
                  <a:pt x="22402" y="11018"/>
                  <a:pt x="21490" y="10806"/>
                </a:cubicBezTo>
                <a:cubicBezTo>
                  <a:pt x="21113" y="10728"/>
                  <a:pt x="20730" y="10694"/>
                  <a:pt x="20344" y="10694"/>
                </a:cubicBezTo>
                <a:cubicBezTo>
                  <a:pt x="19518" y="10694"/>
                  <a:pt x="18681" y="10851"/>
                  <a:pt x="17873" y="11079"/>
                </a:cubicBezTo>
                <a:cubicBezTo>
                  <a:pt x="16353" y="11505"/>
                  <a:pt x="14894" y="12173"/>
                  <a:pt x="13344" y="12386"/>
                </a:cubicBezTo>
                <a:cubicBezTo>
                  <a:pt x="12372" y="12508"/>
                  <a:pt x="11338" y="12447"/>
                  <a:pt x="10457" y="12872"/>
                </a:cubicBezTo>
                <a:cubicBezTo>
                  <a:pt x="9575" y="13298"/>
                  <a:pt x="8937" y="14453"/>
                  <a:pt x="9454" y="15274"/>
                </a:cubicBezTo>
                <a:cubicBezTo>
                  <a:pt x="8415" y="14894"/>
                  <a:pt x="7313" y="14704"/>
                  <a:pt x="6218" y="14704"/>
                </a:cubicBezTo>
                <a:cubicBezTo>
                  <a:pt x="5999" y="14704"/>
                  <a:pt x="5781" y="14711"/>
                  <a:pt x="5563" y="14727"/>
                </a:cubicBezTo>
                <a:cubicBezTo>
                  <a:pt x="4925" y="14787"/>
                  <a:pt x="4134" y="15122"/>
                  <a:pt x="4256" y="15730"/>
                </a:cubicBezTo>
                <a:cubicBezTo>
                  <a:pt x="4349" y="16217"/>
                  <a:pt x="4868" y="16332"/>
                  <a:pt x="5392" y="16332"/>
                </a:cubicBezTo>
                <a:cubicBezTo>
                  <a:pt x="5554" y="16332"/>
                  <a:pt x="5716" y="16321"/>
                  <a:pt x="5867" y="16307"/>
                </a:cubicBezTo>
                <a:cubicBezTo>
                  <a:pt x="5937" y="16297"/>
                  <a:pt x="6009" y="16292"/>
                  <a:pt x="6083" y="16292"/>
                </a:cubicBezTo>
                <a:cubicBezTo>
                  <a:pt x="6685" y="16292"/>
                  <a:pt x="7367" y="16617"/>
                  <a:pt x="7204" y="17158"/>
                </a:cubicBezTo>
                <a:cubicBezTo>
                  <a:pt x="7083" y="17493"/>
                  <a:pt x="6688" y="17614"/>
                  <a:pt x="6353" y="17675"/>
                </a:cubicBezTo>
                <a:cubicBezTo>
                  <a:pt x="5016" y="17888"/>
                  <a:pt x="3618" y="17736"/>
                  <a:pt x="2371" y="18192"/>
                </a:cubicBezTo>
                <a:cubicBezTo>
                  <a:pt x="1095" y="18648"/>
                  <a:pt x="1" y="20076"/>
                  <a:pt x="578" y="21292"/>
                </a:cubicBezTo>
                <a:cubicBezTo>
                  <a:pt x="912" y="22021"/>
                  <a:pt x="1764" y="22417"/>
                  <a:pt x="2554" y="22447"/>
                </a:cubicBezTo>
                <a:cubicBezTo>
                  <a:pt x="2601" y="22449"/>
                  <a:pt x="2648" y="22450"/>
                  <a:pt x="2694" y="22450"/>
                </a:cubicBezTo>
                <a:cubicBezTo>
                  <a:pt x="3465" y="22450"/>
                  <a:pt x="4208" y="22220"/>
                  <a:pt x="4925" y="21991"/>
                </a:cubicBezTo>
                <a:lnTo>
                  <a:pt x="9150" y="20654"/>
                </a:lnTo>
                <a:cubicBezTo>
                  <a:pt x="10454" y="20219"/>
                  <a:pt x="11824" y="19784"/>
                  <a:pt x="13185" y="19784"/>
                </a:cubicBezTo>
                <a:cubicBezTo>
                  <a:pt x="13441" y="19784"/>
                  <a:pt x="13697" y="19799"/>
                  <a:pt x="13952" y="19833"/>
                </a:cubicBezTo>
                <a:cubicBezTo>
                  <a:pt x="15594" y="20076"/>
                  <a:pt x="17205" y="21231"/>
                  <a:pt x="17387" y="22842"/>
                </a:cubicBezTo>
                <a:cubicBezTo>
                  <a:pt x="17478" y="23541"/>
                  <a:pt x="17296" y="24240"/>
                  <a:pt x="17387" y="24939"/>
                </a:cubicBezTo>
                <a:cubicBezTo>
                  <a:pt x="17508" y="25699"/>
                  <a:pt x="17964" y="26368"/>
                  <a:pt x="18177" y="27098"/>
                </a:cubicBezTo>
                <a:cubicBezTo>
                  <a:pt x="18542" y="28283"/>
                  <a:pt x="18755" y="29712"/>
                  <a:pt x="18025" y="30684"/>
                </a:cubicBezTo>
                <a:cubicBezTo>
                  <a:pt x="18633" y="32143"/>
                  <a:pt x="18147" y="33876"/>
                  <a:pt x="17356" y="35244"/>
                </a:cubicBezTo>
                <a:cubicBezTo>
                  <a:pt x="16536" y="36611"/>
                  <a:pt x="15411" y="37797"/>
                  <a:pt x="14530" y="39134"/>
                </a:cubicBezTo>
                <a:cubicBezTo>
                  <a:pt x="13679" y="40472"/>
                  <a:pt x="13101" y="42113"/>
                  <a:pt x="13527" y="43663"/>
                </a:cubicBezTo>
                <a:cubicBezTo>
                  <a:pt x="13983" y="45305"/>
                  <a:pt x="15472" y="46429"/>
                  <a:pt x="16262" y="47949"/>
                </a:cubicBezTo>
                <a:cubicBezTo>
                  <a:pt x="16961" y="49256"/>
                  <a:pt x="17083" y="50745"/>
                  <a:pt x="17387" y="52204"/>
                </a:cubicBezTo>
                <a:cubicBezTo>
                  <a:pt x="17691" y="53633"/>
                  <a:pt x="18268" y="55153"/>
                  <a:pt x="19515" y="55913"/>
                </a:cubicBezTo>
                <a:cubicBezTo>
                  <a:pt x="18815" y="53815"/>
                  <a:pt x="18177" y="51688"/>
                  <a:pt x="17660" y="49499"/>
                </a:cubicBezTo>
                <a:cubicBezTo>
                  <a:pt x="17569" y="49165"/>
                  <a:pt x="17478" y="48800"/>
                  <a:pt x="17660" y="48466"/>
                </a:cubicBezTo>
                <a:cubicBezTo>
                  <a:pt x="17752" y="48314"/>
                  <a:pt x="18040" y="48230"/>
                  <a:pt x="18299" y="48230"/>
                </a:cubicBezTo>
                <a:cubicBezTo>
                  <a:pt x="18557" y="48230"/>
                  <a:pt x="18785" y="48314"/>
                  <a:pt x="18755" y="48496"/>
                </a:cubicBezTo>
                <a:cubicBezTo>
                  <a:pt x="18481" y="51110"/>
                  <a:pt x="19423" y="53846"/>
                  <a:pt x="21278" y="55730"/>
                </a:cubicBezTo>
                <a:cubicBezTo>
                  <a:pt x="22129" y="56612"/>
                  <a:pt x="23284" y="57615"/>
                  <a:pt x="22980" y="58800"/>
                </a:cubicBezTo>
                <a:cubicBezTo>
                  <a:pt x="22919" y="59074"/>
                  <a:pt x="22767" y="59317"/>
                  <a:pt x="22706" y="59560"/>
                </a:cubicBezTo>
                <a:cubicBezTo>
                  <a:pt x="22524" y="60381"/>
                  <a:pt x="23162" y="61171"/>
                  <a:pt x="23800" y="61688"/>
                </a:cubicBezTo>
                <a:cubicBezTo>
                  <a:pt x="25520" y="63139"/>
                  <a:pt x="27787" y="63949"/>
                  <a:pt x="30033" y="63949"/>
                </a:cubicBezTo>
                <a:cubicBezTo>
                  <a:pt x="30327" y="63949"/>
                  <a:pt x="30621" y="63935"/>
                  <a:pt x="30913" y="63907"/>
                </a:cubicBezTo>
                <a:cubicBezTo>
                  <a:pt x="31096" y="63893"/>
                  <a:pt x="31278" y="63872"/>
                  <a:pt x="31455" y="63872"/>
                </a:cubicBezTo>
                <a:cubicBezTo>
                  <a:pt x="31661" y="63872"/>
                  <a:pt x="31858" y="63900"/>
                  <a:pt x="32038" y="63998"/>
                </a:cubicBezTo>
                <a:cubicBezTo>
                  <a:pt x="32311" y="64119"/>
                  <a:pt x="32463" y="64363"/>
                  <a:pt x="32646" y="64575"/>
                </a:cubicBezTo>
                <a:cubicBezTo>
                  <a:pt x="33284" y="65396"/>
                  <a:pt x="34074" y="66217"/>
                  <a:pt x="35077" y="66429"/>
                </a:cubicBezTo>
                <a:cubicBezTo>
                  <a:pt x="35837" y="66612"/>
                  <a:pt x="36688" y="66490"/>
                  <a:pt x="37296" y="66946"/>
                </a:cubicBezTo>
                <a:cubicBezTo>
                  <a:pt x="37630" y="67220"/>
                  <a:pt x="37813" y="67615"/>
                  <a:pt x="37995" y="68010"/>
                </a:cubicBezTo>
                <a:cubicBezTo>
                  <a:pt x="39181" y="70350"/>
                  <a:pt x="41308" y="72205"/>
                  <a:pt x="43770" y="73086"/>
                </a:cubicBezTo>
                <a:cubicBezTo>
                  <a:pt x="43588" y="72387"/>
                  <a:pt x="44135" y="71566"/>
                  <a:pt x="44865" y="71475"/>
                </a:cubicBezTo>
                <a:cubicBezTo>
                  <a:pt x="44912" y="71469"/>
                  <a:pt x="44958" y="71466"/>
                  <a:pt x="45005" y="71466"/>
                </a:cubicBezTo>
                <a:cubicBezTo>
                  <a:pt x="45383" y="71466"/>
                  <a:pt x="45748" y="71653"/>
                  <a:pt x="45998" y="71936"/>
                </a:cubicBezTo>
                <a:lnTo>
                  <a:pt x="45998" y="71936"/>
                </a:lnTo>
                <a:cubicBezTo>
                  <a:pt x="46088" y="71735"/>
                  <a:pt x="46208" y="71534"/>
                  <a:pt x="46352" y="71334"/>
                </a:cubicBezTo>
                <a:lnTo>
                  <a:pt x="46352" y="71334"/>
                </a:lnTo>
                <a:cubicBezTo>
                  <a:pt x="46129" y="71092"/>
                  <a:pt x="45831" y="70901"/>
                  <a:pt x="45533" y="70806"/>
                </a:cubicBezTo>
                <a:cubicBezTo>
                  <a:pt x="45262" y="70716"/>
                  <a:pt x="44975" y="70686"/>
                  <a:pt x="44682" y="70686"/>
                </a:cubicBezTo>
                <a:cubicBezTo>
                  <a:pt x="44286" y="70686"/>
                  <a:pt x="43881" y="70741"/>
                  <a:pt x="43497" y="70776"/>
                </a:cubicBezTo>
                <a:cubicBezTo>
                  <a:pt x="43402" y="70780"/>
                  <a:pt x="43306" y="70783"/>
                  <a:pt x="43209" y="70783"/>
                </a:cubicBezTo>
                <a:cubicBezTo>
                  <a:pt x="42596" y="70783"/>
                  <a:pt x="41968" y="70684"/>
                  <a:pt x="41521" y="70290"/>
                </a:cubicBezTo>
                <a:cubicBezTo>
                  <a:pt x="41004" y="69803"/>
                  <a:pt x="40883" y="68952"/>
                  <a:pt x="41035" y="68253"/>
                </a:cubicBezTo>
                <a:cubicBezTo>
                  <a:pt x="41187" y="67524"/>
                  <a:pt x="41491" y="66855"/>
                  <a:pt x="41673" y="66125"/>
                </a:cubicBezTo>
                <a:cubicBezTo>
                  <a:pt x="41855" y="65457"/>
                  <a:pt x="41795" y="64575"/>
                  <a:pt x="41187" y="64211"/>
                </a:cubicBezTo>
                <a:cubicBezTo>
                  <a:pt x="40971" y="64081"/>
                  <a:pt x="40709" y="64044"/>
                  <a:pt x="40434" y="64044"/>
                </a:cubicBezTo>
                <a:cubicBezTo>
                  <a:pt x="40322" y="64044"/>
                  <a:pt x="40207" y="64050"/>
                  <a:pt x="40092" y="64059"/>
                </a:cubicBezTo>
                <a:lnTo>
                  <a:pt x="38512" y="64119"/>
                </a:lnTo>
                <a:cubicBezTo>
                  <a:pt x="38056" y="64119"/>
                  <a:pt x="37478" y="64059"/>
                  <a:pt x="37357" y="63633"/>
                </a:cubicBezTo>
                <a:cubicBezTo>
                  <a:pt x="37266" y="63329"/>
                  <a:pt x="37448" y="63025"/>
                  <a:pt x="37600" y="62752"/>
                </a:cubicBezTo>
                <a:cubicBezTo>
                  <a:pt x="38056" y="61961"/>
                  <a:pt x="38299" y="61019"/>
                  <a:pt x="38269" y="60107"/>
                </a:cubicBezTo>
                <a:cubicBezTo>
                  <a:pt x="38238" y="59682"/>
                  <a:pt x="38147" y="59195"/>
                  <a:pt x="37782" y="58983"/>
                </a:cubicBezTo>
                <a:cubicBezTo>
                  <a:pt x="37664" y="58919"/>
                  <a:pt x="37534" y="58890"/>
                  <a:pt x="37402" y="58890"/>
                </a:cubicBezTo>
                <a:cubicBezTo>
                  <a:pt x="37096" y="58890"/>
                  <a:pt x="36779" y="59043"/>
                  <a:pt x="36567" y="59256"/>
                </a:cubicBezTo>
                <a:cubicBezTo>
                  <a:pt x="36232" y="59560"/>
                  <a:pt x="36050" y="59986"/>
                  <a:pt x="35776" y="60320"/>
                </a:cubicBezTo>
                <a:cubicBezTo>
                  <a:pt x="35196" y="61066"/>
                  <a:pt x="34263" y="61487"/>
                  <a:pt x="33333" y="61487"/>
                </a:cubicBezTo>
                <a:cubicBezTo>
                  <a:pt x="32899" y="61487"/>
                  <a:pt x="32465" y="61395"/>
                  <a:pt x="32068" y="61201"/>
                </a:cubicBezTo>
                <a:cubicBezTo>
                  <a:pt x="30822" y="60593"/>
                  <a:pt x="30123" y="59074"/>
                  <a:pt x="30457" y="57736"/>
                </a:cubicBezTo>
                <a:cubicBezTo>
                  <a:pt x="30670" y="56855"/>
                  <a:pt x="31278" y="56095"/>
                  <a:pt x="31399" y="55213"/>
                </a:cubicBezTo>
                <a:cubicBezTo>
                  <a:pt x="31521" y="54545"/>
                  <a:pt x="31369" y="53846"/>
                  <a:pt x="31582" y="53207"/>
                </a:cubicBezTo>
                <a:cubicBezTo>
                  <a:pt x="31946" y="52174"/>
                  <a:pt x="33101" y="51657"/>
                  <a:pt x="34135" y="51292"/>
                </a:cubicBezTo>
                <a:cubicBezTo>
                  <a:pt x="34844" y="51035"/>
                  <a:pt x="35614" y="50777"/>
                  <a:pt x="36348" y="50777"/>
                </a:cubicBezTo>
                <a:cubicBezTo>
                  <a:pt x="36652" y="50777"/>
                  <a:pt x="36950" y="50821"/>
                  <a:pt x="37235" y="50928"/>
                </a:cubicBezTo>
                <a:cubicBezTo>
                  <a:pt x="37418" y="50988"/>
                  <a:pt x="37600" y="51080"/>
                  <a:pt x="37782" y="51110"/>
                </a:cubicBezTo>
                <a:cubicBezTo>
                  <a:pt x="37802" y="51111"/>
                  <a:pt x="37821" y="51112"/>
                  <a:pt x="37841" y="51112"/>
                </a:cubicBezTo>
                <a:cubicBezTo>
                  <a:pt x="38272" y="51112"/>
                  <a:pt x="38649" y="50794"/>
                  <a:pt x="38998" y="50533"/>
                </a:cubicBezTo>
                <a:cubicBezTo>
                  <a:pt x="39571" y="50132"/>
                  <a:pt x="40276" y="49874"/>
                  <a:pt x="40962" y="49874"/>
                </a:cubicBezTo>
                <a:cubicBezTo>
                  <a:pt x="41368" y="49874"/>
                  <a:pt x="41767" y="49964"/>
                  <a:pt x="42129" y="50168"/>
                </a:cubicBezTo>
                <a:cubicBezTo>
                  <a:pt x="42403" y="50320"/>
                  <a:pt x="42646" y="50533"/>
                  <a:pt x="42919" y="50593"/>
                </a:cubicBezTo>
                <a:cubicBezTo>
                  <a:pt x="43284" y="50685"/>
                  <a:pt x="43740" y="50563"/>
                  <a:pt x="43983" y="50837"/>
                </a:cubicBezTo>
                <a:cubicBezTo>
                  <a:pt x="44226" y="51049"/>
                  <a:pt x="44166" y="51384"/>
                  <a:pt x="44135" y="51688"/>
                </a:cubicBezTo>
                <a:cubicBezTo>
                  <a:pt x="43922" y="52964"/>
                  <a:pt x="43922" y="54514"/>
                  <a:pt x="45017" y="55183"/>
                </a:cubicBezTo>
                <a:cubicBezTo>
                  <a:pt x="45169" y="55270"/>
                  <a:pt x="45337" y="55342"/>
                  <a:pt x="45498" y="55342"/>
                </a:cubicBezTo>
                <a:cubicBezTo>
                  <a:pt x="45562" y="55342"/>
                  <a:pt x="45625" y="55331"/>
                  <a:pt x="45685" y="55305"/>
                </a:cubicBezTo>
                <a:cubicBezTo>
                  <a:pt x="46080" y="55153"/>
                  <a:pt x="46111" y="54636"/>
                  <a:pt x="46080" y="54210"/>
                </a:cubicBezTo>
                <a:cubicBezTo>
                  <a:pt x="45898" y="52417"/>
                  <a:pt x="45533" y="50411"/>
                  <a:pt x="46567" y="48922"/>
                </a:cubicBezTo>
                <a:cubicBezTo>
                  <a:pt x="46962" y="48344"/>
                  <a:pt x="47539" y="47919"/>
                  <a:pt x="48117" y="47493"/>
                </a:cubicBezTo>
                <a:cubicBezTo>
                  <a:pt x="48907" y="46885"/>
                  <a:pt x="49728" y="46308"/>
                  <a:pt x="50549" y="45700"/>
                </a:cubicBezTo>
                <a:cubicBezTo>
                  <a:pt x="51673" y="44879"/>
                  <a:pt x="52919" y="43694"/>
                  <a:pt x="52616" y="42326"/>
                </a:cubicBezTo>
                <a:cubicBezTo>
                  <a:pt x="53223" y="41049"/>
                  <a:pt x="54378" y="40289"/>
                  <a:pt x="55746" y="39894"/>
                </a:cubicBezTo>
                <a:cubicBezTo>
                  <a:pt x="56780" y="39560"/>
                  <a:pt x="58148" y="39408"/>
                  <a:pt x="58482" y="38374"/>
                </a:cubicBezTo>
                <a:cubicBezTo>
                  <a:pt x="58634" y="37949"/>
                  <a:pt x="58512" y="37462"/>
                  <a:pt x="58664" y="37007"/>
                </a:cubicBezTo>
                <a:cubicBezTo>
                  <a:pt x="58816" y="36581"/>
                  <a:pt x="59151" y="36277"/>
                  <a:pt x="59546" y="36003"/>
                </a:cubicBezTo>
                <a:cubicBezTo>
                  <a:pt x="60518" y="35304"/>
                  <a:pt x="61704" y="34879"/>
                  <a:pt x="62889" y="34757"/>
                </a:cubicBezTo>
                <a:cubicBezTo>
                  <a:pt x="63102" y="35000"/>
                  <a:pt x="63254" y="35274"/>
                  <a:pt x="63345" y="35578"/>
                </a:cubicBezTo>
                <a:cubicBezTo>
                  <a:pt x="65017" y="35517"/>
                  <a:pt x="66628" y="34879"/>
                  <a:pt x="67935" y="33845"/>
                </a:cubicBezTo>
                <a:cubicBezTo>
                  <a:pt x="67601" y="33481"/>
                  <a:pt x="67053" y="33541"/>
                  <a:pt x="66598" y="33420"/>
                </a:cubicBezTo>
                <a:cubicBezTo>
                  <a:pt x="65807" y="33177"/>
                  <a:pt x="65382" y="32174"/>
                  <a:pt x="65716" y="31444"/>
                </a:cubicBezTo>
                <a:cubicBezTo>
                  <a:pt x="65324" y="31357"/>
                  <a:pt x="64921" y="31315"/>
                  <a:pt x="64518" y="31315"/>
                </a:cubicBezTo>
                <a:cubicBezTo>
                  <a:pt x="63516" y="31315"/>
                  <a:pt x="62510" y="31575"/>
                  <a:pt x="61643" y="32052"/>
                </a:cubicBezTo>
                <a:cubicBezTo>
                  <a:pt x="62676" y="30745"/>
                  <a:pt x="64227" y="29894"/>
                  <a:pt x="65868" y="29681"/>
                </a:cubicBezTo>
                <a:cubicBezTo>
                  <a:pt x="66208" y="29636"/>
                  <a:pt x="66549" y="29620"/>
                  <a:pt x="66889" y="29620"/>
                </a:cubicBezTo>
                <a:cubicBezTo>
                  <a:pt x="67819" y="29620"/>
                  <a:pt x="68750" y="29743"/>
                  <a:pt x="69680" y="29743"/>
                </a:cubicBezTo>
                <a:cubicBezTo>
                  <a:pt x="70020" y="29743"/>
                  <a:pt x="70361" y="29726"/>
                  <a:pt x="70701" y="29681"/>
                </a:cubicBezTo>
                <a:cubicBezTo>
                  <a:pt x="72282" y="29499"/>
                  <a:pt x="73984" y="28313"/>
                  <a:pt x="73893" y="26733"/>
                </a:cubicBezTo>
                <a:cubicBezTo>
                  <a:pt x="73801" y="25395"/>
                  <a:pt x="72555" y="24453"/>
                  <a:pt x="71430" y="23754"/>
                </a:cubicBezTo>
                <a:cubicBezTo>
                  <a:pt x="71430" y="22842"/>
                  <a:pt x="71674" y="22021"/>
                  <a:pt x="71674" y="21140"/>
                </a:cubicBezTo>
                <a:cubicBezTo>
                  <a:pt x="71674" y="20988"/>
                  <a:pt x="71674" y="20806"/>
                  <a:pt x="71582" y="20684"/>
                </a:cubicBezTo>
                <a:cubicBezTo>
                  <a:pt x="71495" y="20559"/>
                  <a:pt x="71360" y="20511"/>
                  <a:pt x="71211" y="20511"/>
                </a:cubicBezTo>
                <a:cubicBezTo>
                  <a:pt x="70999" y="20511"/>
                  <a:pt x="70758" y="20607"/>
                  <a:pt x="70579" y="20714"/>
                </a:cubicBezTo>
                <a:cubicBezTo>
                  <a:pt x="70154" y="20988"/>
                  <a:pt x="69698" y="21231"/>
                  <a:pt x="69272" y="21474"/>
                </a:cubicBezTo>
                <a:cubicBezTo>
                  <a:pt x="68908" y="21687"/>
                  <a:pt x="68482" y="21900"/>
                  <a:pt x="68026" y="21900"/>
                </a:cubicBezTo>
                <a:cubicBezTo>
                  <a:pt x="67601" y="21870"/>
                  <a:pt x="67145" y="21474"/>
                  <a:pt x="67236" y="21049"/>
                </a:cubicBezTo>
                <a:cubicBezTo>
                  <a:pt x="67266" y="20806"/>
                  <a:pt x="67449" y="20623"/>
                  <a:pt x="67540" y="20411"/>
                </a:cubicBezTo>
                <a:cubicBezTo>
                  <a:pt x="67813" y="19711"/>
                  <a:pt x="67023" y="19073"/>
                  <a:pt x="66324" y="18800"/>
                </a:cubicBezTo>
                <a:cubicBezTo>
                  <a:pt x="65641" y="18515"/>
                  <a:pt x="64878" y="18310"/>
                  <a:pt x="64135" y="18310"/>
                </a:cubicBezTo>
                <a:cubicBezTo>
                  <a:pt x="64084" y="18310"/>
                  <a:pt x="64034" y="18311"/>
                  <a:pt x="63984" y="18313"/>
                </a:cubicBezTo>
                <a:cubicBezTo>
                  <a:pt x="63163" y="18374"/>
                  <a:pt x="62342" y="18739"/>
                  <a:pt x="61886" y="19407"/>
                </a:cubicBezTo>
                <a:cubicBezTo>
                  <a:pt x="61491" y="20046"/>
                  <a:pt x="61400" y="20866"/>
                  <a:pt x="60944" y="21444"/>
                </a:cubicBezTo>
                <a:cubicBezTo>
                  <a:pt x="60762" y="21657"/>
                  <a:pt x="60518" y="21870"/>
                  <a:pt x="60488" y="22143"/>
                </a:cubicBezTo>
                <a:cubicBezTo>
                  <a:pt x="60458" y="22356"/>
                  <a:pt x="60579" y="22569"/>
                  <a:pt x="60670" y="22781"/>
                </a:cubicBezTo>
                <a:cubicBezTo>
                  <a:pt x="60853" y="23389"/>
                  <a:pt x="60640" y="24058"/>
                  <a:pt x="60214" y="24544"/>
                </a:cubicBezTo>
                <a:cubicBezTo>
                  <a:pt x="59789" y="25031"/>
                  <a:pt x="59181" y="25274"/>
                  <a:pt x="58543" y="25426"/>
                </a:cubicBezTo>
                <a:cubicBezTo>
                  <a:pt x="58117" y="25517"/>
                  <a:pt x="57631" y="25578"/>
                  <a:pt x="57296" y="25851"/>
                </a:cubicBezTo>
                <a:cubicBezTo>
                  <a:pt x="56506" y="26550"/>
                  <a:pt x="56932" y="28009"/>
                  <a:pt x="56141" y="28678"/>
                </a:cubicBezTo>
                <a:cubicBezTo>
                  <a:pt x="55947" y="28840"/>
                  <a:pt x="55717" y="28912"/>
                  <a:pt x="55482" y="28912"/>
                </a:cubicBezTo>
                <a:cubicBezTo>
                  <a:pt x="54836" y="28912"/>
                  <a:pt x="54147" y="28374"/>
                  <a:pt x="54014" y="27705"/>
                </a:cubicBezTo>
                <a:cubicBezTo>
                  <a:pt x="53801" y="26763"/>
                  <a:pt x="54287" y="25851"/>
                  <a:pt x="54926" y="25152"/>
                </a:cubicBezTo>
                <a:cubicBezTo>
                  <a:pt x="53801" y="24271"/>
                  <a:pt x="52251" y="23876"/>
                  <a:pt x="50853" y="23754"/>
                </a:cubicBezTo>
                <a:cubicBezTo>
                  <a:pt x="50275" y="23724"/>
                  <a:pt x="49485" y="23602"/>
                  <a:pt x="49363" y="23025"/>
                </a:cubicBezTo>
                <a:cubicBezTo>
                  <a:pt x="49333" y="22842"/>
                  <a:pt x="49363" y="22660"/>
                  <a:pt x="49242" y="22538"/>
                </a:cubicBezTo>
                <a:cubicBezTo>
                  <a:pt x="49181" y="22447"/>
                  <a:pt x="49059" y="22417"/>
                  <a:pt x="48938" y="22386"/>
                </a:cubicBezTo>
                <a:cubicBezTo>
                  <a:pt x="48451" y="22113"/>
                  <a:pt x="48482" y="21322"/>
                  <a:pt x="48907" y="20927"/>
                </a:cubicBezTo>
                <a:cubicBezTo>
                  <a:pt x="49302" y="20532"/>
                  <a:pt x="49910" y="20411"/>
                  <a:pt x="50457" y="20289"/>
                </a:cubicBezTo>
                <a:cubicBezTo>
                  <a:pt x="52251" y="19894"/>
                  <a:pt x="53953" y="19104"/>
                  <a:pt x="55382" y="17979"/>
                </a:cubicBezTo>
                <a:cubicBezTo>
                  <a:pt x="56537" y="17067"/>
                  <a:pt x="57631" y="15912"/>
                  <a:pt x="59090" y="15669"/>
                </a:cubicBezTo>
                <a:cubicBezTo>
                  <a:pt x="59546" y="15608"/>
                  <a:pt x="60002" y="15608"/>
                  <a:pt x="60458" y="15547"/>
                </a:cubicBezTo>
                <a:cubicBezTo>
                  <a:pt x="61704" y="15334"/>
                  <a:pt x="62768" y="14423"/>
                  <a:pt x="63497" y="13389"/>
                </a:cubicBezTo>
                <a:cubicBezTo>
                  <a:pt x="63740" y="13024"/>
                  <a:pt x="63984" y="12629"/>
                  <a:pt x="64348" y="12356"/>
                </a:cubicBezTo>
                <a:cubicBezTo>
                  <a:pt x="64734" y="12047"/>
                  <a:pt x="65195" y="11935"/>
                  <a:pt x="65684" y="11935"/>
                </a:cubicBezTo>
                <a:cubicBezTo>
                  <a:pt x="66353" y="11935"/>
                  <a:pt x="67073" y="12145"/>
                  <a:pt x="67722" y="12356"/>
                </a:cubicBezTo>
                <a:cubicBezTo>
                  <a:pt x="68178" y="12538"/>
                  <a:pt x="68725" y="12751"/>
                  <a:pt x="68938" y="13176"/>
                </a:cubicBezTo>
                <a:cubicBezTo>
                  <a:pt x="69272" y="13845"/>
                  <a:pt x="68756" y="14666"/>
                  <a:pt x="68087" y="14970"/>
                </a:cubicBezTo>
                <a:cubicBezTo>
                  <a:pt x="67418" y="15274"/>
                  <a:pt x="66658" y="15243"/>
                  <a:pt x="65929" y="15334"/>
                </a:cubicBezTo>
                <a:cubicBezTo>
                  <a:pt x="65199" y="15426"/>
                  <a:pt x="64409" y="15669"/>
                  <a:pt x="64075" y="16338"/>
                </a:cubicBezTo>
                <a:cubicBezTo>
                  <a:pt x="64420" y="16545"/>
                  <a:pt x="64806" y="16604"/>
                  <a:pt x="65211" y="16604"/>
                </a:cubicBezTo>
                <a:cubicBezTo>
                  <a:pt x="65770" y="16604"/>
                  <a:pt x="66364" y="16491"/>
                  <a:pt x="66933" y="16491"/>
                </a:cubicBezTo>
                <a:cubicBezTo>
                  <a:pt x="67226" y="16491"/>
                  <a:pt x="67511" y="16521"/>
                  <a:pt x="67783" y="16611"/>
                </a:cubicBezTo>
                <a:cubicBezTo>
                  <a:pt x="68543" y="16854"/>
                  <a:pt x="69090" y="17523"/>
                  <a:pt x="69637" y="18100"/>
                </a:cubicBezTo>
                <a:cubicBezTo>
                  <a:pt x="70144" y="18635"/>
                  <a:pt x="70807" y="19144"/>
                  <a:pt x="71554" y="19144"/>
                </a:cubicBezTo>
                <a:cubicBezTo>
                  <a:pt x="71613" y="19144"/>
                  <a:pt x="71674" y="19141"/>
                  <a:pt x="71734" y="19134"/>
                </a:cubicBezTo>
                <a:cubicBezTo>
                  <a:pt x="71734" y="18587"/>
                  <a:pt x="71765" y="18040"/>
                  <a:pt x="71795" y="17493"/>
                </a:cubicBezTo>
                <a:lnTo>
                  <a:pt x="72768" y="17401"/>
                </a:lnTo>
                <a:cubicBezTo>
                  <a:pt x="72950" y="16641"/>
                  <a:pt x="72677" y="15790"/>
                  <a:pt x="72069" y="15304"/>
                </a:cubicBezTo>
                <a:cubicBezTo>
                  <a:pt x="72126" y="15016"/>
                  <a:pt x="72458" y="14755"/>
                  <a:pt x="72751" y="14755"/>
                </a:cubicBezTo>
                <a:cubicBezTo>
                  <a:pt x="72767" y="14755"/>
                  <a:pt x="72783" y="14755"/>
                  <a:pt x="72798" y="14757"/>
                </a:cubicBezTo>
                <a:cubicBezTo>
                  <a:pt x="73072" y="14787"/>
                  <a:pt x="73345" y="14939"/>
                  <a:pt x="73619" y="15061"/>
                </a:cubicBezTo>
                <a:cubicBezTo>
                  <a:pt x="73953" y="15207"/>
                  <a:pt x="74330" y="15325"/>
                  <a:pt x="74702" y="15325"/>
                </a:cubicBezTo>
                <a:cubicBezTo>
                  <a:pt x="74870" y="15325"/>
                  <a:pt x="75038" y="15300"/>
                  <a:pt x="75200" y="15243"/>
                </a:cubicBezTo>
                <a:cubicBezTo>
                  <a:pt x="75716" y="15061"/>
                  <a:pt x="76111" y="14483"/>
                  <a:pt x="75899" y="13967"/>
                </a:cubicBezTo>
                <a:cubicBezTo>
                  <a:pt x="75200" y="13815"/>
                  <a:pt x="74348" y="13511"/>
                  <a:pt x="74288" y="12781"/>
                </a:cubicBezTo>
                <a:cubicBezTo>
                  <a:pt x="74227" y="12416"/>
                  <a:pt x="74440" y="12052"/>
                  <a:pt x="74348" y="11687"/>
                </a:cubicBezTo>
                <a:cubicBezTo>
                  <a:pt x="74227" y="11322"/>
                  <a:pt x="73862" y="11109"/>
                  <a:pt x="73528" y="10927"/>
                </a:cubicBezTo>
                <a:cubicBezTo>
                  <a:pt x="72008" y="10167"/>
                  <a:pt x="70519" y="9407"/>
                  <a:pt x="68999" y="8647"/>
                </a:cubicBezTo>
                <a:cubicBezTo>
                  <a:pt x="68417" y="8386"/>
                  <a:pt x="67807" y="8068"/>
                  <a:pt x="67169" y="8068"/>
                </a:cubicBezTo>
                <a:close/>
                <a:moveTo>
                  <a:pt x="222297" y="61301"/>
                </a:moveTo>
                <a:cubicBezTo>
                  <a:pt x="222139" y="61301"/>
                  <a:pt x="221970" y="61362"/>
                  <a:pt x="221798" y="61505"/>
                </a:cubicBezTo>
                <a:cubicBezTo>
                  <a:pt x="221403" y="61870"/>
                  <a:pt x="221707" y="62934"/>
                  <a:pt x="221555" y="63481"/>
                </a:cubicBezTo>
                <a:cubicBezTo>
                  <a:pt x="221342" y="64241"/>
                  <a:pt x="220856" y="64970"/>
                  <a:pt x="221372" y="65548"/>
                </a:cubicBezTo>
                <a:cubicBezTo>
                  <a:pt x="221859" y="66034"/>
                  <a:pt x="221707" y="66916"/>
                  <a:pt x="222224" y="67311"/>
                </a:cubicBezTo>
                <a:cubicBezTo>
                  <a:pt x="222284" y="67341"/>
                  <a:pt x="222345" y="67372"/>
                  <a:pt x="222406" y="67402"/>
                </a:cubicBezTo>
                <a:cubicBezTo>
                  <a:pt x="222649" y="67402"/>
                  <a:pt x="222710" y="67037"/>
                  <a:pt x="222862" y="66825"/>
                </a:cubicBezTo>
                <a:cubicBezTo>
                  <a:pt x="222961" y="66709"/>
                  <a:pt x="223113" y="66656"/>
                  <a:pt x="223271" y="66656"/>
                </a:cubicBezTo>
                <a:cubicBezTo>
                  <a:pt x="223404" y="66656"/>
                  <a:pt x="223541" y="66694"/>
                  <a:pt x="223652" y="66764"/>
                </a:cubicBezTo>
                <a:cubicBezTo>
                  <a:pt x="223926" y="66916"/>
                  <a:pt x="224078" y="67159"/>
                  <a:pt x="224260" y="67402"/>
                </a:cubicBezTo>
                <a:cubicBezTo>
                  <a:pt x="224594" y="67919"/>
                  <a:pt x="224990" y="68375"/>
                  <a:pt x="225445" y="68739"/>
                </a:cubicBezTo>
                <a:cubicBezTo>
                  <a:pt x="225597" y="68891"/>
                  <a:pt x="225780" y="69013"/>
                  <a:pt x="225871" y="69195"/>
                </a:cubicBezTo>
                <a:cubicBezTo>
                  <a:pt x="226023" y="69408"/>
                  <a:pt x="226053" y="69682"/>
                  <a:pt x="226145" y="69925"/>
                </a:cubicBezTo>
                <a:cubicBezTo>
                  <a:pt x="226236" y="70198"/>
                  <a:pt x="226388" y="70442"/>
                  <a:pt x="226479" y="70715"/>
                </a:cubicBezTo>
                <a:cubicBezTo>
                  <a:pt x="226540" y="70989"/>
                  <a:pt x="226509" y="71354"/>
                  <a:pt x="226297" y="71505"/>
                </a:cubicBezTo>
                <a:cubicBezTo>
                  <a:pt x="226114" y="71657"/>
                  <a:pt x="225871" y="71657"/>
                  <a:pt x="225658" y="71688"/>
                </a:cubicBezTo>
                <a:cubicBezTo>
                  <a:pt x="225081" y="71749"/>
                  <a:pt x="224534" y="72053"/>
                  <a:pt x="224169" y="72509"/>
                </a:cubicBezTo>
                <a:cubicBezTo>
                  <a:pt x="223986" y="72752"/>
                  <a:pt x="223865" y="73086"/>
                  <a:pt x="224047" y="73329"/>
                </a:cubicBezTo>
                <a:cubicBezTo>
                  <a:pt x="224199" y="73086"/>
                  <a:pt x="224351" y="72873"/>
                  <a:pt x="224594" y="72721"/>
                </a:cubicBezTo>
                <a:cubicBezTo>
                  <a:pt x="224718" y="72633"/>
                  <a:pt x="224873" y="72586"/>
                  <a:pt x="225029" y="72586"/>
                </a:cubicBezTo>
                <a:cubicBezTo>
                  <a:pt x="225141" y="72586"/>
                  <a:pt x="225253" y="72610"/>
                  <a:pt x="225354" y="72661"/>
                </a:cubicBezTo>
                <a:cubicBezTo>
                  <a:pt x="225841" y="72904"/>
                  <a:pt x="225719" y="73633"/>
                  <a:pt x="225962" y="74150"/>
                </a:cubicBezTo>
                <a:cubicBezTo>
                  <a:pt x="226106" y="74494"/>
                  <a:pt x="226520" y="74730"/>
                  <a:pt x="226898" y="74730"/>
                </a:cubicBezTo>
                <a:cubicBezTo>
                  <a:pt x="226920" y="74730"/>
                  <a:pt x="226943" y="74729"/>
                  <a:pt x="226965" y="74727"/>
                </a:cubicBezTo>
                <a:cubicBezTo>
                  <a:pt x="226752" y="74332"/>
                  <a:pt x="226904" y="73816"/>
                  <a:pt x="227269" y="73572"/>
                </a:cubicBezTo>
                <a:cubicBezTo>
                  <a:pt x="227360" y="73512"/>
                  <a:pt x="227482" y="73451"/>
                  <a:pt x="227512" y="73360"/>
                </a:cubicBezTo>
                <a:cubicBezTo>
                  <a:pt x="227573" y="73268"/>
                  <a:pt x="227573" y="73177"/>
                  <a:pt x="227573" y="73116"/>
                </a:cubicBezTo>
                <a:cubicBezTo>
                  <a:pt x="227512" y="72478"/>
                  <a:pt x="227482" y="71870"/>
                  <a:pt x="227452" y="71262"/>
                </a:cubicBezTo>
                <a:cubicBezTo>
                  <a:pt x="227452" y="71080"/>
                  <a:pt x="227452" y="70898"/>
                  <a:pt x="227360" y="70746"/>
                </a:cubicBezTo>
                <a:cubicBezTo>
                  <a:pt x="227208" y="70472"/>
                  <a:pt x="226874" y="70350"/>
                  <a:pt x="226692" y="70107"/>
                </a:cubicBezTo>
                <a:cubicBezTo>
                  <a:pt x="226327" y="69560"/>
                  <a:pt x="226813" y="68709"/>
                  <a:pt x="226418" y="68162"/>
                </a:cubicBezTo>
                <a:cubicBezTo>
                  <a:pt x="226023" y="67584"/>
                  <a:pt x="224959" y="67797"/>
                  <a:pt x="224655" y="67159"/>
                </a:cubicBezTo>
                <a:cubicBezTo>
                  <a:pt x="224473" y="66794"/>
                  <a:pt x="224625" y="66308"/>
                  <a:pt x="224321" y="66034"/>
                </a:cubicBezTo>
                <a:cubicBezTo>
                  <a:pt x="224203" y="65928"/>
                  <a:pt x="224053" y="65904"/>
                  <a:pt x="223892" y="65904"/>
                </a:cubicBezTo>
                <a:cubicBezTo>
                  <a:pt x="223762" y="65904"/>
                  <a:pt x="223624" y="65920"/>
                  <a:pt x="223491" y="65920"/>
                </a:cubicBezTo>
                <a:cubicBezTo>
                  <a:pt x="223366" y="65920"/>
                  <a:pt x="223244" y="65906"/>
                  <a:pt x="223135" y="65852"/>
                </a:cubicBezTo>
                <a:cubicBezTo>
                  <a:pt x="222801" y="65730"/>
                  <a:pt x="222679" y="65305"/>
                  <a:pt x="222740" y="64940"/>
                </a:cubicBezTo>
                <a:cubicBezTo>
                  <a:pt x="222801" y="64575"/>
                  <a:pt x="223014" y="64271"/>
                  <a:pt x="223135" y="63937"/>
                </a:cubicBezTo>
                <a:cubicBezTo>
                  <a:pt x="223318" y="63451"/>
                  <a:pt x="223379" y="62934"/>
                  <a:pt x="223287" y="62448"/>
                </a:cubicBezTo>
                <a:cubicBezTo>
                  <a:pt x="223218" y="61937"/>
                  <a:pt x="222811" y="61301"/>
                  <a:pt x="222297" y="61301"/>
                </a:cubicBezTo>
                <a:close/>
                <a:moveTo>
                  <a:pt x="219458" y="73420"/>
                </a:moveTo>
                <a:cubicBezTo>
                  <a:pt x="219397" y="73420"/>
                  <a:pt x="219366" y="73512"/>
                  <a:pt x="219306" y="73542"/>
                </a:cubicBezTo>
                <a:cubicBezTo>
                  <a:pt x="218576" y="74667"/>
                  <a:pt x="217634" y="75639"/>
                  <a:pt x="216692" y="76582"/>
                </a:cubicBezTo>
                <a:cubicBezTo>
                  <a:pt x="216327" y="76916"/>
                  <a:pt x="215962" y="77281"/>
                  <a:pt x="215506" y="77433"/>
                </a:cubicBezTo>
                <a:cubicBezTo>
                  <a:pt x="215141" y="77524"/>
                  <a:pt x="214685" y="77554"/>
                  <a:pt x="214533" y="77919"/>
                </a:cubicBezTo>
                <a:cubicBezTo>
                  <a:pt x="214442" y="78101"/>
                  <a:pt x="214503" y="78314"/>
                  <a:pt x="214442" y="78496"/>
                </a:cubicBezTo>
                <a:cubicBezTo>
                  <a:pt x="214351" y="78770"/>
                  <a:pt x="214047" y="78922"/>
                  <a:pt x="213774" y="78952"/>
                </a:cubicBezTo>
                <a:cubicBezTo>
                  <a:pt x="213746" y="78955"/>
                  <a:pt x="213720" y="78955"/>
                  <a:pt x="213694" y="78955"/>
                </a:cubicBezTo>
                <a:cubicBezTo>
                  <a:pt x="213476" y="78955"/>
                  <a:pt x="213314" y="78887"/>
                  <a:pt x="213161" y="78887"/>
                </a:cubicBezTo>
                <a:cubicBezTo>
                  <a:pt x="213072" y="78887"/>
                  <a:pt x="212986" y="78910"/>
                  <a:pt x="212892" y="78983"/>
                </a:cubicBezTo>
                <a:cubicBezTo>
                  <a:pt x="212679" y="79165"/>
                  <a:pt x="212406" y="79803"/>
                  <a:pt x="212315" y="80047"/>
                </a:cubicBezTo>
                <a:cubicBezTo>
                  <a:pt x="212193" y="80472"/>
                  <a:pt x="212315" y="80989"/>
                  <a:pt x="212649" y="81293"/>
                </a:cubicBezTo>
                <a:cubicBezTo>
                  <a:pt x="212862" y="81536"/>
                  <a:pt x="213196" y="81658"/>
                  <a:pt x="213348" y="81962"/>
                </a:cubicBezTo>
                <a:cubicBezTo>
                  <a:pt x="213530" y="82357"/>
                  <a:pt x="213287" y="82873"/>
                  <a:pt x="213439" y="83299"/>
                </a:cubicBezTo>
                <a:cubicBezTo>
                  <a:pt x="213591" y="83755"/>
                  <a:pt x="214169" y="83937"/>
                  <a:pt x="214655" y="83937"/>
                </a:cubicBezTo>
                <a:cubicBezTo>
                  <a:pt x="214973" y="83937"/>
                  <a:pt x="215291" y="83891"/>
                  <a:pt x="215595" y="83891"/>
                </a:cubicBezTo>
                <a:cubicBezTo>
                  <a:pt x="215785" y="83891"/>
                  <a:pt x="215969" y="83909"/>
                  <a:pt x="216144" y="83968"/>
                </a:cubicBezTo>
                <a:cubicBezTo>
                  <a:pt x="216479" y="84059"/>
                  <a:pt x="216752" y="84302"/>
                  <a:pt x="217087" y="84363"/>
                </a:cubicBezTo>
                <a:cubicBezTo>
                  <a:pt x="217211" y="84398"/>
                  <a:pt x="217336" y="84413"/>
                  <a:pt x="217460" y="84413"/>
                </a:cubicBezTo>
                <a:cubicBezTo>
                  <a:pt x="217759" y="84413"/>
                  <a:pt x="218053" y="84327"/>
                  <a:pt x="218333" y="84241"/>
                </a:cubicBezTo>
                <a:cubicBezTo>
                  <a:pt x="218454" y="84211"/>
                  <a:pt x="218576" y="84150"/>
                  <a:pt x="218667" y="84059"/>
                </a:cubicBezTo>
                <a:cubicBezTo>
                  <a:pt x="218728" y="83968"/>
                  <a:pt x="218728" y="83846"/>
                  <a:pt x="218728" y="83725"/>
                </a:cubicBezTo>
                <a:cubicBezTo>
                  <a:pt x="218698" y="83299"/>
                  <a:pt x="218667" y="82904"/>
                  <a:pt x="218667" y="82478"/>
                </a:cubicBezTo>
                <a:cubicBezTo>
                  <a:pt x="218667" y="82357"/>
                  <a:pt x="218667" y="82205"/>
                  <a:pt x="218728" y="82114"/>
                </a:cubicBezTo>
                <a:cubicBezTo>
                  <a:pt x="218850" y="81901"/>
                  <a:pt x="219093" y="81870"/>
                  <a:pt x="219275" y="81779"/>
                </a:cubicBezTo>
                <a:cubicBezTo>
                  <a:pt x="219640" y="81536"/>
                  <a:pt x="219731" y="81019"/>
                  <a:pt x="219822" y="80594"/>
                </a:cubicBezTo>
                <a:cubicBezTo>
                  <a:pt x="219913" y="80138"/>
                  <a:pt x="220187" y="79621"/>
                  <a:pt x="220643" y="79621"/>
                </a:cubicBezTo>
                <a:cubicBezTo>
                  <a:pt x="220704" y="79621"/>
                  <a:pt x="220765" y="79635"/>
                  <a:pt x="220825" y="79635"/>
                </a:cubicBezTo>
                <a:cubicBezTo>
                  <a:pt x="220856" y="79635"/>
                  <a:pt x="220886" y="79631"/>
                  <a:pt x="220917" y="79621"/>
                </a:cubicBezTo>
                <a:cubicBezTo>
                  <a:pt x="221069" y="79530"/>
                  <a:pt x="221008" y="79317"/>
                  <a:pt x="220917" y="79165"/>
                </a:cubicBezTo>
                <a:cubicBezTo>
                  <a:pt x="220613" y="78648"/>
                  <a:pt x="220005" y="78223"/>
                  <a:pt x="220005" y="77615"/>
                </a:cubicBezTo>
                <a:cubicBezTo>
                  <a:pt x="220005" y="76764"/>
                  <a:pt x="221160" y="76217"/>
                  <a:pt x="221129" y="75366"/>
                </a:cubicBezTo>
                <a:cubicBezTo>
                  <a:pt x="221099" y="75062"/>
                  <a:pt x="220947" y="74788"/>
                  <a:pt x="220765" y="74545"/>
                </a:cubicBezTo>
                <a:cubicBezTo>
                  <a:pt x="220430" y="74150"/>
                  <a:pt x="220065" y="73785"/>
                  <a:pt x="219640" y="73481"/>
                </a:cubicBezTo>
                <a:cubicBezTo>
                  <a:pt x="219579" y="73451"/>
                  <a:pt x="219518" y="73420"/>
                  <a:pt x="219458" y="73420"/>
                </a:cubicBezTo>
                <a:close/>
                <a:moveTo>
                  <a:pt x="222905" y="78885"/>
                </a:moveTo>
                <a:cubicBezTo>
                  <a:pt x="222799" y="78885"/>
                  <a:pt x="222694" y="78905"/>
                  <a:pt x="222588" y="78952"/>
                </a:cubicBezTo>
                <a:cubicBezTo>
                  <a:pt x="222041" y="79165"/>
                  <a:pt x="221980" y="79895"/>
                  <a:pt x="222041" y="80472"/>
                </a:cubicBezTo>
                <a:cubicBezTo>
                  <a:pt x="222102" y="81080"/>
                  <a:pt x="222193" y="81749"/>
                  <a:pt x="221768" y="82144"/>
                </a:cubicBezTo>
                <a:cubicBezTo>
                  <a:pt x="221524" y="82387"/>
                  <a:pt x="221129" y="82539"/>
                  <a:pt x="221160" y="82843"/>
                </a:cubicBezTo>
                <a:cubicBezTo>
                  <a:pt x="221160" y="83056"/>
                  <a:pt x="221372" y="83208"/>
                  <a:pt x="221433" y="83421"/>
                </a:cubicBezTo>
                <a:cubicBezTo>
                  <a:pt x="221464" y="83542"/>
                  <a:pt x="221464" y="83664"/>
                  <a:pt x="221433" y="83785"/>
                </a:cubicBezTo>
                <a:cubicBezTo>
                  <a:pt x="221372" y="84180"/>
                  <a:pt x="221372" y="84606"/>
                  <a:pt x="221372" y="85001"/>
                </a:cubicBezTo>
                <a:cubicBezTo>
                  <a:pt x="221372" y="85305"/>
                  <a:pt x="221433" y="85670"/>
                  <a:pt x="221676" y="85822"/>
                </a:cubicBezTo>
                <a:cubicBezTo>
                  <a:pt x="221760" y="85872"/>
                  <a:pt x="221851" y="85895"/>
                  <a:pt x="221941" y="85895"/>
                </a:cubicBezTo>
                <a:cubicBezTo>
                  <a:pt x="222179" y="85895"/>
                  <a:pt x="222417" y="85738"/>
                  <a:pt x="222527" y="85518"/>
                </a:cubicBezTo>
                <a:cubicBezTo>
                  <a:pt x="222710" y="85214"/>
                  <a:pt x="222679" y="84849"/>
                  <a:pt x="222619" y="84515"/>
                </a:cubicBezTo>
                <a:cubicBezTo>
                  <a:pt x="222588" y="84180"/>
                  <a:pt x="222527" y="83846"/>
                  <a:pt x="222588" y="83512"/>
                </a:cubicBezTo>
                <a:cubicBezTo>
                  <a:pt x="222619" y="83421"/>
                  <a:pt x="222649" y="83329"/>
                  <a:pt x="222710" y="83299"/>
                </a:cubicBezTo>
                <a:cubicBezTo>
                  <a:pt x="222747" y="83268"/>
                  <a:pt x="222785" y="83255"/>
                  <a:pt x="222823" y="83255"/>
                </a:cubicBezTo>
                <a:cubicBezTo>
                  <a:pt x="222973" y="83255"/>
                  <a:pt x="223123" y="83464"/>
                  <a:pt x="223196" y="83633"/>
                </a:cubicBezTo>
                <a:cubicBezTo>
                  <a:pt x="223439" y="84302"/>
                  <a:pt x="223713" y="84971"/>
                  <a:pt x="224230" y="85427"/>
                </a:cubicBezTo>
                <a:cubicBezTo>
                  <a:pt x="224321" y="85518"/>
                  <a:pt x="224412" y="85579"/>
                  <a:pt x="224534" y="85579"/>
                </a:cubicBezTo>
                <a:cubicBezTo>
                  <a:pt x="224544" y="85580"/>
                  <a:pt x="224555" y="85580"/>
                  <a:pt x="224565" y="85580"/>
                </a:cubicBezTo>
                <a:cubicBezTo>
                  <a:pt x="224876" y="85580"/>
                  <a:pt x="224988" y="85142"/>
                  <a:pt x="224929" y="84819"/>
                </a:cubicBezTo>
                <a:cubicBezTo>
                  <a:pt x="224868" y="84241"/>
                  <a:pt x="224655" y="83664"/>
                  <a:pt x="224351" y="83147"/>
                </a:cubicBezTo>
                <a:cubicBezTo>
                  <a:pt x="224138" y="82813"/>
                  <a:pt x="223865" y="82357"/>
                  <a:pt x="224108" y="82022"/>
                </a:cubicBezTo>
                <a:cubicBezTo>
                  <a:pt x="224230" y="81840"/>
                  <a:pt x="224473" y="81779"/>
                  <a:pt x="224655" y="81627"/>
                </a:cubicBezTo>
                <a:cubicBezTo>
                  <a:pt x="224807" y="81475"/>
                  <a:pt x="224868" y="81141"/>
                  <a:pt x="224655" y="81080"/>
                </a:cubicBezTo>
                <a:cubicBezTo>
                  <a:pt x="224625" y="81065"/>
                  <a:pt x="224587" y="81057"/>
                  <a:pt x="224549" y="81057"/>
                </a:cubicBezTo>
                <a:cubicBezTo>
                  <a:pt x="224511" y="81057"/>
                  <a:pt x="224473" y="81065"/>
                  <a:pt x="224442" y="81080"/>
                </a:cubicBezTo>
                <a:cubicBezTo>
                  <a:pt x="223983" y="81190"/>
                  <a:pt x="223568" y="81468"/>
                  <a:pt x="223210" y="81468"/>
                </a:cubicBezTo>
                <a:cubicBezTo>
                  <a:pt x="222977" y="81468"/>
                  <a:pt x="222768" y="81349"/>
                  <a:pt x="222588" y="80989"/>
                </a:cubicBezTo>
                <a:cubicBezTo>
                  <a:pt x="222436" y="80685"/>
                  <a:pt x="222436" y="80259"/>
                  <a:pt x="222649" y="80016"/>
                </a:cubicBezTo>
                <a:cubicBezTo>
                  <a:pt x="222806" y="79859"/>
                  <a:pt x="223012" y="79799"/>
                  <a:pt x="223225" y="79799"/>
                </a:cubicBezTo>
                <a:cubicBezTo>
                  <a:pt x="223423" y="79799"/>
                  <a:pt x="223628" y="79852"/>
                  <a:pt x="223804" y="79925"/>
                </a:cubicBezTo>
                <a:cubicBezTo>
                  <a:pt x="224169" y="80107"/>
                  <a:pt x="224503" y="80351"/>
                  <a:pt x="224898" y="80472"/>
                </a:cubicBezTo>
                <a:cubicBezTo>
                  <a:pt x="225044" y="80515"/>
                  <a:pt x="225191" y="80534"/>
                  <a:pt x="225338" y="80534"/>
                </a:cubicBezTo>
                <a:cubicBezTo>
                  <a:pt x="225923" y="80534"/>
                  <a:pt x="226497" y="80223"/>
                  <a:pt x="226935" y="79834"/>
                </a:cubicBezTo>
                <a:cubicBezTo>
                  <a:pt x="227117" y="79652"/>
                  <a:pt x="227269" y="79439"/>
                  <a:pt x="227208" y="79226"/>
                </a:cubicBezTo>
                <a:cubicBezTo>
                  <a:pt x="227168" y="79006"/>
                  <a:pt x="226944" y="78917"/>
                  <a:pt x="226700" y="78917"/>
                </a:cubicBezTo>
                <a:cubicBezTo>
                  <a:pt x="226573" y="78917"/>
                  <a:pt x="226441" y="78941"/>
                  <a:pt x="226327" y="78983"/>
                </a:cubicBezTo>
                <a:cubicBezTo>
                  <a:pt x="225785" y="79145"/>
                  <a:pt x="225243" y="79453"/>
                  <a:pt x="224679" y="79453"/>
                </a:cubicBezTo>
                <a:cubicBezTo>
                  <a:pt x="224611" y="79453"/>
                  <a:pt x="224542" y="79449"/>
                  <a:pt x="224473" y="79439"/>
                </a:cubicBezTo>
                <a:cubicBezTo>
                  <a:pt x="223920" y="79338"/>
                  <a:pt x="223409" y="78885"/>
                  <a:pt x="222905" y="78885"/>
                </a:cubicBezTo>
                <a:close/>
                <a:moveTo>
                  <a:pt x="200290" y="75025"/>
                </a:moveTo>
                <a:cubicBezTo>
                  <a:pt x="200266" y="75025"/>
                  <a:pt x="200242" y="75027"/>
                  <a:pt x="200217" y="75031"/>
                </a:cubicBezTo>
                <a:cubicBezTo>
                  <a:pt x="199488" y="75153"/>
                  <a:pt x="200521" y="75822"/>
                  <a:pt x="200643" y="75943"/>
                </a:cubicBezTo>
                <a:cubicBezTo>
                  <a:pt x="201068" y="76278"/>
                  <a:pt x="201433" y="76642"/>
                  <a:pt x="201798" y="77007"/>
                </a:cubicBezTo>
                <a:cubicBezTo>
                  <a:pt x="202497" y="77797"/>
                  <a:pt x="203135" y="78618"/>
                  <a:pt x="203743" y="79469"/>
                </a:cubicBezTo>
                <a:cubicBezTo>
                  <a:pt x="204381" y="80351"/>
                  <a:pt x="205020" y="81262"/>
                  <a:pt x="205080" y="82326"/>
                </a:cubicBezTo>
                <a:cubicBezTo>
                  <a:pt x="205111" y="82661"/>
                  <a:pt x="205050" y="83025"/>
                  <a:pt x="205202" y="83329"/>
                </a:cubicBezTo>
                <a:cubicBezTo>
                  <a:pt x="205293" y="83633"/>
                  <a:pt x="205536" y="83846"/>
                  <a:pt x="205779" y="84059"/>
                </a:cubicBezTo>
                <a:cubicBezTo>
                  <a:pt x="206387" y="84606"/>
                  <a:pt x="206995" y="85123"/>
                  <a:pt x="207634" y="85670"/>
                </a:cubicBezTo>
                <a:cubicBezTo>
                  <a:pt x="207900" y="85910"/>
                  <a:pt x="208236" y="86173"/>
                  <a:pt x="208602" y="86173"/>
                </a:cubicBezTo>
                <a:cubicBezTo>
                  <a:pt x="208654" y="86173"/>
                  <a:pt x="208706" y="86167"/>
                  <a:pt x="208758" y="86156"/>
                </a:cubicBezTo>
                <a:cubicBezTo>
                  <a:pt x="209275" y="86035"/>
                  <a:pt x="209457" y="85396"/>
                  <a:pt x="209518" y="84849"/>
                </a:cubicBezTo>
                <a:cubicBezTo>
                  <a:pt x="209549" y="84302"/>
                  <a:pt x="209640" y="83664"/>
                  <a:pt x="210096" y="83421"/>
                </a:cubicBezTo>
                <a:cubicBezTo>
                  <a:pt x="209944" y="83117"/>
                  <a:pt x="209457" y="83238"/>
                  <a:pt x="209123" y="83056"/>
                </a:cubicBezTo>
                <a:cubicBezTo>
                  <a:pt x="208697" y="82843"/>
                  <a:pt x="208697" y="82174"/>
                  <a:pt x="208333" y="81870"/>
                </a:cubicBezTo>
                <a:cubicBezTo>
                  <a:pt x="208181" y="81718"/>
                  <a:pt x="207968" y="81658"/>
                  <a:pt x="207786" y="81536"/>
                </a:cubicBezTo>
                <a:cubicBezTo>
                  <a:pt x="207603" y="81414"/>
                  <a:pt x="207421" y="81232"/>
                  <a:pt x="207451" y="81019"/>
                </a:cubicBezTo>
                <a:cubicBezTo>
                  <a:pt x="207451" y="80898"/>
                  <a:pt x="207542" y="80807"/>
                  <a:pt x="207542" y="80685"/>
                </a:cubicBezTo>
                <a:cubicBezTo>
                  <a:pt x="207573" y="80503"/>
                  <a:pt x="207451" y="80351"/>
                  <a:pt x="207330" y="80199"/>
                </a:cubicBezTo>
                <a:cubicBezTo>
                  <a:pt x="206418" y="79104"/>
                  <a:pt x="204776" y="78709"/>
                  <a:pt x="203956" y="77524"/>
                </a:cubicBezTo>
                <a:cubicBezTo>
                  <a:pt x="203743" y="77220"/>
                  <a:pt x="203621" y="76916"/>
                  <a:pt x="203378" y="76642"/>
                </a:cubicBezTo>
                <a:cubicBezTo>
                  <a:pt x="203135" y="76399"/>
                  <a:pt x="202801" y="76247"/>
                  <a:pt x="202497" y="76065"/>
                </a:cubicBezTo>
                <a:cubicBezTo>
                  <a:pt x="201889" y="75761"/>
                  <a:pt x="201281" y="75457"/>
                  <a:pt x="200673" y="75153"/>
                </a:cubicBezTo>
                <a:cubicBezTo>
                  <a:pt x="200568" y="75100"/>
                  <a:pt x="200440" y="75025"/>
                  <a:pt x="200290" y="75025"/>
                </a:cubicBezTo>
                <a:close/>
                <a:moveTo>
                  <a:pt x="210316" y="86506"/>
                </a:moveTo>
                <a:cubicBezTo>
                  <a:pt x="210168" y="86506"/>
                  <a:pt x="210032" y="86535"/>
                  <a:pt x="209944" y="86612"/>
                </a:cubicBezTo>
                <a:cubicBezTo>
                  <a:pt x="209701" y="86886"/>
                  <a:pt x="210126" y="86946"/>
                  <a:pt x="210369" y="87098"/>
                </a:cubicBezTo>
                <a:cubicBezTo>
                  <a:pt x="210886" y="87494"/>
                  <a:pt x="211251" y="88071"/>
                  <a:pt x="211828" y="88405"/>
                </a:cubicBezTo>
                <a:cubicBezTo>
                  <a:pt x="212831" y="89044"/>
                  <a:pt x="214138" y="88679"/>
                  <a:pt x="215293" y="88922"/>
                </a:cubicBezTo>
                <a:cubicBezTo>
                  <a:pt x="215871" y="89044"/>
                  <a:pt x="216448" y="89348"/>
                  <a:pt x="217056" y="89378"/>
                </a:cubicBezTo>
                <a:cubicBezTo>
                  <a:pt x="217086" y="89379"/>
                  <a:pt x="217115" y="89380"/>
                  <a:pt x="217144" y="89380"/>
                </a:cubicBezTo>
                <a:cubicBezTo>
                  <a:pt x="217876" y="89380"/>
                  <a:pt x="218609" y="89042"/>
                  <a:pt x="219366" y="89042"/>
                </a:cubicBezTo>
                <a:cubicBezTo>
                  <a:pt x="219397" y="89042"/>
                  <a:pt x="219427" y="89043"/>
                  <a:pt x="219458" y="89044"/>
                </a:cubicBezTo>
                <a:cubicBezTo>
                  <a:pt x="220082" y="89066"/>
                  <a:pt x="220707" y="89318"/>
                  <a:pt x="221308" y="89318"/>
                </a:cubicBezTo>
                <a:cubicBezTo>
                  <a:pt x="221525" y="89318"/>
                  <a:pt x="221740" y="89285"/>
                  <a:pt x="221950" y="89196"/>
                </a:cubicBezTo>
                <a:cubicBezTo>
                  <a:pt x="221920" y="89105"/>
                  <a:pt x="221920" y="89013"/>
                  <a:pt x="221920" y="88922"/>
                </a:cubicBezTo>
                <a:cubicBezTo>
                  <a:pt x="221204" y="88543"/>
                  <a:pt x="220372" y="88354"/>
                  <a:pt x="219545" y="88354"/>
                </a:cubicBezTo>
                <a:cubicBezTo>
                  <a:pt x="219177" y="88354"/>
                  <a:pt x="218810" y="88391"/>
                  <a:pt x="218454" y="88466"/>
                </a:cubicBezTo>
                <a:cubicBezTo>
                  <a:pt x="218272" y="88527"/>
                  <a:pt x="218090" y="88588"/>
                  <a:pt x="217907" y="88588"/>
                </a:cubicBezTo>
                <a:cubicBezTo>
                  <a:pt x="217725" y="88588"/>
                  <a:pt x="217543" y="88527"/>
                  <a:pt x="217360" y="88466"/>
                </a:cubicBezTo>
                <a:cubicBezTo>
                  <a:pt x="216965" y="88345"/>
                  <a:pt x="216570" y="88223"/>
                  <a:pt x="216205" y="88101"/>
                </a:cubicBezTo>
                <a:cubicBezTo>
                  <a:pt x="216084" y="87706"/>
                  <a:pt x="216965" y="87676"/>
                  <a:pt x="216965" y="87281"/>
                </a:cubicBezTo>
                <a:cubicBezTo>
                  <a:pt x="216677" y="87152"/>
                  <a:pt x="216363" y="87123"/>
                  <a:pt x="216044" y="87123"/>
                </a:cubicBezTo>
                <a:cubicBezTo>
                  <a:pt x="215792" y="87123"/>
                  <a:pt x="215538" y="87141"/>
                  <a:pt x="215290" y="87141"/>
                </a:cubicBezTo>
                <a:cubicBezTo>
                  <a:pt x="214893" y="87141"/>
                  <a:pt x="214514" y="87095"/>
                  <a:pt x="214199" y="86855"/>
                </a:cubicBezTo>
                <a:cubicBezTo>
                  <a:pt x="214114" y="86792"/>
                  <a:pt x="214014" y="86713"/>
                  <a:pt x="213920" y="86713"/>
                </a:cubicBezTo>
                <a:cubicBezTo>
                  <a:pt x="213880" y="86713"/>
                  <a:pt x="213841" y="86727"/>
                  <a:pt x="213804" y="86764"/>
                </a:cubicBezTo>
                <a:cubicBezTo>
                  <a:pt x="213682" y="86886"/>
                  <a:pt x="213926" y="87098"/>
                  <a:pt x="213865" y="87281"/>
                </a:cubicBezTo>
                <a:cubicBezTo>
                  <a:pt x="213834" y="87433"/>
                  <a:pt x="213652" y="87463"/>
                  <a:pt x="213470" y="87463"/>
                </a:cubicBezTo>
                <a:cubicBezTo>
                  <a:pt x="213353" y="87468"/>
                  <a:pt x="213234" y="87472"/>
                  <a:pt x="213113" y="87472"/>
                </a:cubicBezTo>
                <a:cubicBezTo>
                  <a:pt x="212543" y="87472"/>
                  <a:pt x="211946" y="87394"/>
                  <a:pt x="211494" y="87068"/>
                </a:cubicBezTo>
                <a:cubicBezTo>
                  <a:pt x="211311" y="86946"/>
                  <a:pt x="211190" y="86794"/>
                  <a:pt x="211008" y="86673"/>
                </a:cubicBezTo>
                <a:cubicBezTo>
                  <a:pt x="210872" y="86595"/>
                  <a:pt x="210576" y="86506"/>
                  <a:pt x="210316" y="86506"/>
                </a:cubicBezTo>
                <a:close/>
                <a:moveTo>
                  <a:pt x="227375" y="88277"/>
                </a:moveTo>
                <a:cubicBezTo>
                  <a:pt x="226805" y="88277"/>
                  <a:pt x="226221" y="88348"/>
                  <a:pt x="225658" y="88527"/>
                </a:cubicBezTo>
                <a:cubicBezTo>
                  <a:pt x="225385" y="88588"/>
                  <a:pt x="225142" y="88679"/>
                  <a:pt x="224868" y="88709"/>
                </a:cubicBezTo>
                <a:cubicBezTo>
                  <a:pt x="224762" y="88723"/>
                  <a:pt x="224657" y="88727"/>
                  <a:pt x="224554" y="88727"/>
                </a:cubicBezTo>
                <a:cubicBezTo>
                  <a:pt x="224323" y="88727"/>
                  <a:pt x="224097" y="88704"/>
                  <a:pt x="223874" y="88704"/>
                </a:cubicBezTo>
                <a:cubicBezTo>
                  <a:pt x="223739" y="88704"/>
                  <a:pt x="223604" y="88713"/>
                  <a:pt x="223470" y="88740"/>
                </a:cubicBezTo>
                <a:cubicBezTo>
                  <a:pt x="223348" y="88770"/>
                  <a:pt x="223257" y="88831"/>
                  <a:pt x="223166" y="88922"/>
                </a:cubicBezTo>
                <a:cubicBezTo>
                  <a:pt x="222988" y="89165"/>
                  <a:pt x="223371" y="89227"/>
                  <a:pt x="223804" y="89227"/>
                </a:cubicBezTo>
                <a:cubicBezTo>
                  <a:pt x="224184" y="89227"/>
                  <a:pt x="224602" y="89180"/>
                  <a:pt x="224716" y="89165"/>
                </a:cubicBezTo>
                <a:cubicBezTo>
                  <a:pt x="224898" y="89165"/>
                  <a:pt x="225081" y="89165"/>
                  <a:pt x="225263" y="89226"/>
                </a:cubicBezTo>
                <a:cubicBezTo>
                  <a:pt x="225445" y="89287"/>
                  <a:pt x="225628" y="89408"/>
                  <a:pt x="225658" y="89591"/>
                </a:cubicBezTo>
                <a:cubicBezTo>
                  <a:pt x="225719" y="89743"/>
                  <a:pt x="225689" y="89925"/>
                  <a:pt x="225810" y="89986"/>
                </a:cubicBezTo>
                <a:cubicBezTo>
                  <a:pt x="225837" y="89995"/>
                  <a:pt x="225861" y="89999"/>
                  <a:pt x="225883" y="89999"/>
                </a:cubicBezTo>
                <a:cubicBezTo>
                  <a:pt x="225937" y="89999"/>
                  <a:pt x="225980" y="89977"/>
                  <a:pt x="226023" y="89956"/>
                </a:cubicBezTo>
                <a:cubicBezTo>
                  <a:pt x="226449" y="89804"/>
                  <a:pt x="226601" y="89257"/>
                  <a:pt x="226996" y="89013"/>
                </a:cubicBezTo>
                <a:cubicBezTo>
                  <a:pt x="227269" y="88861"/>
                  <a:pt x="227604" y="88861"/>
                  <a:pt x="227908" y="88740"/>
                </a:cubicBezTo>
                <a:cubicBezTo>
                  <a:pt x="227968" y="88740"/>
                  <a:pt x="228060" y="88679"/>
                  <a:pt x="228090" y="88618"/>
                </a:cubicBezTo>
                <a:cubicBezTo>
                  <a:pt x="228120" y="88527"/>
                  <a:pt x="228060" y="88405"/>
                  <a:pt x="227999" y="88345"/>
                </a:cubicBezTo>
                <a:cubicBezTo>
                  <a:pt x="227908" y="88314"/>
                  <a:pt x="227816" y="88284"/>
                  <a:pt x="227695" y="88284"/>
                </a:cubicBezTo>
                <a:cubicBezTo>
                  <a:pt x="227589" y="88279"/>
                  <a:pt x="227482" y="88277"/>
                  <a:pt x="227375" y="88277"/>
                </a:cubicBezTo>
                <a:close/>
                <a:moveTo>
                  <a:pt x="233324" y="80821"/>
                </a:moveTo>
                <a:cubicBezTo>
                  <a:pt x="233044" y="80821"/>
                  <a:pt x="232755" y="80859"/>
                  <a:pt x="232467" y="80898"/>
                </a:cubicBezTo>
                <a:cubicBezTo>
                  <a:pt x="232133" y="80959"/>
                  <a:pt x="231677" y="81080"/>
                  <a:pt x="231646" y="81445"/>
                </a:cubicBezTo>
                <a:cubicBezTo>
                  <a:pt x="231616" y="81718"/>
                  <a:pt x="231889" y="81962"/>
                  <a:pt x="232163" y="82083"/>
                </a:cubicBezTo>
                <a:cubicBezTo>
                  <a:pt x="232984" y="82448"/>
                  <a:pt x="233531" y="82539"/>
                  <a:pt x="233774" y="83451"/>
                </a:cubicBezTo>
                <a:cubicBezTo>
                  <a:pt x="233987" y="84241"/>
                  <a:pt x="234595" y="84424"/>
                  <a:pt x="235385" y="84576"/>
                </a:cubicBezTo>
                <a:cubicBezTo>
                  <a:pt x="236084" y="84697"/>
                  <a:pt x="236813" y="84880"/>
                  <a:pt x="237452" y="85275"/>
                </a:cubicBezTo>
                <a:cubicBezTo>
                  <a:pt x="238060" y="85670"/>
                  <a:pt x="238546" y="86339"/>
                  <a:pt x="238576" y="87068"/>
                </a:cubicBezTo>
                <a:cubicBezTo>
                  <a:pt x="238576" y="87311"/>
                  <a:pt x="238516" y="87585"/>
                  <a:pt x="238333" y="87767"/>
                </a:cubicBezTo>
                <a:cubicBezTo>
                  <a:pt x="238242" y="87858"/>
                  <a:pt x="238121" y="87919"/>
                  <a:pt x="238090" y="88071"/>
                </a:cubicBezTo>
                <a:cubicBezTo>
                  <a:pt x="238029" y="88223"/>
                  <a:pt x="238181" y="88405"/>
                  <a:pt x="238364" y="88466"/>
                </a:cubicBezTo>
                <a:cubicBezTo>
                  <a:pt x="238516" y="88497"/>
                  <a:pt x="238698" y="88497"/>
                  <a:pt x="238880" y="88527"/>
                </a:cubicBezTo>
                <a:cubicBezTo>
                  <a:pt x="239336" y="88649"/>
                  <a:pt x="239640" y="89105"/>
                  <a:pt x="240005" y="89408"/>
                </a:cubicBezTo>
                <a:cubicBezTo>
                  <a:pt x="240522" y="89773"/>
                  <a:pt x="241160" y="89864"/>
                  <a:pt x="241768" y="89925"/>
                </a:cubicBezTo>
                <a:cubicBezTo>
                  <a:pt x="241890" y="89940"/>
                  <a:pt x="242019" y="89956"/>
                  <a:pt x="242144" y="89956"/>
                </a:cubicBezTo>
                <a:cubicBezTo>
                  <a:pt x="242270" y="89956"/>
                  <a:pt x="242391" y="89940"/>
                  <a:pt x="242497" y="89895"/>
                </a:cubicBezTo>
                <a:cubicBezTo>
                  <a:pt x="242649" y="89834"/>
                  <a:pt x="242801" y="89712"/>
                  <a:pt x="242923" y="89560"/>
                </a:cubicBezTo>
                <a:cubicBezTo>
                  <a:pt x="243349" y="89074"/>
                  <a:pt x="243683" y="88497"/>
                  <a:pt x="243896" y="87858"/>
                </a:cubicBezTo>
                <a:cubicBezTo>
                  <a:pt x="243920" y="87857"/>
                  <a:pt x="243943" y="87856"/>
                  <a:pt x="243967" y="87856"/>
                </a:cubicBezTo>
                <a:cubicBezTo>
                  <a:pt x="244457" y="87856"/>
                  <a:pt x="244914" y="88150"/>
                  <a:pt x="245233" y="88527"/>
                </a:cubicBezTo>
                <a:cubicBezTo>
                  <a:pt x="245598" y="88922"/>
                  <a:pt x="245871" y="89378"/>
                  <a:pt x="246236" y="89743"/>
                </a:cubicBezTo>
                <a:cubicBezTo>
                  <a:pt x="246874" y="90442"/>
                  <a:pt x="247817" y="90807"/>
                  <a:pt x="248759" y="90807"/>
                </a:cubicBezTo>
                <a:cubicBezTo>
                  <a:pt x="248911" y="90503"/>
                  <a:pt x="248850" y="90138"/>
                  <a:pt x="248698" y="89834"/>
                </a:cubicBezTo>
                <a:cubicBezTo>
                  <a:pt x="248516" y="89560"/>
                  <a:pt x="248273" y="89348"/>
                  <a:pt x="247999" y="89135"/>
                </a:cubicBezTo>
                <a:cubicBezTo>
                  <a:pt x="247543" y="88740"/>
                  <a:pt x="247118" y="88375"/>
                  <a:pt x="246662" y="88010"/>
                </a:cubicBezTo>
                <a:cubicBezTo>
                  <a:pt x="246388" y="87767"/>
                  <a:pt x="246115" y="87402"/>
                  <a:pt x="246327" y="87159"/>
                </a:cubicBezTo>
                <a:cubicBezTo>
                  <a:pt x="246388" y="87068"/>
                  <a:pt x="246510" y="87038"/>
                  <a:pt x="246571" y="86946"/>
                </a:cubicBezTo>
                <a:cubicBezTo>
                  <a:pt x="246844" y="86703"/>
                  <a:pt x="246631" y="86217"/>
                  <a:pt x="246297" y="86035"/>
                </a:cubicBezTo>
                <a:cubicBezTo>
                  <a:pt x="245963" y="85883"/>
                  <a:pt x="245567" y="85883"/>
                  <a:pt x="245203" y="85791"/>
                </a:cubicBezTo>
                <a:cubicBezTo>
                  <a:pt x="245081" y="85761"/>
                  <a:pt x="244929" y="85700"/>
                  <a:pt x="244838" y="85579"/>
                </a:cubicBezTo>
                <a:cubicBezTo>
                  <a:pt x="244747" y="85457"/>
                  <a:pt x="244747" y="85275"/>
                  <a:pt x="244716" y="85123"/>
                </a:cubicBezTo>
                <a:cubicBezTo>
                  <a:pt x="244595" y="84515"/>
                  <a:pt x="244017" y="84150"/>
                  <a:pt x="243470" y="83846"/>
                </a:cubicBezTo>
                <a:cubicBezTo>
                  <a:pt x="242619" y="83360"/>
                  <a:pt x="241768" y="82873"/>
                  <a:pt x="240947" y="82418"/>
                </a:cubicBezTo>
                <a:cubicBezTo>
                  <a:pt x="240522" y="82174"/>
                  <a:pt x="240066" y="81901"/>
                  <a:pt x="239610" y="81810"/>
                </a:cubicBezTo>
                <a:cubicBezTo>
                  <a:pt x="239415" y="81761"/>
                  <a:pt x="239211" y="81732"/>
                  <a:pt x="239011" y="81732"/>
                </a:cubicBezTo>
                <a:cubicBezTo>
                  <a:pt x="238710" y="81732"/>
                  <a:pt x="238418" y="81797"/>
                  <a:pt x="238181" y="81962"/>
                </a:cubicBezTo>
                <a:cubicBezTo>
                  <a:pt x="237877" y="82174"/>
                  <a:pt x="237665" y="82448"/>
                  <a:pt x="237452" y="82721"/>
                </a:cubicBezTo>
                <a:cubicBezTo>
                  <a:pt x="237087" y="83086"/>
                  <a:pt x="236662" y="83390"/>
                  <a:pt x="236145" y="83421"/>
                </a:cubicBezTo>
                <a:cubicBezTo>
                  <a:pt x="236127" y="83421"/>
                  <a:pt x="236109" y="83422"/>
                  <a:pt x="236092" y="83422"/>
                </a:cubicBezTo>
                <a:cubicBezTo>
                  <a:pt x="235443" y="83422"/>
                  <a:pt x="234836" y="82886"/>
                  <a:pt x="234777" y="82235"/>
                </a:cubicBezTo>
                <a:cubicBezTo>
                  <a:pt x="234747" y="82083"/>
                  <a:pt x="234777" y="81901"/>
                  <a:pt x="234747" y="81749"/>
                </a:cubicBezTo>
                <a:cubicBezTo>
                  <a:pt x="234655" y="81293"/>
                  <a:pt x="234230" y="80989"/>
                  <a:pt x="233804" y="80867"/>
                </a:cubicBezTo>
                <a:cubicBezTo>
                  <a:pt x="233648" y="80834"/>
                  <a:pt x="233487" y="80821"/>
                  <a:pt x="233324" y="80821"/>
                </a:cubicBezTo>
                <a:close/>
                <a:moveTo>
                  <a:pt x="159176" y="92983"/>
                </a:moveTo>
                <a:cubicBezTo>
                  <a:pt x="159157" y="92983"/>
                  <a:pt x="159138" y="92987"/>
                  <a:pt x="159122" y="92995"/>
                </a:cubicBezTo>
                <a:cubicBezTo>
                  <a:pt x="159061" y="92995"/>
                  <a:pt x="159000" y="93026"/>
                  <a:pt x="158940" y="93056"/>
                </a:cubicBezTo>
                <a:cubicBezTo>
                  <a:pt x="158210" y="93633"/>
                  <a:pt x="157906" y="94606"/>
                  <a:pt x="157298" y="95336"/>
                </a:cubicBezTo>
                <a:cubicBezTo>
                  <a:pt x="156782" y="95944"/>
                  <a:pt x="156052" y="96339"/>
                  <a:pt x="155383" y="96795"/>
                </a:cubicBezTo>
                <a:cubicBezTo>
                  <a:pt x="154715" y="97281"/>
                  <a:pt x="154076" y="97858"/>
                  <a:pt x="153864" y="98649"/>
                </a:cubicBezTo>
                <a:cubicBezTo>
                  <a:pt x="153499" y="99986"/>
                  <a:pt x="154532" y="101567"/>
                  <a:pt x="153803" y="102752"/>
                </a:cubicBezTo>
                <a:cubicBezTo>
                  <a:pt x="153499" y="103269"/>
                  <a:pt x="152952" y="103603"/>
                  <a:pt x="152861" y="104181"/>
                </a:cubicBezTo>
                <a:cubicBezTo>
                  <a:pt x="152739" y="104910"/>
                  <a:pt x="153833" y="106248"/>
                  <a:pt x="154593" y="106278"/>
                </a:cubicBezTo>
                <a:cubicBezTo>
                  <a:pt x="154927" y="106278"/>
                  <a:pt x="155231" y="105913"/>
                  <a:pt x="155505" y="105792"/>
                </a:cubicBezTo>
                <a:cubicBezTo>
                  <a:pt x="155900" y="105579"/>
                  <a:pt x="156386" y="105549"/>
                  <a:pt x="156660" y="105153"/>
                </a:cubicBezTo>
                <a:cubicBezTo>
                  <a:pt x="156812" y="104971"/>
                  <a:pt x="156903" y="104728"/>
                  <a:pt x="156964" y="104515"/>
                </a:cubicBezTo>
                <a:cubicBezTo>
                  <a:pt x="157420" y="102995"/>
                  <a:pt x="157876" y="101445"/>
                  <a:pt x="158332" y="99925"/>
                </a:cubicBezTo>
                <a:cubicBezTo>
                  <a:pt x="158666" y="98710"/>
                  <a:pt x="159031" y="97494"/>
                  <a:pt x="159122" y="96247"/>
                </a:cubicBezTo>
                <a:cubicBezTo>
                  <a:pt x="159152" y="95761"/>
                  <a:pt x="159152" y="95244"/>
                  <a:pt x="159304" y="94789"/>
                </a:cubicBezTo>
                <a:cubicBezTo>
                  <a:pt x="159396" y="94485"/>
                  <a:pt x="159517" y="94211"/>
                  <a:pt x="159578" y="93907"/>
                </a:cubicBezTo>
                <a:cubicBezTo>
                  <a:pt x="159639" y="93603"/>
                  <a:pt x="159578" y="93238"/>
                  <a:pt x="159335" y="93056"/>
                </a:cubicBezTo>
                <a:cubicBezTo>
                  <a:pt x="159290" y="93011"/>
                  <a:pt x="159230" y="92983"/>
                  <a:pt x="159176" y="92983"/>
                </a:cubicBezTo>
                <a:close/>
                <a:moveTo>
                  <a:pt x="178136" y="5776"/>
                </a:moveTo>
                <a:cubicBezTo>
                  <a:pt x="177325" y="5776"/>
                  <a:pt x="176516" y="5841"/>
                  <a:pt x="175718" y="5973"/>
                </a:cubicBezTo>
                <a:cubicBezTo>
                  <a:pt x="173986" y="6216"/>
                  <a:pt x="172192" y="6854"/>
                  <a:pt x="171189" y="8283"/>
                </a:cubicBezTo>
                <a:cubicBezTo>
                  <a:pt x="170885" y="8708"/>
                  <a:pt x="170672" y="9195"/>
                  <a:pt x="170247" y="9499"/>
                </a:cubicBezTo>
                <a:cubicBezTo>
                  <a:pt x="169609" y="9985"/>
                  <a:pt x="168727" y="9894"/>
                  <a:pt x="167937" y="10046"/>
                </a:cubicBezTo>
                <a:cubicBezTo>
                  <a:pt x="167147" y="10167"/>
                  <a:pt x="166265" y="10836"/>
                  <a:pt x="166478" y="11596"/>
                </a:cubicBezTo>
                <a:cubicBezTo>
                  <a:pt x="166569" y="11839"/>
                  <a:pt x="166721" y="12052"/>
                  <a:pt x="166873" y="12265"/>
                </a:cubicBezTo>
                <a:cubicBezTo>
                  <a:pt x="167238" y="12933"/>
                  <a:pt x="167207" y="13784"/>
                  <a:pt x="166751" y="14392"/>
                </a:cubicBezTo>
                <a:cubicBezTo>
                  <a:pt x="166455" y="14816"/>
                  <a:pt x="165952" y="15033"/>
                  <a:pt x="165437" y="15033"/>
                </a:cubicBezTo>
                <a:cubicBezTo>
                  <a:pt x="165213" y="15033"/>
                  <a:pt x="164988" y="14992"/>
                  <a:pt x="164776" y="14909"/>
                </a:cubicBezTo>
                <a:cubicBezTo>
                  <a:pt x="164441" y="14787"/>
                  <a:pt x="164502" y="14271"/>
                  <a:pt x="164593" y="13936"/>
                </a:cubicBezTo>
                <a:cubicBezTo>
                  <a:pt x="164988" y="12234"/>
                  <a:pt x="164289" y="10350"/>
                  <a:pt x="162861" y="9347"/>
                </a:cubicBezTo>
                <a:cubicBezTo>
                  <a:pt x="162475" y="9078"/>
                  <a:pt x="161979" y="8893"/>
                  <a:pt x="161525" y="8893"/>
                </a:cubicBezTo>
                <a:cubicBezTo>
                  <a:pt x="161155" y="8893"/>
                  <a:pt x="160813" y="9016"/>
                  <a:pt x="160581" y="9316"/>
                </a:cubicBezTo>
                <a:cubicBezTo>
                  <a:pt x="160064" y="9985"/>
                  <a:pt x="160520" y="10927"/>
                  <a:pt x="161007" y="11596"/>
                </a:cubicBezTo>
                <a:cubicBezTo>
                  <a:pt x="161493" y="12265"/>
                  <a:pt x="161797" y="13328"/>
                  <a:pt x="161493" y="14088"/>
                </a:cubicBezTo>
                <a:cubicBezTo>
                  <a:pt x="159659" y="13054"/>
                  <a:pt x="157549" y="12521"/>
                  <a:pt x="155446" y="12521"/>
                </a:cubicBezTo>
                <a:cubicBezTo>
                  <a:pt x="154272" y="12521"/>
                  <a:pt x="153100" y="12687"/>
                  <a:pt x="151979" y="13024"/>
                </a:cubicBezTo>
                <a:cubicBezTo>
                  <a:pt x="148757" y="13997"/>
                  <a:pt x="146386" y="16581"/>
                  <a:pt x="143134" y="17523"/>
                </a:cubicBezTo>
                <a:cubicBezTo>
                  <a:pt x="142830" y="17067"/>
                  <a:pt x="142313" y="16793"/>
                  <a:pt x="141948" y="16398"/>
                </a:cubicBezTo>
                <a:cubicBezTo>
                  <a:pt x="141584" y="15973"/>
                  <a:pt x="141401" y="15304"/>
                  <a:pt x="141766" y="14909"/>
                </a:cubicBezTo>
                <a:cubicBezTo>
                  <a:pt x="142222" y="14453"/>
                  <a:pt x="143286" y="14575"/>
                  <a:pt x="143347" y="13906"/>
                </a:cubicBezTo>
                <a:cubicBezTo>
                  <a:pt x="143347" y="13541"/>
                  <a:pt x="142952" y="13298"/>
                  <a:pt x="142617" y="13146"/>
                </a:cubicBezTo>
                <a:cubicBezTo>
                  <a:pt x="140429" y="12113"/>
                  <a:pt x="138149" y="11201"/>
                  <a:pt x="135778" y="10866"/>
                </a:cubicBezTo>
                <a:cubicBezTo>
                  <a:pt x="135168" y="10781"/>
                  <a:pt x="134548" y="10736"/>
                  <a:pt x="133930" y="10736"/>
                </a:cubicBezTo>
                <a:cubicBezTo>
                  <a:pt x="132113" y="10736"/>
                  <a:pt x="130306" y="11130"/>
                  <a:pt x="128787" y="12082"/>
                </a:cubicBezTo>
                <a:cubicBezTo>
                  <a:pt x="126629" y="13420"/>
                  <a:pt x="125140" y="15790"/>
                  <a:pt x="123833" y="17948"/>
                </a:cubicBezTo>
                <a:cubicBezTo>
                  <a:pt x="123634" y="17903"/>
                  <a:pt x="123430" y="17881"/>
                  <a:pt x="123226" y="17881"/>
                </a:cubicBezTo>
                <a:cubicBezTo>
                  <a:pt x="122336" y="17881"/>
                  <a:pt x="121440" y="18301"/>
                  <a:pt x="120945" y="19043"/>
                </a:cubicBezTo>
                <a:cubicBezTo>
                  <a:pt x="120337" y="19955"/>
                  <a:pt x="120428" y="21292"/>
                  <a:pt x="121188" y="22052"/>
                </a:cubicBezTo>
                <a:cubicBezTo>
                  <a:pt x="121401" y="22234"/>
                  <a:pt x="121644" y="22417"/>
                  <a:pt x="121948" y="22477"/>
                </a:cubicBezTo>
                <a:cubicBezTo>
                  <a:pt x="122047" y="22502"/>
                  <a:pt x="122147" y="22513"/>
                  <a:pt x="122247" y="22513"/>
                </a:cubicBezTo>
                <a:cubicBezTo>
                  <a:pt x="122762" y="22513"/>
                  <a:pt x="123288" y="22220"/>
                  <a:pt x="123772" y="21991"/>
                </a:cubicBezTo>
                <a:cubicBezTo>
                  <a:pt x="124114" y="21811"/>
                  <a:pt x="124509" y="21674"/>
                  <a:pt x="124882" y="21674"/>
                </a:cubicBezTo>
                <a:cubicBezTo>
                  <a:pt x="125139" y="21674"/>
                  <a:pt x="125385" y="21739"/>
                  <a:pt x="125596" y="21900"/>
                </a:cubicBezTo>
                <a:cubicBezTo>
                  <a:pt x="125839" y="22082"/>
                  <a:pt x="125960" y="22386"/>
                  <a:pt x="126143" y="22599"/>
                </a:cubicBezTo>
                <a:cubicBezTo>
                  <a:pt x="126551" y="23161"/>
                  <a:pt x="127238" y="23486"/>
                  <a:pt x="127916" y="23486"/>
                </a:cubicBezTo>
                <a:cubicBezTo>
                  <a:pt x="128045" y="23486"/>
                  <a:pt x="128174" y="23474"/>
                  <a:pt x="128301" y="23450"/>
                </a:cubicBezTo>
                <a:cubicBezTo>
                  <a:pt x="129091" y="23268"/>
                  <a:pt x="129760" y="22629"/>
                  <a:pt x="129973" y="21839"/>
                </a:cubicBezTo>
                <a:cubicBezTo>
                  <a:pt x="130246" y="20775"/>
                  <a:pt x="129669" y="19651"/>
                  <a:pt x="129699" y="18556"/>
                </a:cubicBezTo>
                <a:cubicBezTo>
                  <a:pt x="129729" y="17584"/>
                  <a:pt x="130246" y="16672"/>
                  <a:pt x="131036" y="16125"/>
                </a:cubicBezTo>
                <a:cubicBezTo>
                  <a:pt x="131548" y="15802"/>
                  <a:pt x="132143" y="15634"/>
                  <a:pt x="132740" y="15634"/>
                </a:cubicBezTo>
                <a:cubicBezTo>
                  <a:pt x="133099" y="15634"/>
                  <a:pt x="133459" y="15695"/>
                  <a:pt x="133802" y="15821"/>
                </a:cubicBezTo>
                <a:cubicBezTo>
                  <a:pt x="134198" y="16277"/>
                  <a:pt x="133863" y="16976"/>
                  <a:pt x="133498" y="17462"/>
                </a:cubicBezTo>
                <a:cubicBezTo>
                  <a:pt x="133103" y="17918"/>
                  <a:pt x="132647" y="18435"/>
                  <a:pt x="132769" y="19043"/>
                </a:cubicBezTo>
                <a:cubicBezTo>
                  <a:pt x="132913" y="19591"/>
                  <a:pt x="133579" y="19866"/>
                  <a:pt x="134166" y="19866"/>
                </a:cubicBezTo>
                <a:cubicBezTo>
                  <a:pt x="134197" y="19866"/>
                  <a:pt x="134228" y="19865"/>
                  <a:pt x="134258" y="19863"/>
                </a:cubicBezTo>
                <a:cubicBezTo>
                  <a:pt x="134866" y="19803"/>
                  <a:pt x="135474" y="19559"/>
                  <a:pt x="136082" y="19559"/>
                </a:cubicBezTo>
                <a:cubicBezTo>
                  <a:pt x="136690" y="19559"/>
                  <a:pt x="137359" y="20107"/>
                  <a:pt x="137420" y="20714"/>
                </a:cubicBezTo>
                <a:cubicBezTo>
                  <a:pt x="137394" y="20714"/>
                  <a:pt x="137368" y="20714"/>
                  <a:pt x="137342" y="20714"/>
                </a:cubicBezTo>
                <a:cubicBezTo>
                  <a:pt x="135606" y="20714"/>
                  <a:pt x="133912" y="21710"/>
                  <a:pt x="133103" y="23237"/>
                </a:cubicBezTo>
                <a:cubicBezTo>
                  <a:pt x="132830" y="23815"/>
                  <a:pt x="132617" y="24453"/>
                  <a:pt x="132222" y="24939"/>
                </a:cubicBezTo>
                <a:cubicBezTo>
                  <a:pt x="131675" y="25547"/>
                  <a:pt x="130824" y="25821"/>
                  <a:pt x="130033" y="26034"/>
                </a:cubicBezTo>
                <a:cubicBezTo>
                  <a:pt x="129405" y="26221"/>
                  <a:pt x="128682" y="26373"/>
                  <a:pt x="128007" y="26373"/>
                </a:cubicBezTo>
                <a:cubicBezTo>
                  <a:pt x="127149" y="26373"/>
                  <a:pt x="126369" y="26127"/>
                  <a:pt x="125960" y="25395"/>
                </a:cubicBezTo>
                <a:cubicBezTo>
                  <a:pt x="125748" y="25000"/>
                  <a:pt x="125656" y="24484"/>
                  <a:pt x="125292" y="24210"/>
                </a:cubicBezTo>
                <a:cubicBezTo>
                  <a:pt x="125158" y="24112"/>
                  <a:pt x="125002" y="24069"/>
                  <a:pt x="124840" y="24069"/>
                </a:cubicBezTo>
                <a:cubicBezTo>
                  <a:pt x="124448" y="24069"/>
                  <a:pt x="124026" y="24322"/>
                  <a:pt x="123833" y="24666"/>
                </a:cubicBezTo>
                <a:cubicBezTo>
                  <a:pt x="123529" y="25183"/>
                  <a:pt x="123559" y="25791"/>
                  <a:pt x="123681" y="26368"/>
                </a:cubicBezTo>
                <a:cubicBezTo>
                  <a:pt x="123474" y="26354"/>
                  <a:pt x="123267" y="26347"/>
                  <a:pt x="123059" y="26347"/>
                </a:cubicBezTo>
                <a:cubicBezTo>
                  <a:pt x="121893" y="26347"/>
                  <a:pt x="120722" y="26563"/>
                  <a:pt x="119638" y="26976"/>
                </a:cubicBezTo>
                <a:cubicBezTo>
                  <a:pt x="120064" y="27797"/>
                  <a:pt x="119608" y="28921"/>
                  <a:pt x="118726" y="29225"/>
                </a:cubicBezTo>
                <a:cubicBezTo>
                  <a:pt x="118422" y="29316"/>
                  <a:pt x="118088" y="29316"/>
                  <a:pt x="117845" y="29529"/>
                </a:cubicBezTo>
                <a:cubicBezTo>
                  <a:pt x="117571" y="29712"/>
                  <a:pt x="117510" y="30076"/>
                  <a:pt x="117328" y="30350"/>
                </a:cubicBezTo>
                <a:cubicBezTo>
                  <a:pt x="116926" y="30969"/>
                  <a:pt x="116221" y="31063"/>
                  <a:pt x="115444" y="31063"/>
                </a:cubicBezTo>
                <a:cubicBezTo>
                  <a:pt x="115106" y="31063"/>
                  <a:pt x="114754" y="31045"/>
                  <a:pt x="114408" y="31045"/>
                </a:cubicBezTo>
                <a:cubicBezTo>
                  <a:pt x="114106" y="31045"/>
                  <a:pt x="113809" y="31059"/>
                  <a:pt x="113529" y="31110"/>
                </a:cubicBezTo>
                <a:cubicBezTo>
                  <a:pt x="113225" y="31171"/>
                  <a:pt x="112951" y="31566"/>
                  <a:pt x="113133" y="31839"/>
                </a:cubicBezTo>
                <a:cubicBezTo>
                  <a:pt x="114775" y="32508"/>
                  <a:pt x="115808" y="34453"/>
                  <a:pt x="115413" y="36186"/>
                </a:cubicBezTo>
                <a:cubicBezTo>
                  <a:pt x="115383" y="36368"/>
                  <a:pt x="115291" y="36581"/>
                  <a:pt x="115139" y="36733"/>
                </a:cubicBezTo>
                <a:cubicBezTo>
                  <a:pt x="114988" y="36855"/>
                  <a:pt x="114775" y="36855"/>
                  <a:pt x="114592" y="36855"/>
                </a:cubicBezTo>
                <a:cubicBezTo>
                  <a:pt x="114563" y="36855"/>
                  <a:pt x="114534" y="36856"/>
                  <a:pt x="114505" y="36856"/>
                </a:cubicBezTo>
                <a:cubicBezTo>
                  <a:pt x="113506" y="36856"/>
                  <a:pt x="112589" y="36357"/>
                  <a:pt x="111644" y="35973"/>
                </a:cubicBezTo>
                <a:cubicBezTo>
                  <a:pt x="111086" y="35764"/>
                  <a:pt x="110477" y="35604"/>
                  <a:pt x="109894" y="35604"/>
                </a:cubicBezTo>
                <a:cubicBezTo>
                  <a:pt x="109460" y="35604"/>
                  <a:pt x="109041" y="35692"/>
                  <a:pt x="108665" y="35912"/>
                </a:cubicBezTo>
                <a:cubicBezTo>
                  <a:pt x="109030" y="37280"/>
                  <a:pt x="108969" y="38769"/>
                  <a:pt x="108483" y="40107"/>
                </a:cubicBezTo>
                <a:cubicBezTo>
                  <a:pt x="108270" y="40715"/>
                  <a:pt x="107936" y="41353"/>
                  <a:pt x="108118" y="41991"/>
                </a:cubicBezTo>
                <a:cubicBezTo>
                  <a:pt x="108331" y="42812"/>
                  <a:pt x="109273" y="43207"/>
                  <a:pt x="110124" y="43329"/>
                </a:cubicBezTo>
                <a:cubicBezTo>
                  <a:pt x="110410" y="43372"/>
                  <a:pt x="110705" y="43394"/>
                  <a:pt x="111002" y="43394"/>
                </a:cubicBezTo>
                <a:cubicBezTo>
                  <a:pt x="112598" y="43394"/>
                  <a:pt x="114251" y="42758"/>
                  <a:pt x="114866" y="41323"/>
                </a:cubicBezTo>
                <a:cubicBezTo>
                  <a:pt x="115018" y="40958"/>
                  <a:pt x="115109" y="40532"/>
                  <a:pt x="115383" y="40228"/>
                </a:cubicBezTo>
                <a:cubicBezTo>
                  <a:pt x="115778" y="39712"/>
                  <a:pt x="116538" y="39621"/>
                  <a:pt x="117024" y="39195"/>
                </a:cubicBezTo>
                <a:cubicBezTo>
                  <a:pt x="117541" y="38800"/>
                  <a:pt x="117754" y="38162"/>
                  <a:pt x="118088" y="37584"/>
                </a:cubicBezTo>
                <a:cubicBezTo>
                  <a:pt x="118384" y="37022"/>
                  <a:pt x="118881" y="36489"/>
                  <a:pt x="119496" y="36489"/>
                </a:cubicBezTo>
                <a:cubicBezTo>
                  <a:pt x="119513" y="36489"/>
                  <a:pt x="119530" y="36489"/>
                  <a:pt x="119547" y="36490"/>
                </a:cubicBezTo>
                <a:cubicBezTo>
                  <a:pt x="119942" y="36490"/>
                  <a:pt x="120307" y="36763"/>
                  <a:pt x="120732" y="36824"/>
                </a:cubicBezTo>
                <a:cubicBezTo>
                  <a:pt x="120835" y="36844"/>
                  <a:pt x="120938" y="36853"/>
                  <a:pt x="121041" y="36853"/>
                </a:cubicBezTo>
                <a:cubicBezTo>
                  <a:pt x="122014" y="36853"/>
                  <a:pt x="122984" y="36042"/>
                  <a:pt x="123922" y="36042"/>
                </a:cubicBezTo>
                <a:cubicBezTo>
                  <a:pt x="124086" y="36042"/>
                  <a:pt x="124249" y="36067"/>
                  <a:pt x="124410" y="36125"/>
                </a:cubicBezTo>
                <a:cubicBezTo>
                  <a:pt x="125048" y="37189"/>
                  <a:pt x="126052" y="37949"/>
                  <a:pt x="126903" y="38800"/>
                </a:cubicBezTo>
                <a:cubicBezTo>
                  <a:pt x="127784" y="39651"/>
                  <a:pt x="128574" y="40745"/>
                  <a:pt x="128544" y="41961"/>
                </a:cubicBezTo>
                <a:cubicBezTo>
                  <a:pt x="128544" y="42174"/>
                  <a:pt x="128514" y="42387"/>
                  <a:pt x="128635" y="42569"/>
                </a:cubicBezTo>
                <a:cubicBezTo>
                  <a:pt x="128720" y="42671"/>
                  <a:pt x="128826" y="42713"/>
                  <a:pt x="128941" y="42713"/>
                </a:cubicBezTo>
                <a:cubicBezTo>
                  <a:pt x="129238" y="42713"/>
                  <a:pt x="129593" y="42428"/>
                  <a:pt x="129790" y="42143"/>
                </a:cubicBezTo>
                <a:cubicBezTo>
                  <a:pt x="130185" y="41566"/>
                  <a:pt x="130611" y="40958"/>
                  <a:pt x="130611" y="40259"/>
                </a:cubicBezTo>
                <a:cubicBezTo>
                  <a:pt x="130580" y="39104"/>
                  <a:pt x="129365" y="38374"/>
                  <a:pt x="128422" y="37675"/>
                </a:cubicBezTo>
                <a:cubicBezTo>
                  <a:pt x="127784" y="37219"/>
                  <a:pt x="127176" y="36672"/>
                  <a:pt x="126659" y="36064"/>
                </a:cubicBezTo>
                <a:cubicBezTo>
                  <a:pt x="126477" y="35882"/>
                  <a:pt x="126325" y="35639"/>
                  <a:pt x="126295" y="35396"/>
                </a:cubicBezTo>
                <a:cubicBezTo>
                  <a:pt x="126266" y="35135"/>
                  <a:pt x="126458" y="34846"/>
                  <a:pt x="126713" y="34846"/>
                </a:cubicBezTo>
                <a:cubicBezTo>
                  <a:pt x="126725" y="34846"/>
                  <a:pt x="126738" y="34847"/>
                  <a:pt x="126751" y="34848"/>
                </a:cubicBezTo>
                <a:cubicBezTo>
                  <a:pt x="126842" y="34848"/>
                  <a:pt x="126963" y="34909"/>
                  <a:pt x="127055" y="35000"/>
                </a:cubicBezTo>
                <a:cubicBezTo>
                  <a:pt x="128058" y="35669"/>
                  <a:pt x="129091" y="36368"/>
                  <a:pt x="130094" y="37037"/>
                </a:cubicBezTo>
                <a:cubicBezTo>
                  <a:pt x="130884" y="37584"/>
                  <a:pt x="131736" y="38192"/>
                  <a:pt x="132131" y="39073"/>
                </a:cubicBezTo>
                <a:cubicBezTo>
                  <a:pt x="132283" y="39408"/>
                  <a:pt x="132343" y="39773"/>
                  <a:pt x="132435" y="40107"/>
                </a:cubicBezTo>
                <a:cubicBezTo>
                  <a:pt x="132769" y="41080"/>
                  <a:pt x="133438" y="41900"/>
                  <a:pt x="134076" y="42721"/>
                </a:cubicBezTo>
                <a:cubicBezTo>
                  <a:pt x="134198" y="42873"/>
                  <a:pt x="134350" y="43025"/>
                  <a:pt x="134532" y="43116"/>
                </a:cubicBezTo>
                <a:cubicBezTo>
                  <a:pt x="134614" y="43152"/>
                  <a:pt x="134697" y="43169"/>
                  <a:pt x="134779" y="43169"/>
                </a:cubicBezTo>
                <a:cubicBezTo>
                  <a:pt x="135246" y="43169"/>
                  <a:pt x="135678" y="42630"/>
                  <a:pt x="135626" y="42113"/>
                </a:cubicBezTo>
                <a:cubicBezTo>
                  <a:pt x="135565" y="41505"/>
                  <a:pt x="135079" y="41049"/>
                  <a:pt x="134593" y="40684"/>
                </a:cubicBezTo>
                <a:cubicBezTo>
                  <a:pt x="134228" y="40411"/>
                  <a:pt x="133802" y="39833"/>
                  <a:pt x="134167" y="39529"/>
                </a:cubicBezTo>
                <a:cubicBezTo>
                  <a:pt x="134319" y="39408"/>
                  <a:pt x="134502" y="39408"/>
                  <a:pt x="134684" y="39408"/>
                </a:cubicBezTo>
                <a:cubicBezTo>
                  <a:pt x="135383" y="39408"/>
                  <a:pt x="136113" y="39529"/>
                  <a:pt x="136812" y="39529"/>
                </a:cubicBezTo>
                <a:cubicBezTo>
                  <a:pt x="137328" y="41231"/>
                  <a:pt x="138453" y="42690"/>
                  <a:pt x="139942" y="43602"/>
                </a:cubicBezTo>
                <a:cubicBezTo>
                  <a:pt x="140155" y="43724"/>
                  <a:pt x="140368" y="43846"/>
                  <a:pt x="140611" y="43876"/>
                </a:cubicBezTo>
                <a:cubicBezTo>
                  <a:pt x="141037" y="43876"/>
                  <a:pt x="141401" y="43602"/>
                  <a:pt x="141797" y="43542"/>
                </a:cubicBezTo>
                <a:cubicBezTo>
                  <a:pt x="141845" y="43536"/>
                  <a:pt x="141894" y="43533"/>
                  <a:pt x="141942" y="43533"/>
                </a:cubicBezTo>
                <a:cubicBezTo>
                  <a:pt x="142598" y="43533"/>
                  <a:pt x="143214" y="44036"/>
                  <a:pt x="143870" y="44036"/>
                </a:cubicBezTo>
                <a:cubicBezTo>
                  <a:pt x="143918" y="44036"/>
                  <a:pt x="143967" y="44034"/>
                  <a:pt x="144015" y="44028"/>
                </a:cubicBezTo>
                <a:cubicBezTo>
                  <a:pt x="144415" y="43981"/>
                  <a:pt x="144870" y="43788"/>
                  <a:pt x="145281" y="43788"/>
                </a:cubicBezTo>
                <a:cubicBezTo>
                  <a:pt x="145401" y="43788"/>
                  <a:pt x="145517" y="43804"/>
                  <a:pt x="145626" y="43846"/>
                </a:cubicBezTo>
                <a:cubicBezTo>
                  <a:pt x="146325" y="45213"/>
                  <a:pt x="145991" y="46885"/>
                  <a:pt x="145414" y="48314"/>
                </a:cubicBezTo>
                <a:cubicBezTo>
                  <a:pt x="145353" y="48466"/>
                  <a:pt x="145292" y="48587"/>
                  <a:pt x="145201" y="48678"/>
                </a:cubicBezTo>
                <a:cubicBezTo>
                  <a:pt x="145112" y="48714"/>
                  <a:pt x="145023" y="48729"/>
                  <a:pt x="144934" y="48729"/>
                </a:cubicBezTo>
                <a:cubicBezTo>
                  <a:pt x="144871" y="48729"/>
                  <a:pt x="144808" y="48721"/>
                  <a:pt x="144745" y="48709"/>
                </a:cubicBezTo>
                <a:cubicBezTo>
                  <a:pt x="143875" y="48585"/>
                  <a:pt x="142968" y="48517"/>
                  <a:pt x="142060" y="48517"/>
                </a:cubicBezTo>
                <a:cubicBezTo>
                  <a:pt x="140969" y="48517"/>
                  <a:pt x="139877" y="48615"/>
                  <a:pt x="138848" y="48830"/>
                </a:cubicBezTo>
                <a:cubicBezTo>
                  <a:pt x="137317" y="48022"/>
                  <a:pt x="135676" y="47213"/>
                  <a:pt x="133952" y="47213"/>
                </a:cubicBezTo>
                <a:cubicBezTo>
                  <a:pt x="133862" y="47213"/>
                  <a:pt x="133771" y="47215"/>
                  <a:pt x="133681" y="47219"/>
                </a:cubicBezTo>
                <a:cubicBezTo>
                  <a:pt x="133498" y="47219"/>
                  <a:pt x="133286" y="47250"/>
                  <a:pt x="133103" y="47341"/>
                </a:cubicBezTo>
                <a:cubicBezTo>
                  <a:pt x="132495" y="47736"/>
                  <a:pt x="132921" y="48739"/>
                  <a:pt x="132587" y="49378"/>
                </a:cubicBezTo>
                <a:cubicBezTo>
                  <a:pt x="132439" y="49714"/>
                  <a:pt x="132016" y="49977"/>
                  <a:pt x="131638" y="49977"/>
                </a:cubicBezTo>
                <a:cubicBezTo>
                  <a:pt x="131470" y="49977"/>
                  <a:pt x="131310" y="49925"/>
                  <a:pt x="131188" y="49803"/>
                </a:cubicBezTo>
                <a:cubicBezTo>
                  <a:pt x="130429" y="49043"/>
                  <a:pt x="129608" y="48222"/>
                  <a:pt x="128544" y="47979"/>
                </a:cubicBezTo>
                <a:cubicBezTo>
                  <a:pt x="127936" y="47858"/>
                  <a:pt x="127328" y="47919"/>
                  <a:pt x="126720" y="47827"/>
                </a:cubicBezTo>
                <a:cubicBezTo>
                  <a:pt x="126112" y="47767"/>
                  <a:pt x="125444" y="47554"/>
                  <a:pt x="125140" y="47007"/>
                </a:cubicBezTo>
                <a:cubicBezTo>
                  <a:pt x="124532" y="45973"/>
                  <a:pt x="125565" y="44271"/>
                  <a:pt x="124805" y="43359"/>
                </a:cubicBezTo>
                <a:lnTo>
                  <a:pt x="119851" y="43298"/>
                </a:lnTo>
                <a:cubicBezTo>
                  <a:pt x="118909" y="43298"/>
                  <a:pt x="117936" y="43298"/>
                  <a:pt x="117115" y="43724"/>
                </a:cubicBezTo>
                <a:cubicBezTo>
                  <a:pt x="116173" y="44210"/>
                  <a:pt x="115504" y="45213"/>
                  <a:pt x="114440" y="45396"/>
                </a:cubicBezTo>
                <a:cubicBezTo>
                  <a:pt x="114341" y="45412"/>
                  <a:pt x="114241" y="45418"/>
                  <a:pt x="114140" y="45418"/>
                </a:cubicBezTo>
                <a:cubicBezTo>
                  <a:pt x="113663" y="45418"/>
                  <a:pt x="113170" y="45272"/>
                  <a:pt x="112698" y="45272"/>
                </a:cubicBezTo>
                <a:cubicBezTo>
                  <a:pt x="112504" y="45272"/>
                  <a:pt x="112314" y="45296"/>
                  <a:pt x="112130" y="45365"/>
                </a:cubicBezTo>
                <a:lnTo>
                  <a:pt x="108635" y="46763"/>
                </a:lnTo>
                <a:cubicBezTo>
                  <a:pt x="108270" y="46915"/>
                  <a:pt x="107845" y="47098"/>
                  <a:pt x="107601" y="47402"/>
                </a:cubicBezTo>
                <a:cubicBezTo>
                  <a:pt x="106963" y="48162"/>
                  <a:pt x="107389" y="49378"/>
                  <a:pt x="106902" y="50229"/>
                </a:cubicBezTo>
                <a:cubicBezTo>
                  <a:pt x="106203" y="51505"/>
                  <a:pt x="103954" y="51232"/>
                  <a:pt x="103255" y="52539"/>
                </a:cubicBezTo>
                <a:cubicBezTo>
                  <a:pt x="102951" y="53086"/>
                  <a:pt x="103072" y="53785"/>
                  <a:pt x="102951" y="54423"/>
                </a:cubicBezTo>
                <a:cubicBezTo>
                  <a:pt x="102647" y="56156"/>
                  <a:pt x="100550" y="57280"/>
                  <a:pt x="100215" y="58983"/>
                </a:cubicBezTo>
                <a:cubicBezTo>
                  <a:pt x="100884" y="60745"/>
                  <a:pt x="101553" y="62752"/>
                  <a:pt x="100702" y="64423"/>
                </a:cubicBezTo>
                <a:cubicBezTo>
                  <a:pt x="100398" y="65031"/>
                  <a:pt x="99881" y="65548"/>
                  <a:pt x="99729" y="66217"/>
                </a:cubicBezTo>
                <a:cubicBezTo>
                  <a:pt x="99577" y="66916"/>
                  <a:pt x="99850" y="67645"/>
                  <a:pt x="100276" y="68223"/>
                </a:cubicBezTo>
                <a:cubicBezTo>
                  <a:pt x="100702" y="68770"/>
                  <a:pt x="101461" y="69043"/>
                  <a:pt x="101887" y="69621"/>
                </a:cubicBezTo>
                <a:cubicBezTo>
                  <a:pt x="103285" y="71445"/>
                  <a:pt x="104775" y="73208"/>
                  <a:pt x="106416" y="74849"/>
                </a:cubicBezTo>
                <a:cubicBezTo>
                  <a:pt x="106750" y="75183"/>
                  <a:pt x="107085" y="75548"/>
                  <a:pt x="107541" y="75670"/>
                </a:cubicBezTo>
                <a:cubicBezTo>
                  <a:pt x="107708" y="75722"/>
                  <a:pt x="107875" y="75745"/>
                  <a:pt x="108043" y="75745"/>
                </a:cubicBezTo>
                <a:cubicBezTo>
                  <a:pt x="108848" y="75745"/>
                  <a:pt x="109653" y="75222"/>
                  <a:pt x="110459" y="74971"/>
                </a:cubicBezTo>
                <a:cubicBezTo>
                  <a:pt x="110833" y="74855"/>
                  <a:pt x="111235" y="74798"/>
                  <a:pt x="111638" y="74798"/>
                </a:cubicBezTo>
                <a:cubicBezTo>
                  <a:pt x="112511" y="74798"/>
                  <a:pt x="113391" y="75068"/>
                  <a:pt x="114015" y="75609"/>
                </a:cubicBezTo>
                <a:cubicBezTo>
                  <a:pt x="115170" y="74879"/>
                  <a:pt x="116507" y="74454"/>
                  <a:pt x="117875" y="74332"/>
                </a:cubicBezTo>
                <a:cubicBezTo>
                  <a:pt x="117969" y="74326"/>
                  <a:pt x="118066" y="74323"/>
                  <a:pt x="118164" y="74323"/>
                </a:cubicBezTo>
                <a:cubicBezTo>
                  <a:pt x="119011" y="74323"/>
                  <a:pt x="119949" y="74575"/>
                  <a:pt x="120276" y="75366"/>
                </a:cubicBezTo>
                <a:cubicBezTo>
                  <a:pt x="120489" y="75822"/>
                  <a:pt x="120489" y="76521"/>
                  <a:pt x="120975" y="76673"/>
                </a:cubicBezTo>
                <a:cubicBezTo>
                  <a:pt x="121032" y="76692"/>
                  <a:pt x="121089" y="76699"/>
                  <a:pt x="121145" y="76699"/>
                </a:cubicBezTo>
                <a:cubicBezTo>
                  <a:pt x="121271" y="76699"/>
                  <a:pt x="121397" y="76663"/>
                  <a:pt x="121523" y="76642"/>
                </a:cubicBezTo>
                <a:cubicBezTo>
                  <a:pt x="121918" y="76582"/>
                  <a:pt x="122282" y="76551"/>
                  <a:pt x="122647" y="76521"/>
                </a:cubicBezTo>
                <a:cubicBezTo>
                  <a:pt x="123073" y="76521"/>
                  <a:pt x="123529" y="76612"/>
                  <a:pt x="123741" y="76946"/>
                </a:cubicBezTo>
                <a:cubicBezTo>
                  <a:pt x="123863" y="77159"/>
                  <a:pt x="123863" y="77433"/>
                  <a:pt x="123863" y="77676"/>
                </a:cubicBezTo>
                <a:cubicBezTo>
                  <a:pt x="123802" y="79104"/>
                  <a:pt x="123620" y="80898"/>
                  <a:pt x="123559" y="82357"/>
                </a:cubicBezTo>
                <a:cubicBezTo>
                  <a:pt x="124623" y="83755"/>
                  <a:pt x="125687" y="85184"/>
                  <a:pt x="126416" y="86764"/>
                </a:cubicBezTo>
                <a:cubicBezTo>
                  <a:pt x="127146" y="88375"/>
                  <a:pt x="127541" y="90168"/>
                  <a:pt x="127176" y="91901"/>
                </a:cubicBezTo>
                <a:cubicBezTo>
                  <a:pt x="126751" y="93785"/>
                  <a:pt x="125474" y="95457"/>
                  <a:pt x="125474" y="97372"/>
                </a:cubicBezTo>
                <a:cubicBezTo>
                  <a:pt x="125474" y="99804"/>
                  <a:pt x="128210" y="101384"/>
                  <a:pt x="128544" y="103786"/>
                </a:cubicBezTo>
                <a:cubicBezTo>
                  <a:pt x="128726" y="105123"/>
                  <a:pt x="127906" y="106460"/>
                  <a:pt x="128301" y="107737"/>
                </a:cubicBezTo>
                <a:cubicBezTo>
                  <a:pt x="128544" y="108436"/>
                  <a:pt x="129122" y="108953"/>
                  <a:pt x="129517" y="109591"/>
                </a:cubicBezTo>
                <a:cubicBezTo>
                  <a:pt x="130064" y="110442"/>
                  <a:pt x="130216" y="111506"/>
                  <a:pt x="130489" y="112479"/>
                </a:cubicBezTo>
                <a:cubicBezTo>
                  <a:pt x="130763" y="113482"/>
                  <a:pt x="131340" y="114454"/>
                  <a:pt x="132222" y="115002"/>
                </a:cubicBezTo>
                <a:cubicBezTo>
                  <a:pt x="133772" y="115002"/>
                  <a:pt x="135322" y="115032"/>
                  <a:pt x="136872" y="115032"/>
                </a:cubicBezTo>
                <a:cubicBezTo>
                  <a:pt x="137237" y="115032"/>
                  <a:pt x="137632" y="115032"/>
                  <a:pt x="137997" y="114941"/>
                </a:cubicBezTo>
                <a:cubicBezTo>
                  <a:pt x="138909" y="114758"/>
                  <a:pt x="139638" y="114090"/>
                  <a:pt x="140338" y="113451"/>
                </a:cubicBezTo>
                <a:cubicBezTo>
                  <a:pt x="141067" y="112752"/>
                  <a:pt x="141827" y="112053"/>
                  <a:pt x="142556" y="111324"/>
                </a:cubicBezTo>
                <a:cubicBezTo>
                  <a:pt x="143195" y="110746"/>
                  <a:pt x="143833" y="110138"/>
                  <a:pt x="144259" y="109409"/>
                </a:cubicBezTo>
                <a:cubicBezTo>
                  <a:pt x="144684" y="108679"/>
                  <a:pt x="144988" y="107615"/>
                  <a:pt x="144745" y="106795"/>
                </a:cubicBezTo>
                <a:cubicBezTo>
                  <a:pt x="145079" y="106278"/>
                  <a:pt x="145414" y="105761"/>
                  <a:pt x="145778" y="105245"/>
                </a:cubicBezTo>
                <a:cubicBezTo>
                  <a:pt x="146143" y="104667"/>
                  <a:pt x="146538" y="104059"/>
                  <a:pt x="146538" y="103360"/>
                </a:cubicBezTo>
                <a:cubicBezTo>
                  <a:pt x="146538" y="102448"/>
                  <a:pt x="146113" y="101293"/>
                  <a:pt x="146417" y="100442"/>
                </a:cubicBezTo>
                <a:cubicBezTo>
                  <a:pt x="148544" y="99713"/>
                  <a:pt x="151037" y="98588"/>
                  <a:pt x="151341" y="96369"/>
                </a:cubicBezTo>
                <a:cubicBezTo>
                  <a:pt x="151462" y="95518"/>
                  <a:pt x="151219" y="94667"/>
                  <a:pt x="151037" y="93846"/>
                </a:cubicBezTo>
                <a:cubicBezTo>
                  <a:pt x="150672" y="92418"/>
                  <a:pt x="150398" y="90959"/>
                  <a:pt x="150186" y="89500"/>
                </a:cubicBezTo>
                <a:cubicBezTo>
                  <a:pt x="149943" y="87737"/>
                  <a:pt x="149851" y="85822"/>
                  <a:pt x="150794" y="84332"/>
                </a:cubicBezTo>
                <a:cubicBezTo>
                  <a:pt x="151371" y="83360"/>
                  <a:pt x="152313" y="82661"/>
                  <a:pt x="153195" y="81931"/>
                </a:cubicBezTo>
                <a:cubicBezTo>
                  <a:pt x="157207" y="78527"/>
                  <a:pt x="159943" y="73664"/>
                  <a:pt x="160763" y="68496"/>
                </a:cubicBezTo>
                <a:lnTo>
                  <a:pt x="160763" y="68496"/>
                </a:lnTo>
                <a:cubicBezTo>
                  <a:pt x="158484" y="69074"/>
                  <a:pt x="156022" y="69530"/>
                  <a:pt x="153712" y="69955"/>
                </a:cubicBezTo>
                <a:cubicBezTo>
                  <a:pt x="152678" y="69560"/>
                  <a:pt x="152040" y="68527"/>
                  <a:pt x="151675" y="67463"/>
                </a:cubicBezTo>
                <a:cubicBezTo>
                  <a:pt x="151310" y="66429"/>
                  <a:pt x="151128" y="65305"/>
                  <a:pt x="150550" y="64393"/>
                </a:cubicBezTo>
                <a:cubicBezTo>
                  <a:pt x="150064" y="63542"/>
                  <a:pt x="149304" y="62873"/>
                  <a:pt x="148788" y="62052"/>
                </a:cubicBezTo>
                <a:cubicBezTo>
                  <a:pt x="148392" y="61414"/>
                  <a:pt x="148119" y="60715"/>
                  <a:pt x="147876" y="60016"/>
                </a:cubicBezTo>
                <a:cubicBezTo>
                  <a:pt x="146873" y="57341"/>
                  <a:pt x="145657" y="54727"/>
                  <a:pt x="144380" y="52174"/>
                </a:cubicBezTo>
                <a:cubicBezTo>
                  <a:pt x="144655" y="52062"/>
                  <a:pt x="144925" y="52009"/>
                  <a:pt x="145184" y="52009"/>
                </a:cubicBezTo>
                <a:cubicBezTo>
                  <a:pt x="145844" y="52009"/>
                  <a:pt x="146436" y="52354"/>
                  <a:pt x="146873" y="52964"/>
                </a:cubicBezTo>
                <a:cubicBezTo>
                  <a:pt x="147511" y="53785"/>
                  <a:pt x="147784" y="54788"/>
                  <a:pt x="148240" y="55730"/>
                </a:cubicBezTo>
                <a:cubicBezTo>
                  <a:pt x="149335" y="58040"/>
                  <a:pt x="151402" y="59834"/>
                  <a:pt x="152253" y="62235"/>
                </a:cubicBezTo>
                <a:cubicBezTo>
                  <a:pt x="152557" y="63056"/>
                  <a:pt x="152709" y="63937"/>
                  <a:pt x="153073" y="64727"/>
                </a:cubicBezTo>
                <a:cubicBezTo>
                  <a:pt x="153438" y="65518"/>
                  <a:pt x="154107" y="66247"/>
                  <a:pt x="154988" y="66369"/>
                </a:cubicBezTo>
                <a:cubicBezTo>
                  <a:pt x="155067" y="66378"/>
                  <a:pt x="155147" y="66382"/>
                  <a:pt x="155227" y="66382"/>
                </a:cubicBezTo>
                <a:cubicBezTo>
                  <a:pt x="155671" y="66382"/>
                  <a:pt x="156126" y="66250"/>
                  <a:pt x="156538" y="66095"/>
                </a:cubicBezTo>
                <a:cubicBezTo>
                  <a:pt x="159031" y="65214"/>
                  <a:pt x="161432" y="64059"/>
                  <a:pt x="163681" y="62660"/>
                </a:cubicBezTo>
                <a:cubicBezTo>
                  <a:pt x="164684" y="62022"/>
                  <a:pt x="165688" y="61293"/>
                  <a:pt x="166204" y="60229"/>
                </a:cubicBezTo>
                <a:cubicBezTo>
                  <a:pt x="166721" y="59134"/>
                  <a:pt x="166539" y="57676"/>
                  <a:pt x="165536" y="57037"/>
                </a:cubicBezTo>
                <a:cubicBezTo>
                  <a:pt x="165232" y="56855"/>
                  <a:pt x="164836" y="56733"/>
                  <a:pt x="164624" y="56460"/>
                </a:cubicBezTo>
                <a:cubicBezTo>
                  <a:pt x="164320" y="56065"/>
                  <a:pt x="164381" y="55487"/>
                  <a:pt x="164107" y="55061"/>
                </a:cubicBezTo>
                <a:cubicBezTo>
                  <a:pt x="163861" y="54701"/>
                  <a:pt x="163457" y="54562"/>
                  <a:pt x="163022" y="54562"/>
                </a:cubicBezTo>
                <a:cubicBezTo>
                  <a:pt x="162650" y="54562"/>
                  <a:pt x="162255" y="54664"/>
                  <a:pt x="161918" y="54818"/>
                </a:cubicBezTo>
                <a:cubicBezTo>
                  <a:pt x="161326" y="55065"/>
                  <a:pt x="160693" y="55392"/>
                  <a:pt x="160069" y="55392"/>
                </a:cubicBezTo>
                <a:cubicBezTo>
                  <a:pt x="159925" y="55392"/>
                  <a:pt x="159781" y="55375"/>
                  <a:pt x="159639" y="55335"/>
                </a:cubicBezTo>
                <a:cubicBezTo>
                  <a:pt x="159092" y="55183"/>
                  <a:pt x="158697" y="54727"/>
                  <a:pt x="158362" y="54302"/>
                </a:cubicBezTo>
                <a:cubicBezTo>
                  <a:pt x="157815" y="53633"/>
                  <a:pt x="157298" y="52964"/>
                  <a:pt x="157146" y="52144"/>
                </a:cubicBezTo>
                <a:cubicBezTo>
                  <a:pt x="156964" y="51323"/>
                  <a:pt x="157390" y="50441"/>
                  <a:pt x="158180" y="50168"/>
                </a:cubicBezTo>
                <a:cubicBezTo>
                  <a:pt x="159213" y="51323"/>
                  <a:pt x="160399" y="52387"/>
                  <a:pt x="161858" y="52812"/>
                </a:cubicBezTo>
                <a:cubicBezTo>
                  <a:pt x="162800" y="53055"/>
                  <a:pt x="163773" y="53055"/>
                  <a:pt x="164745" y="53116"/>
                </a:cubicBezTo>
                <a:cubicBezTo>
                  <a:pt x="167937" y="53359"/>
                  <a:pt x="170946" y="54454"/>
                  <a:pt x="173955" y="55548"/>
                </a:cubicBezTo>
                <a:cubicBezTo>
                  <a:pt x="174624" y="55791"/>
                  <a:pt x="175353" y="56065"/>
                  <a:pt x="175870" y="56581"/>
                </a:cubicBezTo>
                <a:cubicBezTo>
                  <a:pt x="176326" y="57007"/>
                  <a:pt x="176630" y="57554"/>
                  <a:pt x="177147" y="57888"/>
                </a:cubicBezTo>
                <a:cubicBezTo>
                  <a:pt x="177342" y="58015"/>
                  <a:pt x="177585" y="58080"/>
                  <a:pt x="177818" y="58080"/>
                </a:cubicBezTo>
                <a:cubicBezTo>
                  <a:pt x="178202" y="58080"/>
                  <a:pt x="178560" y="57902"/>
                  <a:pt x="178636" y="57524"/>
                </a:cubicBezTo>
                <a:cubicBezTo>
                  <a:pt x="179335" y="61931"/>
                  <a:pt x="180703" y="66247"/>
                  <a:pt x="182679" y="70290"/>
                </a:cubicBezTo>
                <a:cubicBezTo>
                  <a:pt x="182952" y="70776"/>
                  <a:pt x="183226" y="71323"/>
                  <a:pt x="183682" y="71657"/>
                </a:cubicBezTo>
                <a:cubicBezTo>
                  <a:pt x="183950" y="71854"/>
                  <a:pt x="184292" y="71977"/>
                  <a:pt x="184620" y="71977"/>
                </a:cubicBezTo>
                <a:cubicBezTo>
                  <a:pt x="184851" y="71977"/>
                  <a:pt x="185075" y="71917"/>
                  <a:pt x="185262" y="71779"/>
                </a:cubicBezTo>
                <a:cubicBezTo>
                  <a:pt x="185658" y="71475"/>
                  <a:pt x="185779" y="70898"/>
                  <a:pt x="185809" y="70381"/>
                </a:cubicBezTo>
                <a:cubicBezTo>
                  <a:pt x="185870" y="69530"/>
                  <a:pt x="185779" y="68679"/>
                  <a:pt x="185627" y="67858"/>
                </a:cubicBezTo>
                <a:cubicBezTo>
                  <a:pt x="185506" y="67311"/>
                  <a:pt x="185323" y="66733"/>
                  <a:pt x="185475" y="66156"/>
                </a:cubicBezTo>
                <a:cubicBezTo>
                  <a:pt x="185566" y="65700"/>
                  <a:pt x="185870" y="65335"/>
                  <a:pt x="186174" y="64970"/>
                </a:cubicBezTo>
                <a:cubicBezTo>
                  <a:pt x="187481" y="63390"/>
                  <a:pt x="188758" y="61809"/>
                  <a:pt x="190065" y="60229"/>
                </a:cubicBezTo>
                <a:cubicBezTo>
                  <a:pt x="190369" y="59864"/>
                  <a:pt x="190673" y="59499"/>
                  <a:pt x="191038" y="59226"/>
                </a:cubicBezTo>
                <a:cubicBezTo>
                  <a:pt x="192436" y="58192"/>
                  <a:pt x="194959" y="58496"/>
                  <a:pt x="195810" y="56976"/>
                </a:cubicBezTo>
                <a:cubicBezTo>
                  <a:pt x="196114" y="57949"/>
                  <a:pt x="196874" y="58648"/>
                  <a:pt x="197390" y="59499"/>
                </a:cubicBezTo>
                <a:cubicBezTo>
                  <a:pt x="197907" y="60350"/>
                  <a:pt x="198181" y="61323"/>
                  <a:pt x="198181" y="62326"/>
                </a:cubicBezTo>
                <a:cubicBezTo>
                  <a:pt x="198181" y="62782"/>
                  <a:pt x="198120" y="63268"/>
                  <a:pt x="198272" y="63724"/>
                </a:cubicBezTo>
                <a:cubicBezTo>
                  <a:pt x="198425" y="64082"/>
                  <a:pt x="198794" y="64398"/>
                  <a:pt x="199161" y="64398"/>
                </a:cubicBezTo>
                <a:cubicBezTo>
                  <a:pt x="199230" y="64398"/>
                  <a:pt x="199299" y="64387"/>
                  <a:pt x="199366" y="64363"/>
                </a:cubicBezTo>
                <a:cubicBezTo>
                  <a:pt x="199640" y="64271"/>
                  <a:pt x="199792" y="64028"/>
                  <a:pt x="199974" y="63815"/>
                </a:cubicBezTo>
                <a:cubicBezTo>
                  <a:pt x="200337" y="63313"/>
                  <a:pt x="200853" y="62862"/>
                  <a:pt x="201476" y="62862"/>
                </a:cubicBezTo>
                <a:cubicBezTo>
                  <a:pt x="201532" y="62862"/>
                  <a:pt x="201588" y="62866"/>
                  <a:pt x="201646" y="62873"/>
                </a:cubicBezTo>
                <a:cubicBezTo>
                  <a:pt x="202709" y="63937"/>
                  <a:pt x="202801" y="65639"/>
                  <a:pt x="202618" y="67159"/>
                </a:cubicBezTo>
                <a:cubicBezTo>
                  <a:pt x="202436" y="68648"/>
                  <a:pt x="202071" y="70198"/>
                  <a:pt x="202466" y="71657"/>
                </a:cubicBezTo>
                <a:cubicBezTo>
                  <a:pt x="202679" y="72509"/>
                  <a:pt x="203165" y="73268"/>
                  <a:pt x="203652" y="74028"/>
                </a:cubicBezTo>
                <a:cubicBezTo>
                  <a:pt x="204716" y="75700"/>
                  <a:pt x="205810" y="77463"/>
                  <a:pt x="207573" y="78345"/>
                </a:cubicBezTo>
                <a:cubicBezTo>
                  <a:pt x="207694" y="76642"/>
                  <a:pt x="206843" y="74910"/>
                  <a:pt x="205476" y="73907"/>
                </a:cubicBezTo>
                <a:cubicBezTo>
                  <a:pt x="204776" y="73420"/>
                  <a:pt x="203895" y="73025"/>
                  <a:pt x="203591" y="72205"/>
                </a:cubicBezTo>
                <a:cubicBezTo>
                  <a:pt x="203317" y="71505"/>
                  <a:pt x="203591" y="70746"/>
                  <a:pt x="203865" y="70047"/>
                </a:cubicBezTo>
                <a:cubicBezTo>
                  <a:pt x="204168" y="69226"/>
                  <a:pt x="204472" y="68405"/>
                  <a:pt x="204807" y="67615"/>
                </a:cubicBezTo>
                <a:cubicBezTo>
                  <a:pt x="205810" y="68436"/>
                  <a:pt x="206813" y="69256"/>
                  <a:pt x="207786" y="70077"/>
                </a:cubicBezTo>
                <a:cubicBezTo>
                  <a:pt x="208040" y="70277"/>
                  <a:pt x="208479" y="70390"/>
                  <a:pt x="208889" y="70390"/>
                </a:cubicBezTo>
                <a:cubicBezTo>
                  <a:pt x="209164" y="70390"/>
                  <a:pt x="209426" y="70339"/>
                  <a:pt x="209609" y="70229"/>
                </a:cubicBezTo>
                <a:cubicBezTo>
                  <a:pt x="211494" y="69195"/>
                  <a:pt x="212071" y="66399"/>
                  <a:pt x="210764" y="64697"/>
                </a:cubicBezTo>
                <a:cubicBezTo>
                  <a:pt x="209883" y="63511"/>
                  <a:pt x="208150" y="62508"/>
                  <a:pt x="208515" y="61049"/>
                </a:cubicBezTo>
                <a:cubicBezTo>
                  <a:pt x="208697" y="60381"/>
                  <a:pt x="209305" y="59925"/>
                  <a:pt x="209913" y="59560"/>
                </a:cubicBezTo>
                <a:cubicBezTo>
                  <a:pt x="211859" y="58375"/>
                  <a:pt x="214077" y="57736"/>
                  <a:pt x="216053" y="56612"/>
                </a:cubicBezTo>
                <a:cubicBezTo>
                  <a:pt x="217999" y="55457"/>
                  <a:pt x="219792" y="53633"/>
                  <a:pt x="219913" y="51353"/>
                </a:cubicBezTo>
                <a:cubicBezTo>
                  <a:pt x="220005" y="49955"/>
                  <a:pt x="219397" y="48557"/>
                  <a:pt x="218333" y="47645"/>
                </a:cubicBezTo>
                <a:cubicBezTo>
                  <a:pt x="217938" y="47311"/>
                  <a:pt x="217482" y="47037"/>
                  <a:pt x="217299" y="46551"/>
                </a:cubicBezTo>
                <a:cubicBezTo>
                  <a:pt x="216904" y="45608"/>
                  <a:pt x="217847" y="44423"/>
                  <a:pt x="217269" y="43572"/>
                </a:cubicBezTo>
                <a:cubicBezTo>
                  <a:pt x="216844" y="42903"/>
                  <a:pt x="215871" y="42934"/>
                  <a:pt x="215202" y="42539"/>
                </a:cubicBezTo>
                <a:cubicBezTo>
                  <a:pt x="214594" y="42143"/>
                  <a:pt x="214321" y="41292"/>
                  <a:pt x="214594" y="40593"/>
                </a:cubicBezTo>
                <a:cubicBezTo>
                  <a:pt x="214809" y="40001"/>
                  <a:pt x="215453" y="39600"/>
                  <a:pt x="216083" y="39600"/>
                </a:cubicBezTo>
                <a:cubicBezTo>
                  <a:pt x="216165" y="39600"/>
                  <a:pt x="216247" y="39607"/>
                  <a:pt x="216327" y="39621"/>
                </a:cubicBezTo>
                <a:cubicBezTo>
                  <a:pt x="216357" y="40684"/>
                  <a:pt x="217512" y="41323"/>
                  <a:pt x="218546" y="41566"/>
                </a:cubicBezTo>
                <a:cubicBezTo>
                  <a:pt x="219610" y="41809"/>
                  <a:pt x="220795" y="41961"/>
                  <a:pt x="221433" y="42812"/>
                </a:cubicBezTo>
                <a:cubicBezTo>
                  <a:pt x="221737" y="43207"/>
                  <a:pt x="221889" y="43724"/>
                  <a:pt x="222193" y="44149"/>
                </a:cubicBezTo>
                <a:cubicBezTo>
                  <a:pt x="222389" y="44432"/>
                  <a:pt x="222756" y="44668"/>
                  <a:pt x="223105" y="44668"/>
                </a:cubicBezTo>
                <a:cubicBezTo>
                  <a:pt x="223243" y="44668"/>
                  <a:pt x="223379" y="44631"/>
                  <a:pt x="223500" y="44545"/>
                </a:cubicBezTo>
                <a:cubicBezTo>
                  <a:pt x="223804" y="44332"/>
                  <a:pt x="223865" y="43876"/>
                  <a:pt x="223804" y="43481"/>
                </a:cubicBezTo>
                <a:cubicBezTo>
                  <a:pt x="223622" y="41931"/>
                  <a:pt x="222679" y="40046"/>
                  <a:pt x="221494" y="39013"/>
                </a:cubicBezTo>
                <a:cubicBezTo>
                  <a:pt x="223713" y="38162"/>
                  <a:pt x="224564" y="35548"/>
                  <a:pt x="225172" y="33237"/>
                </a:cubicBezTo>
                <a:cubicBezTo>
                  <a:pt x="225354" y="32447"/>
                  <a:pt x="225567" y="31626"/>
                  <a:pt x="225476" y="30806"/>
                </a:cubicBezTo>
                <a:cubicBezTo>
                  <a:pt x="225354" y="29864"/>
                  <a:pt x="224838" y="29012"/>
                  <a:pt x="224260" y="28253"/>
                </a:cubicBezTo>
                <a:cubicBezTo>
                  <a:pt x="223591" y="27371"/>
                  <a:pt x="222801" y="26550"/>
                  <a:pt x="221768" y="26095"/>
                </a:cubicBezTo>
                <a:cubicBezTo>
                  <a:pt x="220582" y="25608"/>
                  <a:pt x="219062" y="25608"/>
                  <a:pt x="218363" y="24544"/>
                </a:cubicBezTo>
                <a:cubicBezTo>
                  <a:pt x="217664" y="23389"/>
                  <a:pt x="218515" y="21809"/>
                  <a:pt x="219761" y="21292"/>
                </a:cubicBezTo>
                <a:cubicBezTo>
                  <a:pt x="220302" y="21062"/>
                  <a:pt x="220885" y="20977"/>
                  <a:pt x="221481" y="20977"/>
                </a:cubicBezTo>
                <a:cubicBezTo>
                  <a:pt x="222224" y="20977"/>
                  <a:pt x="222987" y="21110"/>
                  <a:pt x="223713" y="21262"/>
                </a:cubicBezTo>
                <a:cubicBezTo>
                  <a:pt x="224506" y="21409"/>
                  <a:pt x="225334" y="21568"/>
                  <a:pt x="226147" y="21568"/>
                </a:cubicBezTo>
                <a:cubicBezTo>
                  <a:pt x="226673" y="21568"/>
                  <a:pt x="227193" y="21502"/>
                  <a:pt x="227695" y="21322"/>
                </a:cubicBezTo>
                <a:cubicBezTo>
                  <a:pt x="227604" y="20593"/>
                  <a:pt x="226661" y="19833"/>
                  <a:pt x="227208" y="19347"/>
                </a:cubicBezTo>
                <a:cubicBezTo>
                  <a:pt x="227391" y="19195"/>
                  <a:pt x="227634" y="19195"/>
                  <a:pt x="227877" y="19195"/>
                </a:cubicBezTo>
                <a:cubicBezTo>
                  <a:pt x="229215" y="19255"/>
                  <a:pt x="230552" y="19286"/>
                  <a:pt x="231889" y="19347"/>
                </a:cubicBezTo>
                <a:cubicBezTo>
                  <a:pt x="232072" y="19803"/>
                  <a:pt x="231889" y="20319"/>
                  <a:pt x="231616" y="20775"/>
                </a:cubicBezTo>
                <a:cubicBezTo>
                  <a:pt x="231373" y="21201"/>
                  <a:pt x="231038" y="21626"/>
                  <a:pt x="230978" y="22113"/>
                </a:cubicBezTo>
                <a:cubicBezTo>
                  <a:pt x="230826" y="23450"/>
                  <a:pt x="232497" y="24271"/>
                  <a:pt x="232832" y="25547"/>
                </a:cubicBezTo>
                <a:cubicBezTo>
                  <a:pt x="233105" y="26490"/>
                  <a:pt x="232680" y="27675"/>
                  <a:pt x="233409" y="28313"/>
                </a:cubicBezTo>
                <a:cubicBezTo>
                  <a:pt x="233652" y="28496"/>
                  <a:pt x="233926" y="28587"/>
                  <a:pt x="234230" y="28648"/>
                </a:cubicBezTo>
                <a:cubicBezTo>
                  <a:pt x="234889" y="28797"/>
                  <a:pt x="235564" y="28871"/>
                  <a:pt x="236232" y="28871"/>
                </a:cubicBezTo>
                <a:cubicBezTo>
                  <a:pt x="236519" y="28871"/>
                  <a:pt x="236804" y="28857"/>
                  <a:pt x="237087" y="28830"/>
                </a:cubicBezTo>
                <a:cubicBezTo>
                  <a:pt x="237513" y="26885"/>
                  <a:pt x="236996" y="24787"/>
                  <a:pt x="235719" y="23268"/>
                </a:cubicBezTo>
                <a:cubicBezTo>
                  <a:pt x="234990" y="22386"/>
                  <a:pt x="234108" y="21505"/>
                  <a:pt x="234260" y="20380"/>
                </a:cubicBezTo>
                <a:lnTo>
                  <a:pt x="237573" y="20380"/>
                </a:lnTo>
                <a:cubicBezTo>
                  <a:pt x="237756" y="20380"/>
                  <a:pt x="237938" y="20380"/>
                  <a:pt x="238090" y="20319"/>
                </a:cubicBezTo>
                <a:cubicBezTo>
                  <a:pt x="238242" y="20228"/>
                  <a:pt x="238364" y="20076"/>
                  <a:pt x="238516" y="19955"/>
                </a:cubicBezTo>
                <a:cubicBezTo>
                  <a:pt x="238880" y="19651"/>
                  <a:pt x="239397" y="19590"/>
                  <a:pt x="239792" y="19316"/>
                </a:cubicBezTo>
                <a:cubicBezTo>
                  <a:pt x="240187" y="19043"/>
                  <a:pt x="240400" y="18374"/>
                  <a:pt x="240035" y="18100"/>
                </a:cubicBezTo>
                <a:cubicBezTo>
                  <a:pt x="239914" y="18009"/>
                  <a:pt x="239762" y="17979"/>
                  <a:pt x="239701" y="17857"/>
                </a:cubicBezTo>
                <a:cubicBezTo>
                  <a:pt x="239671" y="17736"/>
                  <a:pt x="239731" y="17614"/>
                  <a:pt x="239792" y="17493"/>
                </a:cubicBezTo>
                <a:cubicBezTo>
                  <a:pt x="240096" y="17006"/>
                  <a:pt x="240431" y="16490"/>
                  <a:pt x="240856" y="16094"/>
                </a:cubicBezTo>
                <a:cubicBezTo>
                  <a:pt x="239975" y="14727"/>
                  <a:pt x="238455" y="13845"/>
                  <a:pt x="236874" y="13450"/>
                </a:cubicBezTo>
                <a:cubicBezTo>
                  <a:pt x="235637" y="13141"/>
                  <a:pt x="234344" y="13073"/>
                  <a:pt x="233053" y="13073"/>
                </a:cubicBezTo>
                <a:cubicBezTo>
                  <a:pt x="232695" y="13073"/>
                  <a:pt x="232337" y="13079"/>
                  <a:pt x="231981" y="13085"/>
                </a:cubicBezTo>
                <a:cubicBezTo>
                  <a:pt x="229701" y="13085"/>
                  <a:pt x="227391" y="13085"/>
                  <a:pt x="225111" y="13116"/>
                </a:cubicBezTo>
                <a:cubicBezTo>
                  <a:pt x="224807" y="13116"/>
                  <a:pt x="224503" y="13117"/>
                  <a:pt x="224199" y="13117"/>
                </a:cubicBezTo>
                <a:cubicBezTo>
                  <a:pt x="222832" y="13117"/>
                  <a:pt x="221469" y="13096"/>
                  <a:pt x="220126" y="12872"/>
                </a:cubicBezTo>
                <a:cubicBezTo>
                  <a:pt x="215955" y="12164"/>
                  <a:pt x="211943" y="9690"/>
                  <a:pt x="207854" y="9690"/>
                </a:cubicBezTo>
                <a:cubicBezTo>
                  <a:pt x="207205" y="9690"/>
                  <a:pt x="206555" y="9752"/>
                  <a:pt x="205901" y="9894"/>
                </a:cubicBezTo>
                <a:cubicBezTo>
                  <a:pt x="205627" y="9954"/>
                  <a:pt x="205384" y="10046"/>
                  <a:pt x="205141" y="10167"/>
                </a:cubicBezTo>
                <a:cubicBezTo>
                  <a:pt x="204959" y="10319"/>
                  <a:pt x="204807" y="10471"/>
                  <a:pt x="204624" y="10623"/>
                </a:cubicBezTo>
                <a:cubicBezTo>
                  <a:pt x="203942" y="11257"/>
                  <a:pt x="202967" y="11753"/>
                  <a:pt x="202043" y="11753"/>
                </a:cubicBezTo>
                <a:cubicBezTo>
                  <a:pt x="201815" y="11753"/>
                  <a:pt x="201589" y="11723"/>
                  <a:pt x="201372" y="11657"/>
                </a:cubicBezTo>
                <a:cubicBezTo>
                  <a:pt x="200247" y="11292"/>
                  <a:pt x="199244" y="10593"/>
                  <a:pt x="198211" y="10076"/>
                </a:cubicBezTo>
                <a:cubicBezTo>
                  <a:pt x="197420" y="9692"/>
                  <a:pt x="196545" y="9375"/>
                  <a:pt x="195686" y="9375"/>
                </a:cubicBezTo>
                <a:cubicBezTo>
                  <a:pt x="195390" y="9375"/>
                  <a:pt x="195095" y="9413"/>
                  <a:pt x="194807" y="9499"/>
                </a:cubicBezTo>
                <a:cubicBezTo>
                  <a:pt x="194898" y="9833"/>
                  <a:pt x="194563" y="10167"/>
                  <a:pt x="194199" y="10228"/>
                </a:cubicBezTo>
                <a:cubicBezTo>
                  <a:pt x="194171" y="10230"/>
                  <a:pt x="194144" y="10231"/>
                  <a:pt x="194118" y="10231"/>
                </a:cubicBezTo>
                <a:cubicBezTo>
                  <a:pt x="193784" y="10231"/>
                  <a:pt x="193477" y="10065"/>
                  <a:pt x="193196" y="9924"/>
                </a:cubicBezTo>
                <a:cubicBezTo>
                  <a:pt x="191857" y="9229"/>
                  <a:pt x="190409" y="8512"/>
                  <a:pt x="188926" y="8512"/>
                </a:cubicBezTo>
                <a:cubicBezTo>
                  <a:pt x="188658" y="8512"/>
                  <a:pt x="188389" y="8535"/>
                  <a:pt x="188120" y="8587"/>
                </a:cubicBezTo>
                <a:cubicBezTo>
                  <a:pt x="187390" y="8708"/>
                  <a:pt x="186721" y="9043"/>
                  <a:pt x="185992" y="9195"/>
                </a:cubicBezTo>
                <a:cubicBezTo>
                  <a:pt x="185828" y="9222"/>
                  <a:pt x="185658" y="9237"/>
                  <a:pt x="185488" y="9237"/>
                </a:cubicBezTo>
                <a:cubicBezTo>
                  <a:pt x="184901" y="9237"/>
                  <a:pt x="184316" y="9058"/>
                  <a:pt x="183986" y="8587"/>
                </a:cubicBezTo>
                <a:cubicBezTo>
                  <a:pt x="184442" y="8343"/>
                  <a:pt x="184837" y="7827"/>
                  <a:pt x="185050" y="7371"/>
                </a:cubicBezTo>
                <a:cubicBezTo>
                  <a:pt x="182898" y="6329"/>
                  <a:pt x="180509" y="5776"/>
                  <a:pt x="178136" y="5776"/>
                </a:cubicBezTo>
                <a:close/>
                <a:moveTo>
                  <a:pt x="233257" y="91779"/>
                </a:moveTo>
                <a:cubicBezTo>
                  <a:pt x="233014" y="92053"/>
                  <a:pt x="232832" y="92418"/>
                  <a:pt x="232771" y="92782"/>
                </a:cubicBezTo>
                <a:cubicBezTo>
                  <a:pt x="232672" y="92742"/>
                  <a:pt x="232573" y="92723"/>
                  <a:pt x="232476" y="92723"/>
                </a:cubicBezTo>
                <a:cubicBezTo>
                  <a:pt x="231920" y="92723"/>
                  <a:pt x="231419" y="93333"/>
                  <a:pt x="231160" y="93877"/>
                </a:cubicBezTo>
                <a:cubicBezTo>
                  <a:pt x="230886" y="94545"/>
                  <a:pt x="230522" y="95366"/>
                  <a:pt x="229792" y="95396"/>
                </a:cubicBezTo>
                <a:cubicBezTo>
                  <a:pt x="229779" y="95397"/>
                  <a:pt x="229766" y="95397"/>
                  <a:pt x="229754" y="95397"/>
                </a:cubicBezTo>
                <a:cubicBezTo>
                  <a:pt x="229015" y="95397"/>
                  <a:pt x="228503" y="94545"/>
                  <a:pt x="227756" y="94515"/>
                </a:cubicBezTo>
                <a:cubicBezTo>
                  <a:pt x="227740" y="94514"/>
                  <a:pt x="227725" y="94514"/>
                  <a:pt x="227710" y="94514"/>
                </a:cubicBezTo>
                <a:cubicBezTo>
                  <a:pt x="227095" y="94514"/>
                  <a:pt x="226655" y="95106"/>
                  <a:pt x="226388" y="95670"/>
                </a:cubicBezTo>
                <a:cubicBezTo>
                  <a:pt x="226145" y="96247"/>
                  <a:pt x="225932" y="96916"/>
                  <a:pt x="225415" y="97251"/>
                </a:cubicBezTo>
                <a:cubicBezTo>
                  <a:pt x="224716" y="97706"/>
                  <a:pt x="223622" y="97585"/>
                  <a:pt x="223257" y="98345"/>
                </a:cubicBezTo>
                <a:cubicBezTo>
                  <a:pt x="223075" y="98740"/>
                  <a:pt x="223227" y="99257"/>
                  <a:pt x="223014" y="99621"/>
                </a:cubicBezTo>
                <a:cubicBezTo>
                  <a:pt x="222862" y="99834"/>
                  <a:pt x="222649" y="99986"/>
                  <a:pt x="222436" y="100108"/>
                </a:cubicBezTo>
                <a:cubicBezTo>
                  <a:pt x="221616" y="100594"/>
                  <a:pt x="220734" y="100989"/>
                  <a:pt x="219822" y="101324"/>
                </a:cubicBezTo>
                <a:cubicBezTo>
                  <a:pt x="218758" y="101688"/>
                  <a:pt x="217664" y="101962"/>
                  <a:pt x="216631" y="102418"/>
                </a:cubicBezTo>
                <a:cubicBezTo>
                  <a:pt x="215597" y="102904"/>
                  <a:pt x="214655" y="103603"/>
                  <a:pt x="214169" y="104637"/>
                </a:cubicBezTo>
                <a:cubicBezTo>
                  <a:pt x="213470" y="106126"/>
                  <a:pt x="213926" y="107828"/>
                  <a:pt x="213895" y="109470"/>
                </a:cubicBezTo>
                <a:cubicBezTo>
                  <a:pt x="213865" y="110442"/>
                  <a:pt x="213622" y="111445"/>
                  <a:pt x="213226" y="112327"/>
                </a:cubicBezTo>
                <a:cubicBezTo>
                  <a:pt x="212983" y="112874"/>
                  <a:pt x="212679" y="113391"/>
                  <a:pt x="212649" y="113968"/>
                </a:cubicBezTo>
                <a:cubicBezTo>
                  <a:pt x="212588" y="114546"/>
                  <a:pt x="212862" y="115214"/>
                  <a:pt x="213439" y="115366"/>
                </a:cubicBezTo>
                <a:cubicBezTo>
                  <a:pt x="213510" y="115376"/>
                  <a:pt x="213581" y="115380"/>
                  <a:pt x="213651" y="115380"/>
                </a:cubicBezTo>
                <a:cubicBezTo>
                  <a:pt x="213790" y="115380"/>
                  <a:pt x="213926" y="115366"/>
                  <a:pt x="214047" y="115366"/>
                </a:cubicBezTo>
                <a:cubicBezTo>
                  <a:pt x="215111" y="115245"/>
                  <a:pt x="216144" y="115123"/>
                  <a:pt x="217178" y="115002"/>
                </a:cubicBezTo>
                <a:cubicBezTo>
                  <a:pt x="218454" y="114850"/>
                  <a:pt x="219761" y="114698"/>
                  <a:pt x="220977" y="114272"/>
                </a:cubicBezTo>
                <a:cubicBezTo>
                  <a:pt x="222376" y="113816"/>
                  <a:pt x="223622" y="113026"/>
                  <a:pt x="225050" y="112661"/>
                </a:cubicBezTo>
                <a:cubicBezTo>
                  <a:pt x="225442" y="112569"/>
                  <a:pt x="225854" y="112519"/>
                  <a:pt x="226264" y="112519"/>
                </a:cubicBezTo>
                <a:cubicBezTo>
                  <a:pt x="227348" y="112519"/>
                  <a:pt x="228414" y="112873"/>
                  <a:pt x="229032" y="113755"/>
                </a:cubicBezTo>
                <a:cubicBezTo>
                  <a:pt x="229458" y="114363"/>
                  <a:pt x="229640" y="114728"/>
                  <a:pt x="230430" y="114850"/>
                </a:cubicBezTo>
                <a:cubicBezTo>
                  <a:pt x="230477" y="114855"/>
                  <a:pt x="230525" y="114857"/>
                  <a:pt x="230573" y="114857"/>
                </a:cubicBezTo>
                <a:cubicBezTo>
                  <a:pt x="230787" y="114857"/>
                  <a:pt x="231007" y="114812"/>
                  <a:pt x="231209" y="114812"/>
                </a:cubicBezTo>
                <a:cubicBezTo>
                  <a:pt x="231456" y="114812"/>
                  <a:pt x="231677" y="114880"/>
                  <a:pt x="231829" y="115184"/>
                </a:cubicBezTo>
                <a:cubicBezTo>
                  <a:pt x="232041" y="115670"/>
                  <a:pt x="231585" y="116461"/>
                  <a:pt x="231646" y="117008"/>
                </a:cubicBezTo>
                <a:cubicBezTo>
                  <a:pt x="231707" y="117585"/>
                  <a:pt x="231981" y="118132"/>
                  <a:pt x="232376" y="118558"/>
                </a:cubicBezTo>
                <a:cubicBezTo>
                  <a:pt x="232852" y="119058"/>
                  <a:pt x="233553" y="119316"/>
                  <a:pt x="234244" y="119316"/>
                </a:cubicBezTo>
                <a:cubicBezTo>
                  <a:pt x="234434" y="119316"/>
                  <a:pt x="234624" y="119296"/>
                  <a:pt x="234807" y="119257"/>
                </a:cubicBezTo>
                <a:cubicBezTo>
                  <a:pt x="235203" y="119166"/>
                  <a:pt x="235567" y="118983"/>
                  <a:pt x="235962" y="118983"/>
                </a:cubicBezTo>
                <a:cubicBezTo>
                  <a:pt x="236266" y="118983"/>
                  <a:pt x="236540" y="119075"/>
                  <a:pt x="236844" y="119135"/>
                </a:cubicBezTo>
                <a:cubicBezTo>
                  <a:pt x="237095" y="119193"/>
                  <a:pt x="237344" y="119220"/>
                  <a:pt x="237590" y="119220"/>
                </a:cubicBezTo>
                <a:cubicBezTo>
                  <a:pt x="239283" y="119220"/>
                  <a:pt x="240851" y="117943"/>
                  <a:pt x="242072" y="116643"/>
                </a:cubicBezTo>
                <a:cubicBezTo>
                  <a:pt x="244169" y="114394"/>
                  <a:pt x="245932" y="111840"/>
                  <a:pt x="247300" y="109074"/>
                </a:cubicBezTo>
                <a:cubicBezTo>
                  <a:pt x="247756" y="108193"/>
                  <a:pt x="248151" y="107190"/>
                  <a:pt x="247756" y="106308"/>
                </a:cubicBezTo>
                <a:cubicBezTo>
                  <a:pt x="247422" y="105457"/>
                  <a:pt x="246479" y="104971"/>
                  <a:pt x="246206" y="104120"/>
                </a:cubicBezTo>
                <a:cubicBezTo>
                  <a:pt x="245993" y="103512"/>
                  <a:pt x="246206" y="102813"/>
                  <a:pt x="246054" y="102175"/>
                </a:cubicBezTo>
                <a:cubicBezTo>
                  <a:pt x="245719" y="100959"/>
                  <a:pt x="244139" y="100412"/>
                  <a:pt x="243713" y="99196"/>
                </a:cubicBezTo>
                <a:cubicBezTo>
                  <a:pt x="243349" y="98162"/>
                  <a:pt x="243896" y="96886"/>
                  <a:pt x="243318" y="95974"/>
                </a:cubicBezTo>
                <a:cubicBezTo>
                  <a:pt x="242953" y="95396"/>
                  <a:pt x="242254" y="95123"/>
                  <a:pt x="241981" y="94485"/>
                </a:cubicBezTo>
                <a:cubicBezTo>
                  <a:pt x="241798" y="94089"/>
                  <a:pt x="241890" y="93603"/>
                  <a:pt x="241829" y="93178"/>
                </a:cubicBezTo>
                <a:cubicBezTo>
                  <a:pt x="241768" y="92722"/>
                  <a:pt x="241494" y="92235"/>
                  <a:pt x="241069" y="92235"/>
                </a:cubicBezTo>
                <a:cubicBezTo>
                  <a:pt x="240704" y="93360"/>
                  <a:pt x="240370" y="94515"/>
                  <a:pt x="240035" y="95640"/>
                </a:cubicBezTo>
                <a:cubicBezTo>
                  <a:pt x="239762" y="96460"/>
                  <a:pt x="239428" y="97372"/>
                  <a:pt x="238637" y="97706"/>
                </a:cubicBezTo>
                <a:cubicBezTo>
                  <a:pt x="238453" y="97773"/>
                  <a:pt x="238264" y="97801"/>
                  <a:pt x="238074" y="97801"/>
                </a:cubicBezTo>
                <a:cubicBezTo>
                  <a:pt x="237574" y="97801"/>
                  <a:pt x="237063" y="97609"/>
                  <a:pt x="236601" y="97433"/>
                </a:cubicBezTo>
                <a:cubicBezTo>
                  <a:pt x="235841" y="97129"/>
                  <a:pt x="234959" y="96643"/>
                  <a:pt x="234929" y="95822"/>
                </a:cubicBezTo>
                <a:cubicBezTo>
                  <a:pt x="234929" y="95153"/>
                  <a:pt x="235506" y="94667"/>
                  <a:pt x="236023" y="94211"/>
                </a:cubicBezTo>
                <a:cubicBezTo>
                  <a:pt x="236540" y="93755"/>
                  <a:pt x="237026" y="93086"/>
                  <a:pt x="236722" y="92478"/>
                </a:cubicBezTo>
                <a:lnTo>
                  <a:pt x="236722" y="92478"/>
                </a:lnTo>
                <a:cubicBezTo>
                  <a:pt x="236338" y="92666"/>
                  <a:pt x="235907" y="92757"/>
                  <a:pt x="235474" y="92757"/>
                </a:cubicBezTo>
                <a:cubicBezTo>
                  <a:pt x="234640" y="92757"/>
                  <a:pt x="233797" y="92419"/>
                  <a:pt x="233257" y="91779"/>
                </a:cubicBezTo>
                <a:close/>
                <a:moveTo>
                  <a:pt x="51677" y="68389"/>
                </a:moveTo>
                <a:cubicBezTo>
                  <a:pt x="49973" y="68389"/>
                  <a:pt x="47451" y="69808"/>
                  <a:pt x="46352" y="71334"/>
                </a:cubicBezTo>
                <a:lnTo>
                  <a:pt x="46352" y="71334"/>
                </a:lnTo>
                <a:cubicBezTo>
                  <a:pt x="46629" y="71636"/>
                  <a:pt x="46789" y="72016"/>
                  <a:pt x="46688" y="72387"/>
                </a:cubicBezTo>
                <a:cubicBezTo>
                  <a:pt x="46506" y="72539"/>
                  <a:pt x="46384" y="72539"/>
                  <a:pt x="46324" y="72752"/>
                </a:cubicBezTo>
                <a:cubicBezTo>
                  <a:pt x="46324" y="72449"/>
                  <a:pt x="46198" y="72161"/>
                  <a:pt x="45998" y="71936"/>
                </a:cubicBezTo>
                <a:lnTo>
                  <a:pt x="45998" y="71936"/>
                </a:lnTo>
                <a:cubicBezTo>
                  <a:pt x="45864" y="72234"/>
                  <a:pt x="45795" y="72529"/>
                  <a:pt x="45807" y="72813"/>
                </a:cubicBezTo>
                <a:cubicBezTo>
                  <a:pt x="45898" y="74393"/>
                  <a:pt x="46050" y="76004"/>
                  <a:pt x="46263" y="77585"/>
                </a:cubicBezTo>
                <a:cubicBezTo>
                  <a:pt x="45077" y="78983"/>
                  <a:pt x="43953" y="80624"/>
                  <a:pt x="42737" y="82053"/>
                </a:cubicBezTo>
                <a:cubicBezTo>
                  <a:pt x="42463" y="82387"/>
                  <a:pt x="42159" y="82752"/>
                  <a:pt x="42038" y="83177"/>
                </a:cubicBezTo>
                <a:cubicBezTo>
                  <a:pt x="41795" y="84089"/>
                  <a:pt x="42403" y="84971"/>
                  <a:pt x="42980" y="85731"/>
                </a:cubicBezTo>
                <a:cubicBezTo>
                  <a:pt x="42220" y="87342"/>
                  <a:pt x="43223" y="89530"/>
                  <a:pt x="44409" y="90867"/>
                </a:cubicBezTo>
                <a:cubicBezTo>
                  <a:pt x="45625" y="92205"/>
                  <a:pt x="47144" y="93208"/>
                  <a:pt x="48178" y="94697"/>
                </a:cubicBezTo>
                <a:cubicBezTo>
                  <a:pt x="48755" y="95548"/>
                  <a:pt x="49150" y="96582"/>
                  <a:pt x="49971" y="97251"/>
                </a:cubicBezTo>
                <a:cubicBezTo>
                  <a:pt x="50974" y="98071"/>
                  <a:pt x="52433" y="98162"/>
                  <a:pt x="53588" y="98801"/>
                </a:cubicBezTo>
                <a:cubicBezTo>
                  <a:pt x="53923" y="106612"/>
                  <a:pt x="54743" y="114394"/>
                  <a:pt x="55503" y="122175"/>
                </a:cubicBezTo>
                <a:cubicBezTo>
                  <a:pt x="55777" y="124759"/>
                  <a:pt x="56081" y="127403"/>
                  <a:pt x="56992" y="129835"/>
                </a:cubicBezTo>
                <a:cubicBezTo>
                  <a:pt x="57935" y="132266"/>
                  <a:pt x="59576" y="134516"/>
                  <a:pt x="61917" y="135671"/>
                </a:cubicBezTo>
                <a:cubicBezTo>
                  <a:pt x="62061" y="135743"/>
                  <a:pt x="62237" y="135804"/>
                  <a:pt x="62407" y="135804"/>
                </a:cubicBezTo>
                <a:cubicBezTo>
                  <a:pt x="62524" y="135804"/>
                  <a:pt x="62638" y="135775"/>
                  <a:pt x="62737" y="135701"/>
                </a:cubicBezTo>
                <a:cubicBezTo>
                  <a:pt x="62859" y="135610"/>
                  <a:pt x="62889" y="135427"/>
                  <a:pt x="62920" y="135275"/>
                </a:cubicBezTo>
                <a:cubicBezTo>
                  <a:pt x="63315" y="133634"/>
                  <a:pt x="63680" y="132023"/>
                  <a:pt x="64044" y="130412"/>
                </a:cubicBezTo>
                <a:cubicBezTo>
                  <a:pt x="64379" y="128984"/>
                  <a:pt x="64439" y="127008"/>
                  <a:pt x="63041" y="126552"/>
                </a:cubicBezTo>
                <a:cubicBezTo>
                  <a:pt x="63619" y="125032"/>
                  <a:pt x="63619" y="123208"/>
                  <a:pt x="62828" y="121780"/>
                </a:cubicBezTo>
                <a:lnTo>
                  <a:pt x="62828" y="121780"/>
                </a:lnTo>
                <a:cubicBezTo>
                  <a:pt x="62952" y="121848"/>
                  <a:pt x="63087" y="121878"/>
                  <a:pt x="63229" y="121878"/>
                </a:cubicBezTo>
                <a:cubicBezTo>
                  <a:pt x="63713" y="121878"/>
                  <a:pt x="64262" y="121525"/>
                  <a:pt x="64591" y="121172"/>
                </a:cubicBezTo>
                <a:cubicBezTo>
                  <a:pt x="65017" y="120746"/>
                  <a:pt x="65382" y="120199"/>
                  <a:pt x="65990" y="120017"/>
                </a:cubicBezTo>
                <a:cubicBezTo>
                  <a:pt x="66263" y="119926"/>
                  <a:pt x="66567" y="119956"/>
                  <a:pt x="66871" y="119865"/>
                </a:cubicBezTo>
                <a:cubicBezTo>
                  <a:pt x="67813" y="119652"/>
                  <a:pt x="68391" y="118649"/>
                  <a:pt x="68452" y="117707"/>
                </a:cubicBezTo>
                <a:cubicBezTo>
                  <a:pt x="68512" y="116734"/>
                  <a:pt x="68178" y="115792"/>
                  <a:pt x="67813" y="114910"/>
                </a:cubicBezTo>
                <a:lnTo>
                  <a:pt x="67813" y="114910"/>
                </a:lnTo>
                <a:cubicBezTo>
                  <a:pt x="68066" y="114979"/>
                  <a:pt x="68317" y="115012"/>
                  <a:pt x="68564" y="115012"/>
                </a:cubicBezTo>
                <a:cubicBezTo>
                  <a:pt x="69299" y="115012"/>
                  <a:pt x="70003" y="114727"/>
                  <a:pt x="70640" y="114272"/>
                </a:cubicBezTo>
                <a:cubicBezTo>
                  <a:pt x="71491" y="113664"/>
                  <a:pt x="72038" y="112661"/>
                  <a:pt x="72069" y="111628"/>
                </a:cubicBezTo>
                <a:cubicBezTo>
                  <a:pt x="73011" y="111536"/>
                  <a:pt x="74014" y="111141"/>
                  <a:pt x="74531" y="110351"/>
                </a:cubicBezTo>
                <a:cubicBezTo>
                  <a:pt x="74774" y="110017"/>
                  <a:pt x="74835" y="109591"/>
                  <a:pt x="74896" y="109196"/>
                </a:cubicBezTo>
                <a:cubicBezTo>
                  <a:pt x="75078" y="107919"/>
                  <a:pt x="74987" y="106612"/>
                  <a:pt x="74652" y="105397"/>
                </a:cubicBezTo>
                <a:cubicBezTo>
                  <a:pt x="77510" y="104789"/>
                  <a:pt x="79941" y="102205"/>
                  <a:pt x="80671" y="99348"/>
                </a:cubicBezTo>
                <a:cubicBezTo>
                  <a:pt x="81096" y="97555"/>
                  <a:pt x="80914" y="95609"/>
                  <a:pt x="81583" y="93877"/>
                </a:cubicBezTo>
                <a:cubicBezTo>
                  <a:pt x="82403" y="91688"/>
                  <a:pt x="84592" y="89925"/>
                  <a:pt x="84440" y="87585"/>
                </a:cubicBezTo>
                <a:cubicBezTo>
                  <a:pt x="84349" y="85852"/>
                  <a:pt x="82920" y="84454"/>
                  <a:pt x="81309" y="83755"/>
                </a:cubicBezTo>
                <a:cubicBezTo>
                  <a:pt x="79728" y="83056"/>
                  <a:pt x="77966" y="82904"/>
                  <a:pt x="76263" y="82539"/>
                </a:cubicBezTo>
                <a:cubicBezTo>
                  <a:pt x="74561" y="82174"/>
                  <a:pt x="72798" y="81536"/>
                  <a:pt x="71734" y="80199"/>
                </a:cubicBezTo>
                <a:cubicBezTo>
                  <a:pt x="70336" y="78496"/>
                  <a:pt x="70215" y="75882"/>
                  <a:pt x="68482" y="74575"/>
                </a:cubicBezTo>
                <a:cubicBezTo>
                  <a:pt x="67581" y="73884"/>
                  <a:pt x="66435" y="73713"/>
                  <a:pt x="65262" y="73713"/>
                </a:cubicBezTo>
                <a:cubicBezTo>
                  <a:pt x="64733" y="73713"/>
                  <a:pt x="64199" y="73747"/>
                  <a:pt x="63680" y="73785"/>
                </a:cubicBezTo>
                <a:cubicBezTo>
                  <a:pt x="63041" y="72964"/>
                  <a:pt x="62190" y="71901"/>
                  <a:pt x="61552" y="71050"/>
                </a:cubicBezTo>
                <a:cubicBezTo>
                  <a:pt x="61187" y="70594"/>
                  <a:pt x="60853" y="70138"/>
                  <a:pt x="60366" y="69834"/>
                </a:cubicBezTo>
                <a:cubicBezTo>
                  <a:pt x="59652" y="69333"/>
                  <a:pt x="58816" y="69216"/>
                  <a:pt x="57935" y="69216"/>
                </a:cubicBezTo>
                <a:cubicBezTo>
                  <a:pt x="57155" y="69216"/>
                  <a:pt x="56339" y="69308"/>
                  <a:pt x="55542" y="69308"/>
                </a:cubicBezTo>
                <a:cubicBezTo>
                  <a:pt x="54944" y="69308"/>
                  <a:pt x="54356" y="69256"/>
                  <a:pt x="53801" y="69074"/>
                </a:cubicBezTo>
                <a:cubicBezTo>
                  <a:pt x="53315" y="68922"/>
                  <a:pt x="52889" y="68679"/>
                  <a:pt x="52403" y="68496"/>
                </a:cubicBezTo>
                <a:cubicBezTo>
                  <a:pt x="52186" y="68423"/>
                  <a:pt x="51941" y="68389"/>
                  <a:pt x="51677" y="68389"/>
                </a:cubicBezTo>
                <a:close/>
              </a:path>
            </a:pathLst>
          </a:custGeom>
          <a:solidFill>
            <a:srgbClr val="95CCDF">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8" name="Google Shape;1818;p26"/>
          <p:cNvGrpSpPr/>
          <p:nvPr/>
        </p:nvGrpSpPr>
        <p:grpSpPr>
          <a:xfrm>
            <a:off x="-1050" y="17775"/>
            <a:ext cx="9156710" cy="5130900"/>
            <a:chOff x="-1050" y="17775"/>
            <a:chExt cx="9156710" cy="5130900"/>
          </a:xfrm>
        </p:grpSpPr>
        <p:grpSp>
          <p:nvGrpSpPr>
            <p:cNvPr id="1819" name="Google Shape;1819;p26"/>
            <p:cNvGrpSpPr/>
            <p:nvPr/>
          </p:nvGrpSpPr>
          <p:grpSpPr>
            <a:xfrm>
              <a:off x="-1050" y="17775"/>
              <a:ext cx="9156700" cy="5130900"/>
              <a:chOff x="-1050" y="17775"/>
              <a:chExt cx="9156700" cy="5130900"/>
            </a:xfrm>
          </p:grpSpPr>
          <p:cxnSp>
            <p:nvCxnSpPr>
              <p:cNvPr id="1820" name="Google Shape;1820;p26"/>
              <p:cNvCxnSpPr/>
              <p:nvPr/>
            </p:nvCxnSpPr>
            <p:spPr>
              <a:xfrm>
                <a:off x="762008"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821" name="Google Shape;1821;p26"/>
              <p:cNvCxnSpPr/>
              <p:nvPr/>
            </p:nvCxnSpPr>
            <p:spPr>
              <a:xfrm>
                <a:off x="1525067"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822" name="Google Shape;1822;p26"/>
              <p:cNvCxnSpPr/>
              <p:nvPr/>
            </p:nvCxnSpPr>
            <p:spPr>
              <a:xfrm>
                <a:off x="2288125"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823" name="Google Shape;1823;p26"/>
              <p:cNvCxnSpPr/>
              <p:nvPr/>
            </p:nvCxnSpPr>
            <p:spPr>
              <a:xfrm>
                <a:off x="3051183"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824" name="Google Shape;1824;p26"/>
              <p:cNvCxnSpPr/>
              <p:nvPr/>
            </p:nvCxnSpPr>
            <p:spPr>
              <a:xfrm>
                <a:off x="3814242"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825" name="Google Shape;1825;p26"/>
              <p:cNvCxnSpPr/>
              <p:nvPr/>
            </p:nvCxnSpPr>
            <p:spPr>
              <a:xfrm>
                <a:off x="4577300"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826" name="Google Shape;1826;p26"/>
              <p:cNvCxnSpPr/>
              <p:nvPr/>
            </p:nvCxnSpPr>
            <p:spPr>
              <a:xfrm>
                <a:off x="5340358"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827" name="Google Shape;1827;p26"/>
              <p:cNvCxnSpPr/>
              <p:nvPr/>
            </p:nvCxnSpPr>
            <p:spPr>
              <a:xfrm>
                <a:off x="6103417"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828" name="Google Shape;1828;p26"/>
              <p:cNvCxnSpPr/>
              <p:nvPr/>
            </p:nvCxnSpPr>
            <p:spPr>
              <a:xfrm>
                <a:off x="6866475"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829" name="Google Shape;1829;p26"/>
              <p:cNvCxnSpPr/>
              <p:nvPr/>
            </p:nvCxnSpPr>
            <p:spPr>
              <a:xfrm>
                <a:off x="7629533"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830" name="Google Shape;1830;p26"/>
              <p:cNvCxnSpPr/>
              <p:nvPr/>
            </p:nvCxnSpPr>
            <p:spPr>
              <a:xfrm>
                <a:off x="8392592"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831" name="Google Shape;1831;p26"/>
              <p:cNvCxnSpPr/>
              <p:nvPr/>
            </p:nvCxnSpPr>
            <p:spPr>
              <a:xfrm>
                <a:off x="9155650"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832" name="Google Shape;1832;p26"/>
              <p:cNvCxnSpPr/>
              <p:nvPr/>
            </p:nvCxnSpPr>
            <p:spPr>
              <a:xfrm>
                <a:off x="-1050" y="17775"/>
                <a:ext cx="0" cy="5130900"/>
              </a:xfrm>
              <a:prstGeom prst="straightConnector1">
                <a:avLst/>
              </a:prstGeom>
              <a:noFill/>
              <a:ln w="9525" cap="flat" cmpd="sng">
                <a:solidFill>
                  <a:srgbClr val="BFEFFF"/>
                </a:solidFill>
                <a:prstDash val="dash"/>
                <a:round/>
                <a:headEnd type="none" w="med" len="med"/>
                <a:tailEnd type="none" w="med" len="med"/>
              </a:ln>
            </p:spPr>
          </p:cxnSp>
        </p:grpSp>
        <p:grpSp>
          <p:nvGrpSpPr>
            <p:cNvPr id="1833" name="Google Shape;1833;p26"/>
            <p:cNvGrpSpPr/>
            <p:nvPr/>
          </p:nvGrpSpPr>
          <p:grpSpPr>
            <a:xfrm rot="5400000">
              <a:off x="2290492" y="-2004243"/>
              <a:ext cx="4578350" cy="9151986"/>
              <a:chOff x="-1050" y="17775"/>
              <a:chExt cx="4578350" cy="5130900"/>
            </a:xfrm>
          </p:grpSpPr>
          <p:cxnSp>
            <p:nvCxnSpPr>
              <p:cNvPr id="1834" name="Google Shape;1834;p26"/>
              <p:cNvCxnSpPr/>
              <p:nvPr/>
            </p:nvCxnSpPr>
            <p:spPr>
              <a:xfrm>
                <a:off x="762008"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835" name="Google Shape;1835;p26"/>
              <p:cNvCxnSpPr/>
              <p:nvPr/>
            </p:nvCxnSpPr>
            <p:spPr>
              <a:xfrm>
                <a:off x="1525067"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836" name="Google Shape;1836;p26"/>
              <p:cNvCxnSpPr/>
              <p:nvPr/>
            </p:nvCxnSpPr>
            <p:spPr>
              <a:xfrm>
                <a:off x="2288125"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837" name="Google Shape;1837;p26"/>
              <p:cNvCxnSpPr/>
              <p:nvPr/>
            </p:nvCxnSpPr>
            <p:spPr>
              <a:xfrm>
                <a:off x="3051183"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838" name="Google Shape;1838;p26"/>
              <p:cNvCxnSpPr/>
              <p:nvPr/>
            </p:nvCxnSpPr>
            <p:spPr>
              <a:xfrm>
                <a:off x="3814242"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839" name="Google Shape;1839;p26"/>
              <p:cNvCxnSpPr/>
              <p:nvPr/>
            </p:nvCxnSpPr>
            <p:spPr>
              <a:xfrm>
                <a:off x="4577300" y="17775"/>
                <a:ext cx="0" cy="5130900"/>
              </a:xfrm>
              <a:prstGeom prst="straightConnector1">
                <a:avLst/>
              </a:prstGeom>
              <a:noFill/>
              <a:ln w="9525" cap="flat" cmpd="sng">
                <a:solidFill>
                  <a:srgbClr val="BFEFFF"/>
                </a:solidFill>
                <a:prstDash val="dash"/>
                <a:round/>
                <a:headEnd type="none" w="med" len="med"/>
                <a:tailEnd type="none" w="med" len="med"/>
              </a:ln>
            </p:spPr>
          </p:cxnSp>
          <p:cxnSp>
            <p:nvCxnSpPr>
              <p:cNvPr id="1840" name="Google Shape;1840;p26"/>
              <p:cNvCxnSpPr/>
              <p:nvPr/>
            </p:nvCxnSpPr>
            <p:spPr>
              <a:xfrm>
                <a:off x="-1050" y="17775"/>
                <a:ext cx="0" cy="5130900"/>
              </a:xfrm>
              <a:prstGeom prst="straightConnector1">
                <a:avLst/>
              </a:prstGeom>
              <a:noFill/>
              <a:ln w="9525" cap="flat" cmpd="sng">
                <a:solidFill>
                  <a:srgbClr val="BFEFFF"/>
                </a:solidFill>
                <a:prstDash val="dash"/>
                <a:round/>
                <a:headEnd type="none" w="med" len="med"/>
                <a:tailEnd type="none" w="med" len="med"/>
              </a:ln>
            </p:spPr>
          </p:cxnSp>
        </p:grpSp>
      </p:grpSp>
      <p:grpSp>
        <p:nvGrpSpPr>
          <p:cNvPr id="1841" name="Google Shape;1841;p26"/>
          <p:cNvGrpSpPr/>
          <p:nvPr/>
        </p:nvGrpSpPr>
        <p:grpSpPr>
          <a:xfrm rot="4502366" flipH="1">
            <a:off x="8093673" y="4252370"/>
            <a:ext cx="1265537" cy="891522"/>
            <a:chOff x="-99687" y="498713"/>
            <a:chExt cx="2630464" cy="1853060"/>
          </a:xfrm>
        </p:grpSpPr>
        <p:sp>
          <p:nvSpPr>
            <p:cNvPr id="1842" name="Google Shape;1842;p26"/>
            <p:cNvSpPr/>
            <p:nvPr/>
          </p:nvSpPr>
          <p:spPr>
            <a:xfrm>
              <a:off x="1484170" y="1707270"/>
              <a:ext cx="743149" cy="468623"/>
            </a:xfrm>
            <a:custGeom>
              <a:avLst/>
              <a:gdLst/>
              <a:ahLst/>
              <a:cxnLst/>
              <a:rect l="l" t="t" r="r" b="b"/>
              <a:pathLst>
                <a:path w="44387" h="27990" extrusionOk="0">
                  <a:moveTo>
                    <a:pt x="18947" y="1"/>
                  </a:moveTo>
                  <a:lnTo>
                    <a:pt x="0" y="9374"/>
                  </a:lnTo>
                  <a:lnTo>
                    <a:pt x="10108" y="17980"/>
                  </a:lnTo>
                  <a:lnTo>
                    <a:pt x="21249" y="26453"/>
                  </a:lnTo>
                  <a:cubicBezTo>
                    <a:pt x="23799" y="27175"/>
                    <a:pt x="26541" y="27989"/>
                    <a:pt x="29376" y="27989"/>
                  </a:cubicBezTo>
                  <a:cubicBezTo>
                    <a:pt x="32695" y="27989"/>
                    <a:pt x="36143" y="26872"/>
                    <a:pt x="39562" y="23184"/>
                  </a:cubicBezTo>
                  <a:cubicBezTo>
                    <a:pt x="44387" y="17949"/>
                    <a:pt x="44239" y="13168"/>
                    <a:pt x="40747" y="13168"/>
                  </a:cubicBezTo>
                  <a:cubicBezTo>
                    <a:pt x="39411" y="13168"/>
                    <a:pt x="37584" y="13868"/>
                    <a:pt x="35359" y="15512"/>
                  </a:cubicBezTo>
                  <a:cubicBezTo>
                    <a:pt x="33889" y="16598"/>
                    <a:pt x="32068" y="16881"/>
                    <a:pt x="30569" y="16881"/>
                  </a:cubicBezTo>
                  <a:cubicBezTo>
                    <a:pt x="28937" y="16881"/>
                    <a:pt x="27687" y="16546"/>
                    <a:pt x="27687" y="16546"/>
                  </a:cubicBezTo>
                  <a:lnTo>
                    <a:pt x="23651" y="13243"/>
                  </a:lnTo>
                  <a:cubicBezTo>
                    <a:pt x="23651" y="13243"/>
                    <a:pt x="16579" y="6172"/>
                    <a:pt x="18947" y="1"/>
                  </a:cubicBezTo>
                  <a:close/>
                </a:path>
              </a:pathLst>
            </a:custGeom>
            <a:solidFill>
              <a:srgbClr val="DB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26"/>
            <p:cNvSpPr/>
            <p:nvPr/>
          </p:nvSpPr>
          <p:spPr>
            <a:xfrm>
              <a:off x="1287027" y="1625048"/>
              <a:ext cx="758435" cy="726725"/>
            </a:xfrm>
            <a:custGeom>
              <a:avLst/>
              <a:gdLst/>
              <a:ahLst/>
              <a:cxnLst/>
              <a:rect l="l" t="t" r="r" b="b"/>
              <a:pathLst>
                <a:path w="45300" h="43406" extrusionOk="0">
                  <a:moveTo>
                    <a:pt x="17323" y="0"/>
                  </a:moveTo>
                  <a:cubicBezTo>
                    <a:pt x="15509" y="0"/>
                    <a:pt x="13513" y="291"/>
                    <a:pt x="11275" y="942"/>
                  </a:cubicBezTo>
                  <a:cubicBezTo>
                    <a:pt x="1768" y="3677"/>
                    <a:pt x="0" y="17954"/>
                    <a:pt x="0" y="17954"/>
                  </a:cubicBezTo>
                  <a:cubicBezTo>
                    <a:pt x="0" y="19455"/>
                    <a:pt x="167" y="20956"/>
                    <a:pt x="534" y="22391"/>
                  </a:cubicBezTo>
                  <a:cubicBezTo>
                    <a:pt x="1501" y="26193"/>
                    <a:pt x="3670" y="29629"/>
                    <a:pt x="6272" y="32531"/>
                  </a:cubicBezTo>
                  <a:cubicBezTo>
                    <a:pt x="8907" y="35467"/>
                    <a:pt x="11976" y="37969"/>
                    <a:pt x="15011" y="40437"/>
                  </a:cubicBezTo>
                  <a:cubicBezTo>
                    <a:pt x="16312" y="41504"/>
                    <a:pt x="17680" y="42572"/>
                    <a:pt x="19247" y="43106"/>
                  </a:cubicBezTo>
                  <a:cubicBezTo>
                    <a:pt x="19830" y="43300"/>
                    <a:pt x="20456" y="43405"/>
                    <a:pt x="21075" y="43405"/>
                  </a:cubicBezTo>
                  <a:cubicBezTo>
                    <a:pt x="22159" y="43405"/>
                    <a:pt x="23220" y="43081"/>
                    <a:pt x="23984" y="42338"/>
                  </a:cubicBezTo>
                  <a:cubicBezTo>
                    <a:pt x="24810" y="41546"/>
                    <a:pt x="25145" y="40459"/>
                    <a:pt x="25119" y="39304"/>
                  </a:cubicBezTo>
                  <a:lnTo>
                    <a:pt x="25119" y="39304"/>
                  </a:lnTo>
                  <a:cubicBezTo>
                    <a:pt x="26403" y="40942"/>
                    <a:pt x="28245" y="41999"/>
                    <a:pt x="30097" y="41999"/>
                  </a:cubicBezTo>
                  <a:cubicBezTo>
                    <a:pt x="30507" y="41999"/>
                    <a:pt x="30918" y="41947"/>
                    <a:pt x="31323" y="41838"/>
                  </a:cubicBezTo>
                  <a:cubicBezTo>
                    <a:pt x="33458" y="41238"/>
                    <a:pt x="34992" y="38969"/>
                    <a:pt x="34759" y="36768"/>
                  </a:cubicBezTo>
                  <a:lnTo>
                    <a:pt x="34759" y="36768"/>
                  </a:lnTo>
                  <a:cubicBezTo>
                    <a:pt x="36340" y="38203"/>
                    <a:pt x="38153" y="39124"/>
                    <a:pt x="39972" y="39124"/>
                  </a:cubicBezTo>
                  <a:cubicBezTo>
                    <a:pt x="40225" y="39124"/>
                    <a:pt x="40477" y="39106"/>
                    <a:pt x="40729" y="39069"/>
                  </a:cubicBezTo>
                  <a:cubicBezTo>
                    <a:pt x="42798" y="38736"/>
                    <a:pt x="44599" y="37001"/>
                    <a:pt x="44999" y="34933"/>
                  </a:cubicBezTo>
                  <a:cubicBezTo>
                    <a:pt x="45299" y="33432"/>
                    <a:pt x="44899" y="31898"/>
                    <a:pt x="44165" y="30497"/>
                  </a:cubicBezTo>
                  <a:lnTo>
                    <a:pt x="25018" y="12750"/>
                  </a:lnTo>
                  <a:lnTo>
                    <a:pt x="28988" y="4778"/>
                  </a:lnTo>
                  <a:cubicBezTo>
                    <a:pt x="25626" y="2021"/>
                    <a:pt x="22106" y="0"/>
                    <a:pt x="17323" y="0"/>
                  </a:cubicBezTo>
                  <a:close/>
                </a:path>
              </a:pathLst>
            </a:custGeom>
            <a:solidFill>
              <a:srgbClr val="DB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6"/>
            <p:cNvSpPr/>
            <p:nvPr/>
          </p:nvSpPr>
          <p:spPr>
            <a:xfrm>
              <a:off x="1686905" y="1972337"/>
              <a:ext cx="322209" cy="240272"/>
            </a:xfrm>
            <a:custGeom>
              <a:avLst/>
              <a:gdLst/>
              <a:ahLst/>
              <a:cxnLst/>
              <a:rect l="l" t="t" r="r" b="b"/>
              <a:pathLst>
                <a:path w="19245" h="14351" extrusionOk="0">
                  <a:moveTo>
                    <a:pt x="5305" y="0"/>
                  </a:moveTo>
                  <a:cubicBezTo>
                    <a:pt x="4431" y="0"/>
                    <a:pt x="3574" y="162"/>
                    <a:pt x="2802" y="580"/>
                  </a:cubicBezTo>
                  <a:cubicBezTo>
                    <a:pt x="1234" y="1448"/>
                    <a:pt x="0" y="4183"/>
                    <a:pt x="1234" y="5517"/>
                  </a:cubicBezTo>
                  <a:cubicBezTo>
                    <a:pt x="1234" y="5517"/>
                    <a:pt x="7005" y="12322"/>
                    <a:pt x="9874" y="13423"/>
                  </a:cubicBezTo>
                  <a:cubicBezTo>
                    <a:pt x="10963" y="13841"/>
                    <a:pt x="12605" y="14350"/>
                    <a:pt x="14194" y="14350"/>
                  </a:cubicBezTo>
                  <a:cubicBezTo>
                    <a:pt x="16790" y="14350"/>
                    <a:pt x="19245" y="12991"/>
                    <a:pt x="18914" y="7652"/>
                  </a:cubicBezTo>
                  <a:cubicBezTo>
                    <a:pt x="16178" y="4183"/>
                    <a:pt x="12342" y="1614"/>
                    <a:pt x="8106" y="447"/>
                  </a:cubicBezTo>
                  <a:cubicBezTo>
                    <a:pt x="7207" y="188"/>
                    <a:pt x="6246" y="0"/>
                    <a:pt x="5305" y="0"/>
                  </a:cubicBezTo>
                  <a:close/>
                </a:path>
              </a:pathLst>
            </a:custGeom>
            <a:solidFill>
              <a:srgbClr val="DB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26"/>
            <p:cNvSpPr/>
            <p:nvPr/>
          </p:nvSpPr>
          <p:spPr>
            <a:xfrm>
              <a:off x="1747781" y="2006023"/>
              <a:ext cx="80431" cy="81067"/>
            </a:xfrm>
            <a:custGeom>
              <a:avLst/>
              <a:gdLst/>
              <a:ahLst/>
              <a:cxnLst/>
              <a:rect l="l" t="t" r="r" b="b"/>
              <a:pathLst>
                <a:path w="4804" h="4842" extrusionOk="0">
                  <a:moveTo>
                    <a:pt x="1897" y="1"/>
                  </a:moveTo>
                  <a:cubicBezTo>
                    <a:pt x="1546" y="1"/>
                    <a:pt x="1199" y="77"/>
                    <a:pt x="901" y="236"/>
                  </a:cubicBezTo>
                  <a:cubicBezTo>
                    <a:pt x="367" y="503"/>
                    <a:pt x="0" y="1103"/>
                    <a:pt x="33" y="1671"/>
                  </a:cubicBezTo>
                  <a:cubicBezTo>
                    <a:pt x="67" y="2138"/>
                    <a:pt x="334" y="2571"/>
                    <a:pt x="600" y="2938"/>
                  </a:cubicBezTo>
                  <a:cubicBezTo>
                    <a:pt x="901" y="3305"/>
                    <a:pt x="1234" y="3639"/>
                    <a:pt x="1568" y="3972"/>
                  </a:cubicBezTo>
                  <a:cubicBezTo>
                    <a:pt x="1835" y="4272"/>
                    <a:pt x="2168" y="4573"/>
                    <a:pt x="2502" y="4773"/>
                  </a:cubicBezTo>
                  <a:cubicBezTo>
                    <a:pt x="2570" y="4822"/>
                    <a:pt x="2636" y="4842"/>
                    <a:pt x="2699" y="4842"/>
                  </a:cubicBezTo>
                  <a:cubicBezTo>
                    <a:pt x="2853" y="4842"/>
                    <a:pt x="2994" y="4724"/>
                    <a:pt x="3136" y="4606"/>
                  </a:cubicBezTo>
                  <a:cubicBezTo>
                    <a:pt x="3736" y="4072"/>
                    <a:pt x="4236" y="3405"/>
                    <a:pt x="4537" y="2638"/>
                  </a:cubicBezTo>
                  <a:cubicBezTo>
                    <a:pt x="4703" y="2304"/>
                    <a:pt x="4803" y="1937"/>
                    <a:pt x="4670" y="1604"/>
                  </a:cubicBezTo>
                  <a:cubicBezTo>
                    <a:pt x="4603" y="1337"/>
                    <a:pt x="4370" y="1137"/>
                    <a:pt x="4136" y="970"/>
                  </a:cubicBezTo>
                  <a:cubicBezTo>
                    <a:pt x="3703" y="570"/>
                    <a:pt x="3169" y="270"/>
                    <a:pt x="2602" y="103"/>
                  </a:cubicBezTo>
                  <a:cubicBezTo>
                    <a:pt x="2373" y="35"/>
                    <a:pt x="2134" y="1"/>
                    <a:pt x="1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6"/>
            <p:cNvSpPr/>
            <p:nvPr/>
          </p:nvSpPr>
          <p:spPr>
            <a:xfrm>
              <a:off x="1686905" y="1967532"/>
              <a:ext cx="316668" cy="132935"/>
            </a:xfrm>
            <a:custGeom>
              <a:avLst/>
              <a:gdLst/>
              <a:ahLst/>
              <a:cxnLst/>
              <a:rect l="l" t="t" r="r" b="b"/>
              <a:pathLst>
                <a:path w="18914" h="7940" fill="none" extrusionOk="0">
                  <a:moveTo>
                    <a:pt x="18914" y="7939"/>
                  </a:moveTo>
                  <a:cubicBezTo>
                    <a:pt x="16178" y="4470"/>
                    <a:pt x="12342" y="1901"/>
                    <a:pt x="8106" y="734"/>
                  </a:cubicBezTo>
                  <a:cubicBezTo>
                    <a:pt x="6371" y="234"/>
                    <a:pt x="4403" y="0"/>
                    <a:pt x="2802" y="867"/>
                  </a:cubicBezTo>
                  <a:cubicBezTo>
                    <a:pt x="1234" y="1735"/>
                    <a:pt x="0" y="4470"/>
                    <a:pt x="1234" y="5804"/>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6"/>
            <p:cNvSpPr/>
            <p:nvPr/>
          </p:nvSpPr>
          <p:spPr>
            <a:xfrm>
              <a:off x="1582465" y="2052015"/>
              <a:ext cx="278696" cy="209231"/>
            </a:xfrm>
            <a:custGeom>
              <a:avLst/>
              <a:gdLst/>
              <a:ahLst/>
              <a:cxnLst/>
              <a:rect l="l" t="t" r="r" b="b"/>
              <a:pathLst>
                <a:path w="16646" h="12497" extrusionOk="0">
                  <a:moveTo>
                    <a:pt x="4426" y="0"/>
                  </a:moveTo>
                  <a:cubicBezTo>
                    <a:pt x="3477" y="0"/>
                    <a:pt x="2533" y="246"/>
                    <a:pt x="1768" y="825"/>
                  </a:cubicBezTo>
                  <a:cubicBezTo>
                    <a:pt x="567" y="1726"/>
                    <a:pt x="0" y="4061"/>
                    <a:pt x="734" y="5361"/>
                  </a:cubicBezTo>
                  <a:cubicBezTo>
                    <a:pt x="734" y="5361"/>
                    <a:pt x="4637" y="10765"/>
                    <a:pt x="6939" y="11432"/>
                  </a:cubicBezTo>
                  <a:cubicBezTo>
                    <a:pt x="8098" y="11790"/>
                    <a:pt x="9875" y="12497"/>
                    <a:pt x="11710" y="12497"/>
                  </a:cubicBezTo>
                  <a:cubicBezTo>
                    <a:pt x="13466" y="12497"/>
                    <a:pt x="15275" y="11850"/>
                    <a:pt x="16646" y="9631"/>
                  </a:cubicBezTo>
                  <a:cubicBezTo>
                    <a:pt x="16212" y="8664"/>
                    <a:pt x="15478" y="7763"/>
                    <a:pt x="14744" y="6963"/>
                  </a:cubicBezTo>
                  <a:cubicBezTo>
                    <a:pt x="13343" y="5361"/>
                    <a:pt x="11775" y="3860"/>
                    <a:pt x="10074" y="2526"/>
                  </a:cubicBezTo>
                  <a:cubicBezTo>
                    <a:pt x="8873" y="1559"/>
                    <a:pt x="7606" y="691"/>
                    <a:pt x="6138" y="258"/>
                  </a:cubicBezTo>
                  <a:cubicBezTo>
                    <a:pt x="5593" y="93"/>
                    <a:pt x="5008" y="0"/>
                    <a:pt x="4426" y="0"/>
                  </a:cubicBezTo>
                  <a:close/>
                </a:path>
              </a:pathLst>
            </a:custGeom>
            <a:solidFill>
              <a:srgbClr val="DB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6"/>
            <p:cNvSpPr/>
            <p:nvPr/>
          </p:nvSpPr>
          <p:spPr>
            <a:xfrm>
              <a:off x="1641667" y="2078686"/>
              <a:ext cx="76530" cy="72378"/>
            </a:xfrm>
            <a:custGeom>
              <a:avLst/>
              <a:gdLst/>
              <a:ahLst/>
              <a:cxnLst/>
              <a:rect l="l" t="t" r="r" b="b"/>
              <a:pathLst>
                <a:path w="4571" h="4323" extrusionOk="0">
                  <a:moveTo>
                    <a:pt x="1534" y="0"/>
                  </a:moveTo>
                  <a:cubicBezTo>
                    <a:pt x="1287" y="0"/>
                    <a:pt x="1049" y="49"/>
                    <a:pt x="834" y="166"/>
                  </a:cubicBezTo>
                  <a:cubicBezTo>
                    <a:pt x="267" y="466"/>
                    <a:pt x="0" y="1133"/>
                    <a:pt x="67" y="1767"/>
                  </a:cubicBezTo>
                  <a:cubicBezTo>
                    <a:pt x="167" y="2367"/>
                    <a:pt x="534" y="2901"/>
                    <a:pt x="968" y="3335"/>
                  </a:cubicBezTo>
                  <a:cubicBezTo>
                    <a:pt x="1449" y="3768"/>
                    <a:pt x="2121" y="4323"/>
                    <a:pt x="2759" y="4323"/>
                  </a:cubicBezTo>
                  <a:cubicBezTo>
                    <a:pt x="3005" y="4323"/>
                    <a:pt x="3246" y="4240"/>
                    <a:pt x="3469" y="4035"/>
                  </a:cubicBezTo>
                  <a:cubicBezTo>
                    <a:pt x="3770" y="3768"/>
                    <a:pt x="3970" y="3402"/>
                    <a:pt x="4170" y="3068"/>
                  </a:cubicBezTo>
                  <a:cubicBezTo>
                    <a:pt x="4370" y="2701"/>
                    <a:pt x="4570" y="2301"/>
                    <a:pt x="4503" y="1867"/>
                  </a:cubicBezTo>
                  <a:cubicBezTo>
                    <a:pt x="4470" y="1567"/>
                    <a:pt x="4270" y="1267"/>
                    <a:pt x="4036" y="1067"/>
                  </a:cubicBezTo>
                  <a:cubicBezTo>
                    <a:pt x="3803" y="866"/>
                    <a:pt x="3503" y="700"/>
                    <a:pt x="3236" y="566"/>
                  </a:cubicBezTo>
                  <a:cubicBezTo>
                    <a:pt x="2836" y="366"/>
                    <a:pt x="2469" y="166"/>
                    <a:pt x="2068" y="66"/>
                  </a:cubicBezTo>
                  <a:cubicBezTo>
                    <a:pt x="1889" y="24"/>
                    <a:pt x="1709" y="0"/>
                    <a:pt x="15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26"/>
            <p:cNvSpPr/>
            <p:nvPr/>
          </p:nvSpPr>
          <p:spPr>
            <a:xfrm>
              <a:off x="1582465" y="2049068"/>
              <a:ext cx="278696" cy="164210"/>
            </a:xfrm>
            <a:custGeom>
              <a:avLst/>
              <a:gdLst/>
              <a:ahLst/>
              <a:cxnLst/>
              <a:rect l="l" t="t" r="r" b="b"/>
              <a:pathLst>
                <a:path w="16646" h="9808" fill="none" extrusionOk="0">
                  <a:moveTo>
                    <a:pt x="16646" y="9807"/>
                  </a:moveTo>
                  <a:cubicBezTo>
                    <a:pt x="16212" y="8840"/>
                    <a:pt x="15478" y="7939"/>
                    <a:pt x="14744" y="7139"/>
                  </a:cubicBezTo>
                  <a:cubicBezTo>
                    <a:pt x="13343" y="5537"/>
                    <a:pt x="11775" y="4036"/>
                    <a:pt x="10074" y="2702"/>
                  </a:cubicBezTo>
                  <a:cubicBezTo>
                    <a:pt x="8873" y="1735"/>
                    <a:pt x="7606" y="867"/>
                    <a:pt x="6138" y="434"/>
                  </a:cubicBezTo>
                  <a:cubicBezTo>
                    <a:pt x="4704" y="0"/>
                    <a:pt x="3002" y="67"/>
                    <a:pt x="1768" y="1001"/>
                  </a:cubicBezTo>
                  <a:cubicBezTo>
                    <a:pt x="567" y="1902"/>
                    <a:pt x="0" y="4237"/>
                    <a:pt x="734" y="5537"/>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26"/>
            <p:cNvSpPr/>
            <p:nvPr/>
          </p:nvSpPr>
          <p:spPr>
            <a:xfrm>
              <a:off x="1495337" y="2131625"/>
              <a:ext cx="203304" cy="179379"/>
            </a:xfrm>
            <a:custGeom>
              <a:avLst/>
              <a:gdLst/>
              <a:ahLst/>
              <a:cxnLst/>
              <a:rect l="l" t="t" r="r" b="b"/>
              <a:pathLst>
                <a:path w="12143" h="10714" extrusionOk="0">
                  <a:moveTo>
                    <a:pt x="3552" y="0"/>
                  </a:moveTo>
                  <a:cubicBezTo>
                    <a:pt x="3481" y="0"/>
                    <a:pt x="3409" y="2"/>
                    <a:pt x="3336" y="6"/>
                  </a:cubicBezTo>
                  <a:cubicBezTo>
                    <a:pt x="2769" y="39"/>
                    <a:pt x="2169" y="273"/>
                    <a:pt x="1702" y="640"/>
                  </a:cubicBezTo>
                  <a:cubicBezTo>
                    <a:pt x="1" y="1974"/>
                    <a:pt x="568" y="4576"/>
                    <a:pt x="1802" y="6010"/>
                  </a:cubicBezTo>
                  <a:cubicBezTo>
                    <a:pt x="2969" y="7311"/>
                    <a:pt x="6138" y="10047"/>
                    <a:pt x="7706" y="10714"/>
                  </a:cubicBezTo>
                  <a:cubicBezTo>
                    <a:pt x="7706" y="10714"/>
                    <a:pt x="7709" y="10714"/>
                    <a:pt x="7715" y="10714"/>
                  </a:cubicBezTo>
                  <a:cubicBezTo>
                    <a:pt x="7898" y="10714"/>
                    <a:pt x="10818" y="10651"/>
                    <a:pt x="12143" y="6677"/>
                  </a:cubicBezTo>
                  <a:cubicBezTo>
                    <a:pt x="11309" y="4976"/>
                    <a:pt x="10008" y="3509"/>
                    <a:pt x="8540" y="2341"/>
                  </a:cubicBezTo>
                  <a:cubicBezTo>
                    <a:pt x="7127" y="1217"/>
                    <a:pt x="5405" y="0"/>
                    <a:pt x="3552" y="0"/>
                  </a:cubicBezTo>
                  <a:close/>
                </a:path>
              </a:pathLst>
            </a:custGeom>
            <a:solidFill>
              <a:srgbClr val="DB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6"/>
            <p:cNvSpPr/>
            <p:nvPr/>
          </p:nvSpPr>
          <p:spPr>
            <a:xfrm>
              <a:off x="1540576" y="2159334"/>
              <a:ext cx="68711" cy="58850"/>
            </a:xfrm>
            <a:custGeom>
              <a:avLst/>
              <a:gdLst/>
              <a:ahLst/>
              <a:cxnLst/>
              <a:rect l="l" t="t" r="r" b="b"/>
              <a:pathLst>
                <a:path w="4104" h="3515" extrusionOk="0">
                  <a:moveTo>
                    <a:pt x="1339" y="1"/>
                  </a:moveTo>
                  <a:cubicBezTo>
                    <a:pt x="1259" y="1"/>
                    <a:pt x="1179" y="7"/>
                    <a:pt x="1101" y="19"/>
                  </a:cubicBezTo>
                  <a:cubicBezTo>
                    <a:pt x="468" y="86"/>
                    <a:pt x="67" y="586"/>
                    <a:pt x="34" y="1120"/>
                  </a:cubicBezTo>
                  <a:cubicBezTo>
                    <a:pt x="1" y="1687"/>
                    <a:pt x="334" y="2287"/>
                    <a:pt x="801" y="2788"/>
                  </a:cubicBezTo>
                  <a:cubicBezTo>
                    <a:pt x="1131" y="3117"/>
                    <a:pt x="1709" y="3514"/>
                    <a:pt x="2201" y="3514"/>
                  </a:cubicBezTo>
                  <a:cubicBezTo>
                    <a:pt x="2306" y="3514"/>
                    <a:pt x="2408" y="3496"/>
                    <a:pt x="2502" y="3455"/>
                  </a:cubicBezTo>
                  <a:cubicBezTo>
                    <a:pt x="2702" y="3355"/>
                    <a:pt x="2803" y="3188"/>
                    <a:pt x="2936" y="3021"/>
                  </a:cubicBezTo>
                  <a:cubicBezTo>
                    <a:pt x="3203" y="2754"/>
                    <a:pt x="3470" y="2521"/>
                    <a:pt x="3737" y="2254"/>
                  </a:cubicBezTo>
                  <a:cubicBezTo>
                    <a:pt x="3903" y="2087"/>
                    <a:pt x="4103" y="1887"/>
                    <a:pt x="4103" y="1653"/>
                  </a:cubicBezTo>
                  <a:cubicBezTo>
                    <a:pt x="4070" y="1420"/>
                    <a:pt x="3937" y="1220"/>
                    <a:pt x="3737" y="1020"/>
                  </a:cubicBezTo>
                  <a:cubicBezTo>
                    <a:pt x="3570" y="853"/>
                    <a:pt x="3336" y="719"/>
                    <a:pt x="3103" y="586"/>
                  </a:cubicBezTo>
                  <a:cubicBezTo>
                    <a:pt x="2547" y="293"/>
                    <a:pt x="1914" y="1"/>
                    <a:pt x="13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6"/>
            <p:cNvSpPr/>
            <p:nvPr/>
          </p:nvSpPr>
          <p:spPr>
            <a:xfrm>
              <a:off x="1495337" y="2130035"/>
              <a:ext cx="203304" cy="178743"/>
            </a:xfrm>
            <a:custGeom>
              <a:avLst/>
              <a:gdLst/>
              <a:ahLst/>
              <a:cxnLst/>
              <a:rect l="l" t="t" r="r" b="b"/>
              <a:pathLst>
                <a:path w="12143" h="10676" fill="none" extrusionOk="0">
                  <a:moveTo>
                    <a:pt x="12143" y="6772"/>
                  </a:moveTo>
                  <a:cubicBezTo>
                    <a:pt x="11309" y="5071"/>
                    <a:pt x="10008" y="3604"/>
                    <a:pt x="8540" y="2436"/>
                  </a:cubicBezTo>
                  <a:cubicBezTo>
                    <a:pt x="7072" y="1269"/>
                    <a:pt x="5271" y="1"/>
                    <a:pt x="3336" y="101"/>
                  </a:cubicBezTo>
                  <a:cubicBezTo>
                    <a:pt x="2769" y="134"/>
                    <a:pt x="2169" y="368"/>
                    <a:pt x="1702" y="735"/>
                  </a:cubicBezTo>
                  <a:cubicBezTo>
                    <a:pt x="1" y="2069"/>
                    <a:pt x="601" y="4638"/>
                    <a:pt x="1802" y="6105"/>
                  </a:cubicBezTo>
                  <a:cubicBezTo>
                    <a:pt x="3303" y="7873"/>
                    <a:pt x="5838" y="10008"/>
                    <a:pt x="7439" y="10675"/>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26"/>
            <p:cNvSpPr/>
            <p:nvPr/>
          </p:nvSpPr>
          <p:spPr>
            <a:xfrm>
              <a:off x="204122" y="766794"/>
              <a:ext cx="1393997" cy="1236484"/>
            </a:xfrm>
            <a:custGeom>
              <a:avLst/>
              <a:gdLst/>
              <a:ahLst/>
              <a:cxnLst/>
              <a:rect l="l" t="t" r="r" b="b"/>
              <a:pathLst>
                <a:path w="83261" h="73853" extrusionOk="0">
                  <a:moveTo>
                    <a:pt x="23484" y="0"/>
                  </a:moveTo>
                  <a:lnTo>
                    <a:pt x="1" y="27453"/>
                  </a:lnTo>
                  <a:cubicBezTo>
                    <a:pt x="18347" y="49068"/>
                    <a:pt x="69684" y="73853"/>
                    <a:pt x="69684" y="73853"/>
                  </a:cubicBezTo>
                  <a:lnTo>
                    <a:pt x="83260" y="52604"/>
                  </a:lnTo>
                  <a:cubicBezTo>
                    <a:pt x="71719" y="45433"/>
                    <a:pt x="61978" y="39328"/>
                    <a:pt x="52138" y="29955"/>
                  </a:cubicBezTo>
                  <a:cubicBezTo>
                    <a:pt x="46434" y="24551"/>
                    <a:pt x="41064" y="18813"/>
                    <a:pt x="35693" y="13076"/>
                  </a:cubicBezTo>
                  <a:cubicBezTo>
                    <a:pt x="31623" y="8706"/>
                    <a:pt x="27554" y="4370"/>
                    <a:pt x="23484" y="0"/>
                  </a:cubicBezTo>
                  <a:close/>
                </a:path>
              </a:pathLst>
            </a:custGeom>
            <a:solidFill>
              <a:srgbClr val="DB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26"/>
            <p:cNvSpPr/>
            <p:nvPr/>
          </p:nvSpPr>
          <p:spPr>
            <a:xfrm>
              <a:off x="1948825" y="1625701"/>
              <a:ext cx="524995" cy="475638"/>
            </a:xfrm>
            <a:custGeom>
              <a:avLst/>
              <a:gdLst/>
              <a:ahLst/>
              <a:cxnLst/>
              <a:rect l="l" t="t" r="r" b="b"/>
              <a:pathLst>
                <a:path w="31357" h="28409" extrusionOk="0">
                  <a:moveTo>
                    <a:pt x="16073" y="1"/>
                  </a:moveTo>
                  <a:cubicBezTo>
                    <a:pt x="14560" y="1"/>
                    <a:pt x="13041" y="242"/>
                    <a:pt x="11576" y="736"/>
                  </a:cubicBezTo>
                  <a:lnTo>
                    <a:pt x="11209" y="236"/>
                  </a:lnTo>
                  <a:lnTo>
                    <a:pt x="7806" y="2704"/>
                  </a:lnTo>
                  <a:cubicBezTo>
                    <a:pt x="1468" y="7274"/>
                    <a:pt x="1" y="16147"/>
                    <a:pt x="4604" y="22519"/>
                  </a:cubicBezTo>
                  <a:cubicBezTo>
                    <a:pt x="7371" y="26356"/>
                    <a:pt x="11716" y="28408"/>
                    <a:pt x="16127" y="28408"/>
                  </a:cubicBezTo>
                  <a:cubicBezTo>
                    <a:pt x="19002" y="28408"/>
                    <a:pt x="21905" y="27537"/>
                    <a:pt x="24418" y="25721"/>
                  </a:cubicBezTo>
                  <a:lnTo>
                    <a:pt x="27820" y="23286"/>
                  </a:lnTo>
                  <a:lnTo>
                    <a:pt x="27454" y="22785"/>
                  </a:lnTo>
                  <a:cubicBezTo>
                    <a:pt x="31089" y="17949"/>
                    <a:pt x="31356" y="11077"/>
                    <a:pt x="27620" y="5907"/>
                  </a:cubicBezTo>
                  <a:cubicBezTo>
                    <a:pt x="24838" y="2056"/>
                    <a:pt x="20484" y="1"/>
                    <a:pt x="160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26"/>
            <p:cNvSpPr/>
            <p:nvPr/>
          </p:nvSpPr>
          <p:spPr>
            <a:xfrm>
              <a:off x="2002434" y="1626287"/>
              <a:ext cx="203304" cy="138527"/>
            </a:xfrm>
            <a:custGeom>
              <a:avLst/>
              <a:gdLst/>
              <a:ahLst/>
              <a:cxnLst/>
              <a:rect l="l" t="t" r="r" b="b"/>
              <a:pathLst>
                <a:path w="12143" h="8274" extrusionOk="0">
                  <a:moveTo>
                    <a:pt x="12143" y="1"/>
                  </a:moveTo>
                  <a:cubicBezTo>
                    <a:pt x="11909" y="1"/>
                    <a:pt x="11643" y="34"/>
                    <a:pt x="11409" y="67"/>
                  </a:cubicBezTo>
                  <a:cubicBezTo>
                    <a:pt x="9341" y="1635"/>
                    <a:pt x="7239" y="3170"/>
                    <a:pt x="5071" y="4604"/>
                  </a:cubicBezTo>
                  <a:cubicBezTo>
                    <a:pt x="3537" y="5638"/>
                    <a:pt x="1936" y="6639"/>
                    <a:pt x="334" y="7573"/>
                  </a:cubicBezTo>
                  <a:cubicBezTo>
                    <a:pt x="234" y="7806"/>
                    <a:pt x="101" y="8040"/>
                    <a:pt x="1" y="8273"/>
                  </a:cubicBezTo>
                  <a:cubicBezTo>
                    <a:pt x="234" y="8140"/>
                    <a:pt x="435" y="8006"/>
                    <a:pt x="668" y="7873"/>
                  </a:cubicBezTo>
                  <a:cubicBezTo>
                    <a:pt x="4237" y="5738"/>
                    <a:pt x="7740" y="3403"/>
                    <a:pt x="11042" y="868"/>
                  </a:cubicBezTo>
                  <a:cubicBezTo>
                    <a:pt x="11409" y="568"/>
                    <a:pt x="11776" y="301"/>
                    <a:pt x="12143" y="1"/>
                  </a:cubicBezTo>
                  <a:close/>
                </a:path>
              </a:pathLst>
            </a:custGeom>
            <a:solidFill>
              <a:srgbClr val="FDA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26"/>
            <p:cNvSpPr/>
            <p:nvPr/>
          </p:nvSpPr>
          <p:spPr>
            <a:xfrm>
              <a:off x="1984018" y="1652539"/>
              <a:ext cx="350739" cy="259157"/>
            </a:xfrm>
            <a:custGeom>
              <a:avLst/>
              <a:gdLst/>
              <a:ahLst/>
              <a:cxnLst/>
              <a:rect l="l" t="t" r="r" b="b"/>
              <a:pathLst>
                <a:path w="20949" h="15479" extrusionOk="0">
                  <a:moveTo>
                    <a:pt x="20548" y="1"/>
                  </a:moveTo>
                  <a:cubicBezTo>
                    <a:pt x="16612" y="2869"/>
                    <a:pt x="12676" y="5738"/>
                    <a:pt x="8740" y="8640"/>
                  </a:cubicBezTo>
                  <a:cubicBezTo>
                    <a:pt x="5838" y="10775"/>
                    <a:pt x="2936" y="12876"/>
                    <a:pt x="0" y="15011"/>
                  </a:cubicBezTo>
                  <a:cubicBezTo>
                    <a:pt x="33" y="15178"/>
                    <a:pt x="67" y="15312"/>
                    <a:pt x="100" y="15478"/>
                  </a:cubicBezTo>
                  <a:cubicBezTo>
                    <a:pt x="767" y="14978"/>
                    <a:pt x="1434" y="14511"/>
                    <a:pt x="2102" y="14011"/>
                  </a:cubicBezTo>
                  <a:cubicBezTo>
                    <a:pt x="7305" y="10208"/>
                    <a:pt x="12509" y="6372"/>
                    <a:pt x="17746" y="2569"/>
                  </a:cubicBezTo>
                  <a:cubicBezTo>
                    <a:pt x="18814" y="1768"/>
                    <a:pt x="19881" y="1001"/>
                    <a:pt x="20948" y="234"/>
                  </a:cubicBezTo>
                  <a:cubicBezTo>
                    <a:pt x="20815" y="134"/>
                    <a:pt x="20682" y="67"/>
                    <a:pt x="20548" y="1"/>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6"/>
            <p:cNvSpPr/>
            <p:nvPr/>
          </p:nvSpPr>
          <p:spPr>
            <a:xfrm>
              <a:off x="1985692" y="1628530"/>
              <a:ext cx="277574" cy="187097"/>
            </a:xfrm>
            <a:custGeom>
              <a:avLst/>
              <a:gdLst/>
              <a:ahLst/>
              <a:cxnLst/>
              <a:rect l="l" t="t" r="r" b="b"/>
              <a:pathLst>
                <a:path w="16579" h="11175" extrusionOk="0">
                  <a:moveTo>
                    <a:pt x="16012" y="0"/>
                  </a:moveTo>
                  <a:cubicBezTo>
                    <a:pt x="12042" y="2802"/>
                    <a:pt x="8039" y="5504"/>
                    <a:pt x="4003" y="8139"/>
                  </a:cubicBezTo>
                  <a:cubicBezTo>
                    <a:pt x="2702" y="8973"/>
                    <a:pt x="1435" y="9807"/>
                    <a:pt x="134" y="10608"/>
                  </a:cubicBezTo>
                  <a:cubicBezTo>
                    <a:pt x="100" y="10775"/>
                    <a:pt x="34" y="10975"/>
                    <a:pt x="0" y="11175"/>
                  </a:cubicBezTo>
                  <a:cubicBezTo>
                    <a:pt x="4370" y="8440"/>
                    <a:pt x="8673" y="5604"/>
                    <a:pt x="12909" y="2669"/>
                  </a:cubicBezTo>
                  <a:cubicBezTo>
                    <a:pt x="14144" y="1835"/>
                    <a:pt x="15344" y="968"/>
                    <a:pt x="16579" y="100"/>
                  </a:cubicBezTo>
                  <a:cubicBezTo>
                    <a:pt x="16379" y="67"/>
                    <a:pt x="16178" y="34"/>
                    <a:pt x="16012" y="0"/>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6"/>
            <p:cNvSpPr/>
            <p:nvPr/>
          </p:nvSpPr>
          <p:spPr>
            <a:xfrm>
              <a:off x="2002434" y="1688284"/>
              <a:ext cx="381461" cy="280939"/>
            </a:xfrm>
            <a:custGeom>
              <a:avLst/>
              <a:gdLst/>
              <a:ahLst/>
              <a:cxnLst/>
              <a:rect l="l" t="t" r="r" b="b"/>
              <a:pathLst>
                <a:path w="22784" h="16780" extrusionOk="0">
                  <a:moveTo>
                    <a:pt x="22484" y="0"/>
                  </a:moveTo>
                  <a:cubicBezTo>
                    <a:pt x="17613" y="3570"/>
                    <a:pt x="12743" y="7105"/>
                    <a:pt x="7873" y="10675"/>
                  </a:cubicBezTo>
                  <a:lnTo>
                    <a:pt x="1" y="16412"/>
                  </a:lnTo>
                  <a:cubicBezTo>
                    <a:pt x="68" y="16546"/>
                    <a:pt x="134" y="16679"/>
                    <a:pt x="201" y="16779"/>
                  </a:cubicBezTo>
                  <a:cubicBezTo>
                    <a:pt x="301" y="16712"/>
                    <a:pt x="401" y="16612"/>
                    <a:pt x="535" y="16546"/>
                  </a:cubicBezTo>
                  <a:cubicBezTo>
                    <a:pt x="6239" y="12376"/>
                    <a:pt x="11976" y="8206"/>
                    <a:pt x="17680" y="4003"/>
                  </a:cubicBezTo>
                  <a:cubicBezTo>
                    <a:pt x="19381" y="2769"/>
                    <a:pt x="21083" y="1535"/>
                    <a:pt x="22784" y="301"/>
                  </a:cubicBezTo>
                  <a:cubicBezTo>
                    <a:pt x="22684" y="201"/>
                    <a:pt x="22584" y="100"/>
                    <a:pt x="22484" y="0"/>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6"/>
            <p:cNvSpPr/>
            <p:nvPr/>
          </p:nvSpPr>
          <p:spPr>
            <a:xfrm>
              <a:off x="2106874" y="1801648"/>
              <a:ext cx="342920" cy="275364"/>
            </a:xfrm>
            <a:custGeom>
              <a:avLst/>
              <a:gdLst/>
              <a:ahLst/>
              <a:cxnLst/>
              <a:rect l="l" t="t" r="r" b="b"/>
              <a:pathLst>
                <a:path w="20482" h="16447" extrusionOk="0">
                  <a:moveTo>
                    <a:pt x="20382" y="1"/>
                  </a:moveTo>
                  <a:cubicBezTo>
                    <a:pt x="15345" y="4171"/>
                    <a:pt x="10241" y="8274"/>
                    <a:pt x="5104" y="12276"/>
                  </a:cubicBezTo>
                  <a:cubicBezTo>
                    <a:pt x="3403" y="13611"/>
                    <a:pt x="1702" y="14912"/>
                    <a:pt x="1" y="16246"/>
                  </a:cubicBezTo>
                  <a:cubicBezTo>
                    <a:pt x="134" y="16313"/>
                    <a:pt x="268" y="16379"/>
                    <a:pt x="401" y="16446"/>
                  </a:cubicBezTo>
                  <a:cubicBezTo>
                    <a:pt x="5004" y="12910"/>
                    <a:pt x="9541" y="9341"/>
                    <a:pt x="14044" y="5705"/>
                  </a:cubicBezTo>
                  <a:cubicBezTo>
                    <a:pt x="16179" y="3970"/>
                    <a:pt x="18347" y="2202"/>
                    <a:pt x="20482" y="435"/>
                  </a:cubicBezTo>
                  <a:cubicBezTo>
                    <a:pt x="20449" y="301"/>
                    <a:pt x="20415" y="134"/>
                    <a:pt x="20382" y="1"/>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6"/>
            <p:cNvSpPr/>
            <p:nvPr/>
          </p:nvSpPr>
          <p:spPr>
            <a:xfrm>
              <a:off x="2202373" y="1864198"/>
              <a:ext cx="253565" cy="236823"/>
            </a:xfrm>
            <a:custGeom>
              <a:avLst/>
              <a:gdLst/>
              <a:ahLst/>
              <a:cxnLst/>
              <a:rect l="l" t="t" r="r" b="b"/>
              <a:pathLst>
                <a:path w="15145" h="14145" extrusionOk="0">
                  <a:moveTo>
                    <a:pt x="15145" y="1"/>
                  </a:moveTo>
                  <a:cubicBezTo>
                    <a:pt x="12610" y="2403"/>
                    <a:pt x="10075" y="4771"/>
                    <a:pt x="7506" y="7139"/>
                  </a:cubicBezTo>
                  <a:cubicBezTo>
                    <a:pt x="5004" y="9474"/>
                    <a:pt x="2503" y="11809"/>
                    <a:pt x="1" y="14111"/>
                  </a:cubicBezTo>
                  <a:cubicBezTo>
                    <a:pt x="201" y="14144"/>
                    <a:pt x="401" y="14144"/>
                    <a:pt x="601" y="14144"/>
                  </a:cubicBezTo>
                  <a:cubicBezTo>
                    <a:pt x="1368" y="13444"/>
                    <a:pt x="2136" y="12710"/>
                    <a:pt x="2903" y="11976"/>
                  </a:cubicBezTo>
                  <a:cubicBezTo>
                    <a:pt x="6572" y="8574"/>
                    <a:pt x="10241" y="5138"/>
                    <a:pt x="13911" y="1736"/>
                  </a:cubicBezTo>
                  <a:cubicBezTo>
                    <a:pt x="14344" y="1335"/>
                    <a:pt x="14745" y="968"/>
                    <a:pt x="15145" y="601"/>
                  </a:cubicBezTo>
                  <a:cubicBezTo>
                    <a:pt x="15145" y="401"/>
                    <a:pt x="15145" y="201"/>
                    <a:pt x="15145" y="1"/>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6"/>
            <p:cNvSpPr/>
            <p:nvPr/>
          </p:nvSpPr>
          <p:spPr>
            <a:xfrm>
              <a:off x="2310161" y="1947977"/>
              <a:ext cx="130709" cy="135162"/>
            </a:xfrm>
            <a:custGeom>
              <a:avLst/>
              <a:gdLst/>
              <a:ahLst/>
              <a:cxnLst/>
              <a:rect l="l" t="t" r="r" b="b"/>
              <a:pathLst>
                <a:path w="7807" h="8073" extrusionOk="0">
                  <a:moveTo>
                    <a:pt x="7806" y="1"/>
                  </a:moveTo>
                  <a:lnTo>
                    <a:pt x="7806" y="1"/>
                  </a:lnTo>
                  <a:cubicBezTo>
                    <a:pt x="6238" y="1602"/>
                    <a:pt x="4671" y="3236"/>
                    <a:pt x="3103" y="4871"/>
                  </a:cubicBezTo>
                  <a:cubicBezTo>
                    <a:pt x="2069" y="5938"/>
                    <a:pt x="1035" y="7006"/>
                    <a:pt x="1" y="8073"/>
                  </a:cubicBezTo>
                  <a:cubicBezTo>
                    <a:pt x="334" y="7906"/>
                    <a:pt x="701" y="7739"/>
                    <a:pt x="1035" y="7573"/>
                  </a:cubicBezTo>
                  <a:cubicBezTo>
                    <a:pt x="3136" y="5404"/>
                    <a:pt x="5238" y="3236"/>
                    <a:pt x="7339" y="1035"/>
                  </a:cubicBezTo>
                  <a:cubicBezTo>
                    <a:pt x="7506" y="701"/>
                    <a:pt x="7673" y="334"/>
                    <a:pt x="7806" y="1"/>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6"/>
            <p:cNvSpPr/>
            <p:nvPr/>
          </p:nvSpPr>
          <p:spPr>
            <a:xfrm>
              <a:off x="2046568" y="1748038"/>
              <a:ext cx="383135" cy="284840"/>
            </a:xfrm>
            <a:custGeom>
              <a:avLst/>
              <a:gdLst/>
              <a:ahLst/>
              <a:cxnLst/>
              <a:rect l="l" t="t" r="r" b="b"/>
              <a:pathLst>
                <a:path w="22884" h="17013" extrusionOk="0">
                  <a:moveTo>
                    <a:pt x="22683" y="1"/>
                  </a:moveTo>
                  <a:cubicBezTo>
                    <a:pt x="18380" y="3170"/>
                    <a:pt x="14077" y="6338"/>
                    <a:pt x="9774" y="9507"/>
                  </a:cubicBezTo>
                  <a:cubicBezTo>
                    <a:pt x="6505" y="11909"/>
                    <a:pt x="3269" y="14311"/>
                    <a:pt x="0" y="16713"/>
                  </a:cubicBezTo>
                  <a:cubicBezTo>
                    <a:pt x="100" y="16813"/>
                    <a:pt x="200" y="16913"/>
                    <a:pt x="300" y="17013"/>
                  </a:cubicBezTo>
                  <a:cubicBezTo>
                    <a:pt x="1268" y="16312"/>
                    <a:pt x="2235" y="15578"/>
                    <a:pt x="3202" y="14878"/>
                  </a:cubicBezTo>
                  <a:lnTo>
                    <a:pt x="18814" y="3370"/>
                  </a:lnTo>
                  <a:cubicBezTo>
                    <a:pt x="20181" y="2369"/>
                    <a:pt x="21515" y="1368"/>
                    <a:pt x="22883" y="368"/>
                  </a:cubicBezTo>
                  <a:cubicBezTo>
                    <a:pt x="22816" y="234"/>
                    <a:pt x="22750" y="134"/>
                    <a:pt x="22683" y="1"/>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6"/>
            <p:cNvSpPr/>
            <p:nvPr/>
          </p:nvSpPr>
          <p:spPr>
            <a:xfrm>
              <a:off x="2019746" y="1585167"/>
              <a:ext cx="511031" cy="475286"/>
            </a:xfrm>
            <a:custGeom>
              <a:avLst/>
              <a:gdLst/>
              <a:ahLst/>
              <a:cxnLst/>
              <a:rect l="l" t="t" r="r" b="b"/>
              <a:pathLst>
                <a:path w="30523" h="28388" extrusionOk="0">
                  <a:moveTo>
                    <a:pt x="15243" y="0"/>
                  </a:moveTo>
                  <a:cubicBezTo>
                    <a:pt x="8407" y="0"/>
                    <a:pt x="2379" y="4966"/>
                    <a:pt x="1269" y="11930"/>
                  </a:cubicBezTo>
                  <a:cubicBezTo>
                    <a:pt x="1" y="19669"/>
                    <a:pt x="5271" y="26941"/>
                    <a:pt x="13010" y="28209"/>
                  </a:cubicBezTo>
                  <a:cubicBezTo>
                    <a:pt x="13767" y="28329"/>
                    <a:pt x="14520" y="28388"/>
                    <a:pt x="15263" y="28388"/>
                  </a:cubicBezTo>
                  <a:cubicBezTo>
                    <a:pt x="22115" y="28388"/>
                    <a:pt x="28145" y="23415"/>
                    <a:pt x="29289" y="16433"/>
                  </a:cubicBezTo>
                  <a:cubicBezTo>
                    <a:pt x="30523" y="8695"/>
                    <a:pt x="25286" y="1423"/>
                    <a:pt x="17547" y="188"/>
                  </a:cubicBezTo>
                  <a:cubicBezTo>
                    <a:pt x="16773" y="62"/>
                    <a:pt x="16003" y="0"/>
                    <a:pt x="152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6"/>
            <p:cNvSpPr/>
            <p:nvPr/>
          </p:nvSpPr>
          <p:spPr>
            <a:xfrm>
              <a:off x="2054386" y="1609544"/>
              <a:ext cx="442320" cy="426197"/>
            </a:xfrm>
            <a:custGeom>
              <a:avLst/>
              <a:gdLst/>
              <a:ahLst/>
              <a:cxnLst/>
              <a:rect l="l" t="t" r="r" b="b"/>
              <a:pathLst>
                <a:path w="26419" h="25456" extrusionOk="0">
                  <a:moveTo>
                    <a:pt x="13191" y="1"/>
                  </a:moveTo>
                  <a:cubicBezTo>
                    <a:pt x="6578" y="1"/>
                    <a:pt x="979" y="5112"/>
                    <a:pt x="500" y="11808"/>
                  </a:cubicBezTo>
                  <a:cubicBezTo>
                    <a:pt x="0" y="18814"/>
                    <a:pt x="5271" y="24918"/>
                    <a:pt x="12276" y="25418"/>
                  </a:cubicBezTo>
                  <a:cubicBezTo>
                    <a:pt x="12603" y="25443"/>
                    <a:pt x="12928" y="25455"/>
                    <a:pt x="13250" y="25455"/>
                  </a:cubicBezTo>
                  <a:cubicBezTo>
                    <a:pt x="19869" y="25455"/>
                    <a:pt x="25442" y="20323"/>
                    <a:pt x="25919" y="13643"/>
                  </a:cubicBezTo>
                  <a:cubicBezTo>
                    <a:pt x="26419" y="6638"/>
                    <a:pt x="21149" y="534"/>
                    <a:pt x="14110" y="33"/>
                  </a:cubicBezTo>
                  <a:cubicBezTo>
                    <a:pt x="13802" y="11"/>
                    <a:pt x="13495" y="1"/>
                    <a:pt x="131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6"/>
            <p:cNvSpPr/>
            <p:nvPr/>
          </p:nvSpPr>
          <p:spPr>
            <a:xfrm>
              <a:off x="2157704" y="1692185"/>
              <a:ext cx="273104" cy="263075"/>
            </a:xfrm>
            <a:custGeom>
              <a:avLst/>
              <a:gdLst/>
              <a:ahLst/>
              <a:cxnLst/>
              <a:rect l="l" t="t" r="r" b="b"/>
              <a:pathLst>
                <a:path w="16312" h="15713" extrusionOk="0">
                  <a:moveTo>
                    <a:pt x="5037" y="1"/>
                  </a:moveTo>
                  <a:lnTo>
                    <a:pt x="3002" y="1435"/>
                  </a:lnTo>
                  <a:lnTo>
                    <a:pt x="4270" y="2803"/>
                  </a:lnTo>
                  <a:cubicBezTo>
                    <a:pt x="4103" y="2936"/>
                    <a:pt x="3970" y="3070"/>
                    <a:pt x="3803" y="3203"/>
                  </a:cubicBezTo>
                  <a:cubicBezTo>
                    <a:pt x="3669" y="3337"/>
                    <a:pt x="3536" y="3503"/>
                    <a:pt x="3369" y="3637"/>
                  </a:cubicBezTo>
                  <a:lnTo>
                    <a:pt x="2035" y="2136"/>
                  </a:lnTo>
                  <a:lnTo>
                    <a:pt x="0" y="3603"/>
                  </a:lnTo>
                  <a:lnTo>
                    <a:pt x="1902" y="5705"/>
                  </a:lnTo>
                  <a:cubicBezTo>
                    <a:pt x="267" y="8907"/>
                    <a:pt x="667" y="12910"/>
                    <a:pt x="3236" y="15712"/>
                  </a:cubicBezTo>
                  <a:lnTo>
                    <a:pt x="5070" y="14044"/>
                  </a:lnTo>
                  <a:cubicBezTo>
                    <a:pt x="3436" y="12276"/>
                    <a:pt x="3036" y="9841"/>
                    <a:pt x="3736" y="7706"/>
                  </a:cubicBezTo>
                  <a:lnTo>
                    <a:pt x="3736" y="7706"/>
                  </a:lnTo>
                  <a:lnTo>
                    <a:pt x="5704" y="9875"/>
                  </a:lnTo>
                  <a:lnTo>
                    <a:pt x="7739" y="8440"/>
                  </a:lnTo>
                  <a:lnTo>
                    <a:pt x="5037" y="5471"/>
                  </a:lnTo>
                  <a:cubicBezTo>
                    <a:pt x="5171" y="5305"/>
                    <a:pt x="5337" y="5171"/>
                    <a:pt x="5471" y="5038"/>
                  </a:cubicBezTo>
                  <a:cubicBezTo>
                    <a:pt x="5638" y="4904"/>
                    <a:pt x="5804" y="4771"/>
                    <a:pt x="5938" y="4671"/>
                  </a:cubicBezTo>
                  <a:lnTo>
                    <a:pt x="8740" y="7740"/>
                  </a:lnTo>
                  <a:lnTo>
                    <a:pt x="10775" y="6272"/>
                  </a:lnTo>
                  <a:lnTo>
                    <a:pt x="8306" y="3570"/>
                  </a:lnTo>
                  <a:cubicBezTo>
                    <a:pt x="8792" y="3450"/>
                    <a:pt x="9291" y="3391"/>
                    <a:pt x="9789" y="3391"/>
                  </a:cubicBezTo>
                  <a:cubicBezTo>
                    <a:pt x="11512" y="3391"/>
                    <a:pt x="13235" y="4100"/>
                    <a:pt x="14477" y="5471"/>
                  </a:cubicBezTo>
                  <a:lnTo>
                    <a:pt x="16312" y="3804"/>
                  </a:lnTo>
                  <a:cubicBezTo>
                    <a:pt x="14577" y="1886"/>
                    <a:pt x="12170" y="906"/>
                    <a:pt x="9754" y="906"/>
                  </a:cubicBezTo>
                  <a:cubicBezTo>
                    <a:pt x="8640" y="906"/>
                    <a:pt x="7524" y="1114"/>
                    <a:pt x="6471" y="1535"/>
                  </a:cubicBezTo>
                  <a:lnTo>
                    <a:pt x="50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6"/>
            <p:cNvSpPr/>
            <p:nvPr/>
          </p:nvSpPr>
          <p:spPr>
            <a:xfrm>
              <a:off x="2049347" y="1623106"/>
              <a:ext cx="452399" cy="398991"/>
            </a:xfrm>
            <a:custGeom>
              <a:avLst/>
              <a:gdLst/>
              <a:ahLst/>
              <a:cxnLst/>
              <a:rect l="l" t="t" r="r" b="b"/>
              <a:pathLst>
                <a:path w="27021" h="23831" extrusionOk="0">
                  <a:moveTo>
                    <a:pt x="13493" y="429"/>
                  </a:moveTo>
                  <a:cubicBezTo>
                    <a:pt x="17067" y="429"/>
                    <a:pt x="20589" y="2084"/>
                    <a:pt x="22851" y="5194"/>
                  </a:cubicBezTo>
                  <a:cubicBezTo>
                    <a:pt x="26553" y="10331"/>
                    <a:pt x="25352" y="17537"/>
                    <a:pt x="20215" y="21239"/>
                  </a:cubicBezTo>
                  <a:cubicBezTo>
                    <a:pt x="18189" y="22700"/>
                    <a:pt x="15840" y="23403"/>
                    <a:pt x="13512" y="23403"/>
                  </a:cubicBezTo>
                  <a:cubicBezTo>
                    <a:pt x="9938" y="23403"/>
                    <a:pt x="6412" y="21748"/>
                    <a:pt x="4171" y="18637"/>
                  </a:cubicBezTo>
                  <a:cubicBezTo>
                    <a:pt x="468" y="13500"/>
                    <a:pt x="1635" y="6295"/>
                    <a:pt x="6772" y="2592"/>
                  </a:cubicBezTo>
                  <a:cubicBezTo>
                    <a:pt x="8812" y="1132"/>
                    <a:pt x="11164" y="429"/>
                    <a:pt x="13493" y="429"/>
                  </a:cubicBezTo>
                  <a:close/>
                  <a:moveTo>
                    <a:pt x="13495" y="1"/>
                  </a:moveTo>
                  <a:cubicBezTo>
                    <a:pt x="11080" y="1"/>
                    <a:pt x="8643" y="733"/>
                    <a:pt x="6539" y="2259"/>
                  </a:cubicBezTo>
                  <a:cubicBezTo>
                    <a:pt x="1202" y="6095"/>
                    <a:pt x="1" y="13534"/>
                    <a:pt x="3837" y="18871"/>
                  </a:cubicBezTo>
                  <a:cubicBezTo>
                    <a:pt x="6160" y="22103"/>
                    <a:pt x="9818" y="23831"/>
                    <a:pt x="13519" y="23831"/>
                  </a:cubicBezTo>
                  <a:cubicBezTo>
                    <a:pt x="15929" y="23831"/>
                    <a:pt x="18357" y="23099"/>
                    <a:pt x="20449" y="21573"/>
                  </a:cubicBezTo>
                  <a:cubicBezTo>
                    <a:pt x="25786" y="17737"/>
                    <a:pt x="27020" y="10298"/>
                    <a:pt x="23184" y="4961"/>
                  </a:cubicBezTo>
                  <a:cubicBezTo>
                    <a:pt x="20861" y="1728"/>
                    <a:pt x="17204" y="1"/>
                    <a:pt x="13495" y="1"/>
                  </a:cubicBezTo>
                  <a:close/>
                </a:path>
              </a:pathLst>
            </a:custGeom>
            <a:solidFill>
              <a:srgbClr val="FFFFFF">
                <a:alpha val="267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6"/>
            <p:cNvSpPr/>
            <p:nvPr/>
          </p:nvSpPr>
          <p:spPr>
            <a:xfrm>
              <a:off x="1395937" y="1567922"/>
              <a:ext cx="709832" cy="391708"/>
            </a:xfrm>
            <a:custGeom>
              <a:avLst/>
              <a:gdLst/>
              <a:ahLst/>
              <a:cxnLst/>
              <a:rect l="l" t="t" r="r" b="b"/>
              <a:pathLst>
                <a:path w="42397" h="23396" extrusionOk="0">
                  <a:moveTo>
                    <a:pt x="22874" y="1"/>
                  </a:moveTo>
                  <a:cubicBezTo>
                    <a:pt x="21495" y="1"/>
                    <a:pt x="20116" y="95"/>
                    <a:pt x="18747" y="284"/>
                  </a:cubicBezTo>
                  <a:cubicBezTo>
                    <a:pt x="11542" y="1319"/>
                    <a:pt x="4770" y="5021"/>
                    <a:pt x="0" y="10492"/>
                  </a:cubicBezTo>
                  <a:cubicBezTo>
                    <a:pt x="0" y="10492"/>
                    <a:pt x="2084" y="23395"/>
                    <a:pt x="12305" y="23395"/>
                  </a:cubicBezTo>
                  <a:cubicBezTo>
                    <a:pt x="13866" y="23395"/>
                    <a:pt x="15617" y="23094"/>
                    <a:pt x="17579" y="22400"/>
                  </a:cubicBezTo>
                  <a:cubicBezTo>
                    <a:pt x="22516" y="20632"/>
                    <a:pt x="24951" y="14728"/>
                    <a:pt x="25051" y="9524"/>
                  </a:cubicBezTo>
                  <a:cubicBezTo>
                    <a:pt x="28192" y="11520"/>
                    <a:pt x="31901" y="12586"/>
                    <a:pt x="35610" y="12586"/>
                  </a:cubicBezTo>
                  <a:cubicBezTo>
                    <a:pt x="36116" y="12586"/>
                    <a:pt x="36622" y="12567"/>
                    <a:pt x="37127" y="12527"/>
                  </a:cubicBezTo>
                  <a:cubicBezTo>
                    <a:pt x="38327" y="12426"/>
                    <a:pt x="39562" y="12193"/>
                    <a:pt x="40596" y="11593"/>
                  </a:cubicBezTo>
                  <a:cubicBezTo>
                    <a:pt x="41630" y="10959"/>
                    <a:pt x="42397" y="9858"/>
                    <a:pt x="42397" y="8624"/>
                  </a:cubicBezTo>
                  <a:cubicBezTo>
                    <a:pt x="42364" y="8057"/>
                    <a:pt x="42163" y="7523"/>
                    <a:pt x="41863" y="7023"/>
                  </a:cubicBezTo>
                  <a:cubicBezTo>
                    <a:pt x="41330" y="6189"/>
                    <a:pt x="40462" y="5488"/>
                    <a:pt x="39595" y="4921"/>
                  </a:cubicBezTo>
                  <a:cubicBezTo>
                    <a:pt x="38161" y="4020"/>
                    <a:pt x="36660" y="3220"/>
                    <a:pt x="35125" y="2553"/>
                  </a:cubicBezTo>
                  <a:cubicBezTo>
                    <a:pt x="31258" y="870"/>
                    <a:pt x="27070" y="1"/>
                    <a:pt x="22874" y="1"/>
                  </a:cubicBezTo>
                  <a:close/>
                </a:path>
              </a:pathLst>
            </a:custGeom>
            <a:solidFill>
              <a:srgbClr val="DB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6"/>
            <p:cNvSpPr/>
            <p:nvPr/>
          </p:nvSpPr>
          <p:spPr>
            <a:xfrm>
              <a:off x="1619885" y="1727378"/>
              <a:ext cx="455731" cy="202182"/>
            </a:xfrm>
            <a:custGeom>
              <a:avLst/>
              <a:gdLst/>
              <a:ahLst/>
              <a:cxnLst/>
              <a:rect l="l" t="t" r="r" b="b"/>
              <a:pathLst>
                <a:path w="27220" h="12076" fill="none" extrusionOk="0">
                  <a:moveTo>
                    <a:pt x="0" y="12076"/>
                  </a:moveTo>
                  <a:cubicBezTo>
                    <a:pt x="6939" y="11309"/>
                    <a:pt x="11575" y="5237"/>
                    <a:pt x="11675" y="0"/>
                  </a:cubicBezTo>
                  <a:cubicBezTo>
                    <a:pt x="15244" y="2269"/>
                    <a:pt x="19548" y="3336"/>
                    <a:pt x="23751" y="3003"/>
                  </a:cubicBezTo>
                  <a:cubicBezTo>
                    <a:pt x="24951" y="2902"/>
                    <a:pt x="26186" y="2702"/>
                    <a:pt x="27220" y="2069"/>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6"/>
            <p:cNvSpPr/>
            <p:nvPr/>
          </p:nvSpPr>
          <p:spPr>
            <a:xfrm>
              <a:off x="1982343" y="1610649"/>
              <a:ext cx="114502" cy="80264"/>
            </a:xfrm>
            <a:custGeom>
              <a:avLst/>
              <a:gdLst/>
              <a:ahLst/>
              <a:cxnLst/>
              <a:rect l="l" t="t" r="r" b="b"/>
              <a:pathLst>
                <a:path w="6839" h="4794" extrusionOk="0">
                  <a:moveTo>
                    <a:pt x="100" y="1"/>
                  </a:moveTo>
                  <a:cubicBezTo>
                    <a:pt x="33" y="134"/>
                    <a:pt x="0" y="334"/>
                    <a:pt x="0" y="501"/>
                  </a:cubicBezTo>
                  <a:cubicBezTo>
                    <a:pt x="0" y="1001"/>
                    <a:pt x="167" y="1468"/>
                    <a:pt x="367" y="1902"/>
                  </a:cubicBezTo>
                  <a:cubicBezTo>
                    <a:pt x="1034" y="3203"/>
                    <a:pt x="2202" y="4170"/>
                    <a:pt x="3569" y="4571"/>
                  </a:cubicBezTo>
                  <a:cubicBezTo>
                    <a:pt x="4046" y="4717"/>
                    <a:pt x="4543" y="4794"/>
                    <a:pt x="5038" y="4794"/>
                  </a:cubicBezTo>
                  <a:cubicBezTo>
                    <a:pt x="5443" y="4794"/>
                    <a:pt x="5847" y="4743"/>
                    <a:pt x="6238" y="4637"/>
                  </a:cubicBezTo>
                  <a:cubicBezTo>
                    <a:pt x="6438" y="4604"/>
                    <a:pt x="6638" y="4571"/>
                    <a:pt x="6838" y="4504"/>
                  </a:cubicBezTo>
                  <a:cubicBezTo>
                    <a:pt x="6305" y="3637"/>
                    <a:pt x="5404" y="2936"/>
                    <a:pt x="4537" y="2369"/>
                  </a:cubicBezTo>
                  <a:cubicBezTo>
                    <a:pt x="3136" y="1468"/>
                    <a:pt x="1635" y="668"/>
                    <a:pt x="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6"/>
            <p:cNvSpPr/>
            <p:nvPr/>
          </p:nvSpPr>
          <p:spPr>
            <a:xfrm>
              <a:off x="1294294" y="1763676"/>
              <a:ext cx="107788" cy="162536"/>
            </a:xfrm>
            <a:custGeom>
              <a:avLst/>
              <a:gdLst/>
              <a:ahLst/>
              <a:cxnLst/>
              <a:rect l="l" t="t" r="r" b="b"/>
              <a:pathLst>
                <a:path w="6438" h="9708" fill="none" extrusionOk="0">
                  <a:moveTo>
                    <a:pt x="0" y="9708"/>
                  </a:moveTo>
                  <a:cubicBezTo>
                    <a:pt x="867" y="5838"/>
                    <a:pt x="3202" y="2302"/>
                    <a:pt x="6438" y="1"/>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6"/>
            <p:cNvSpPr/>
            <p:nvPr/>
          </p:nvSpPr>
          <p:spPr>
            <a:xfrm>
              <a:off x="1158579" y="1589989"/>
              <a:ext cx="160293" cy="113397"/>
            </a:xfrm>
            <a:custGeom>
              <a:avLst/>
              <a:gdLst/>
              <a:ahLst/>
              <a:cxnLst/>
              <a:rect l="l" t="t" r="r" b="b"/>
              <a:pathLst>
                <a:path w="9574" h="6773" fill="none" extrusionOk="0">
                  <a:moveTo>
                    <a:pt x="9574" y="6772"/>
                  </a:moveTo>
                  <a:cubicBezTo>
                    <a:pt x="5838" y="5438"/>
                    <a:pt x="2502" y="3069"/>
                    <a:pt x="0" y="1"/>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6"/>
            <p:cNvSpPr/>
            <p:nvPr/>
          </p:nvSpPr>
          <p:spPr>
            <a:xfrm>
              <a:off x="1270268" y="1549221"/>
              <a:ext cx="98312" cy="108927"/>
            </a:xfrm>
            <a:custGeom>
              <a:avLst/>
              <a:gdLst/>
              <a:ahLst/>
              <a:cxnLst/>
              <a:rect l="l" t="t" r="r" b="b"/>
              <a:pathLst>
                <a:path w="5872" h="6506" fill="none" extrusionOk="0">
                  <a:moveTo>
                    <a:pt x="5872" y="6505"/>
                  </a:moveTo>
                  <a:cubicBezTo>
                    <a:pt x="3370" y="4904"/>
                    <a:pt x="1302" y="2636"/>
                    <a:pt x="1" y="0"/>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6"/>
            <p:cNvSpPr/>
            <p:nvPr/>
          </p:nvSpPr>
          <p:spPr>
            <a:xfrm>
              <a:off x="1512097" y="1663706"/>
              <a:ext cx="80431" cy="24595"/>
            </a:xfrm>
            <a:custGeom>
              <a:avLst/>
              <a:gdLst/>
              <a:ahLst/>
              <a:cxnLst/>
              <a:rect l="l" t="t" r="r" b="b"/>
              <a:pathLst>
                <a:path w="4804" h="1469" fill="none" extrusionOk="0">
                  <a:moveTo>
                    <a:pt x="4804" y="1"/>
                  </a:moveTo>
                  <a:cubicBezTo>
                    <a:pt x="3103" y="101"/>
                    <a:pt x="1435" y="601"/>
                    <a:pt x="0" y="1468"/>
                  </a:cubicBez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6"/>
            <p:cNvSpPr/>
            <p:nvPr/>
          </p:nvSpPr>
          <p:spPr>
            <a:xfrm>
              <a:off x="984892" y="1400665"/>
              <a:ext cx="448465" cy="518850"/>
            </a:xfrm>
            <a:custGeom>
              <a:avLst/>
              <a:gdLst/>
              <a:ahLst/>
              <a:cxnLst/>
              <a:rect l="l" t="t" r="r" b="b"/>
              <a:pathLst>
                <a:path w="26786" h="30990" extrusionOk="0">
                  <a:moveTo>
                    <a:pt x="18613" y="0"/>
                  </a:moveTo>
                  <a:cubicBezTo>
                    <a:pt x="18613" y="0"/>
                    <a:pt x="467" y="23484"/>
                    <a:pt x="234" y="23984"/>
                  </a:cubicBezTo>
                  <a:cubicBezTo>
                    <a:pt x="0" y="24485"/>
                    <a:pt x="10541" y="30989"/>
                    <a:pt x="10541" y="30989"/>
                  </a:cubicBezTo>
                  <a:lnTo>
                    <a:pt x="26786" y="5705"/>
                  </a:lnTo>
                  <a:lnTo>
                    <a:pt x="186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6"/>
            <p:cNvSpPr/>
            <p:nvPr/>
          </p:nvSpPr>
          <p:spPr>
            <a:xfrm>
              <a:off x="-99687" y="498713"/>
              <a:ext cx="1476086" cy="1414105"/>
            </a:xfrm>
            <a:custGeom>
              <a:avLst/>
              <a:gdLst/>
              <a:ahLst/>
              <a:cxnLst/>
              <a:rect l="l" t="t" r="r" b="b"/>
              <a:pathLst>
                <a:path w="88164" h="84462" extrusionOk="0">
                  <a:moveTo>
                    <a:pt x="32991" y="1"/>
                  </a:moveTo>
                  <a:lnTo>
                    <a:pt x="1" y="38895"/>
                  </a:lnTo>
                  <a:cubicBezTo>
                    <a:pt x="14711" y="55574"/>
                    <a:pt x="67916" y="84461"/>
                    <a:pt x="67916" y="84461"/>
                  </a:cubicBezTo>
                  <a:lnTo>
                    <a:pt x="88164" y="54039"/>
                  </a:lnTo>
                  <a:cubicBezTo>
                    <a:pt x="68983" y="40496"/>
                    <a:pt x="50737" y="21783"/>
                    <a:pt x="329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6"/>
            <p:cNvSpPr/>
            <p:nvPr/>
          </p:nvSpPr>
          <p:spPr>
            <a:xfrm>
              <a:off x="831866" y="1649894"/>
              <a:ext cx="117850" cy="103569"/>
            </a:xfrm>
            <a:custGeom>
              <a:avLst/>
              <a:gdLst/>
              <a:ahLst/>
              <a:cxnLst/>
              <a:rect l="l" t="t" r="r" b="b"/>
              <a:pathLst>
                <a:path w="7039" h="6186" extrusionOk="0">
                  <a:moveTo>
                    <a:pt x="3540" y="1"/>
                  </a:moveTo>
                  <a:cubicBezTo>
                    <a:pt x="2904" y="1"/>
                    <a:pt x="2260" y="193"/>
                    <a:pt x="1702" y="592"/>
                  </a:cubicBezTo>
                  <a:cubicBezTo>
                    <a:pt x="334" y="1593"/>
                    <a:pt x="0" y="3528"/>
                    <a:pt x="1034" y="4895"/>
                  </a:cubicBezTo>
                  <a:cubicBezTo>
                    <a:pt x="1638" y="5740"/>
                    <a:pt x="2582" y="6185"/>
                    <a:pt x="3543" y="6185"/>
                  </a:cubicBezTo>
                  <a:cubicBezTo>
                    <a:pt x="4175" y="6185"/>
                    <a:pt x="4815" y="5993"/>
                    <a:pt x="5371" y="5596"/>
                  </a:cubicBezTo>
                  <a:cubicBezTo>
                    <a:pt x="6738" y="4595"/>
                    <a:pt x="7039" y="2627"/>
                    <a:pt x="6038" y="1259"/>
                  </a:cubicBezTo>
                  <a:cubicBezTo>
                    <a:pt x="5436" y="437"/>
                    <a:pt x="4497" y="1"/>
                    <a:pt x="35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6"/>
            <p:cNvSpPr/>
            <p:nvPr/>
          </p:nvSpPr>
          <p:spPr>
            <a:xfrm>
              <a:off x="687210" y="1551649"/>
              <a:ext cx="117867" cy="103552"/>
            </a:xfrm>
            <a:custGeom>
              <a:avLst/>
              <a:gdLst/>
              <a:ahLst/>
              <a:cxnLst/>
              <a:rect l="l" t="t" r="r" b="b"/>
              <a:pathLst>
                <a:path w="7040" h="6185" extrusionOk="0">
                  <a:moveTo>
                    <a:pt x="3506" y="0"/>
                  </a:moveTo>
                  <a:cubicBezTo>
                    <a:pt x="2876" y="0"/>
                    <a:pt x="2245" y="192"/>
                    <a:pt x="1702" y="589"/>
                  </a:cubicBezTo>
                  <a:cubicBezTo>
                    <a:pt x="301" y="1590"/>
                    <a:pt x="1" y="3525"/>
                    <a:pt x="1001" y="4926"/>
                  </a:cubicBezTo>
                  <a:cubicBezTo>
                    <a:pt x="1603" y="5748"/>
                    <a:pt x="2554" y="6184"/>
                    <a:pt x="3514" y="6184"/>
                  </a:cubicBezTo>
                  <a:cubicBezTo>
                    <a:pt x="4151" y="6184"/>
                    <a:pt x="4792" y="5992"/>
                    <a:pt x="5338" y="5593"/>
                  </a:cubicBezTo>
                  <a:cubicBezTo>
                    <a:pt x="6739" y="4592"/>
                    <a:pt x="7039" y="2657"/>
                    <a:pt x="6038" y="1290"/>
                  </a:cubicBezTo>
                  <a:cubicBezTo>
                    <a:pt x="5415" y="445"/>
                    <a:pt x="4463" y="0"/>
                    <a:pt x="3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8" name="Google Shape;1878;p26"/>
          <p:cNvGrpSpPr/>
          <p:nvPr/>
        </p:nvGrpSpPr>
        <p:grpSpPr>
          <a:xfrm rot="5400000">
            <a:off x="79471" y="363941"/>
            <a:ext cx="651320" cy="351112"/>
            <a:chOff x="2453275" y="4015150"/>
            <a:chExt cx="2014600" cy="1086025"/>
          </a:xfrm>
        </p:grpSpPr>
        <p:sp>
          <p:nvSpPr>
            <p:cNvPr id="1879" name="Google Shape;1879;p26"/>
            <p:cNvSpPr/>
            <p:nvPr/>
          </p:nvSpPr>
          <p:spPr>
            <a:xfrm>
              <a:off x="2463900" y="4015150"/>
              <a:ext cx="2003975" cy="999600"/>
            </a:xfrm>
            <a:custGeom>
              <a:avLst/>
              <a:gdLst/>
              <a:ahLst/>
              <a:cxnLst/>
              <a:rect l="l" t="t" r="r" b="b"/>
              <a:pathLst>
                <a:path w="80159" h="39984" extrusionOk="0">
                  <a:moveTo>
                    <a:pt x="1" y="1"/>
                  </a:moveTo>
                  <a:lnTo>
                    <a:pt x="1" y="1"/>
                  </a:lnTo>
                  <a:cubicBezTo>
                    <a:pt x="1313" y="29698"/>
                    <a:pt x="29735" y="36060"/>
                    <a:pt x="47314" y="36060"/>
                  </a:cubicBezTo>
                  <a:cubicBezTo>
                    <a:pt x="52087" y="36060"/>
                    <a:pt x="56061" y="35591"/>
                    <a:pt x="58476" y="34993"/>
                  </a:cubicBezTo>
                  <a:lnTo>
                    <a:pt x="58476" y="34993"/>
                  </a:lnTo>
                  <a:cubicBezTo>
                    <a:pt x="58443" y="36394"/>
                    <a:pt x="58376" y="37795"/>
                    <a:pt x="58243" y="39196"/>
                  </a:cubicBezTo>
                  <a:cubicBezTo>
                    <a:pt x="58196" y="39663"/>
                    <a:pt x="58559" y="39984"/>
                    <a:pt x="58941" y="39984"/>
                  </a:cubicBezTo>
                  <a:cubicBezTo>
                    <a:pt x="59104" y="39984"/>
                    <a:pt x="59271" y="39926"/>
                    <a:pt x="59410" y="39796"/>
                  </a:cubicBezTo>
                  <a:cubicBezTo>
                    <a:pt x="65514" y="33992"/>
                    <a:pt x="71319" y="27854"/>
                    <a:pt x="76656" y="21383"/>
                  </a:cubicBezTo>
                  <a:lnTo>
                    <a:pt x="79524" y="21616"/>
                  </a:lnTo>
                  <a:lnTo>
                    <a:pt x="80125" y="16946"/>
                  </a:lnTo>
                  <a:cubicBezTo>
                    <a:pt x="80158" y="16579"/>
                    <a:pt x="79925" y="16179"/>
                    <a:pt x="79491" y="16146"/>
                  </a:cubicBezTo>
                  <a:cubicBezTo>
                    <a:pt x="70084" y="15078"/>
                    <a:pt x="60277" y="12843"/>
                    <a:pt x="51037" y="10709"/>
                  </a:cubicBezTo>
                  <a:cubicBezTo>
                    <a:pt x="50991" y="10701"/>
                    <a:pt x="50946" y="10697"/>
                    <a:pt x="50902" y="10697"/>
                  </a:cubicBezTo>
                  <a:cubicBezTo>
                    <a:pt x="50570" y="10697"/>
                    <a:pt x="50325" y="10910"/>
                    <a:pt x="50237" y="11176"/>
                  </a:cubicBezTo>
                  <a:lnTo>
                    <a:pt x="50203" y="11176"/>
                  </a:lnTo>
                  <a:cubicBezTo>
                    <a:pt x="50203" y="11276"/>
                    <a:pt x="50170" y="11342"/>
                    <a:pt x="50170" y="11442"/>
                  </a:cubicBezTo>
                  <a:lnTo>
                    <a:pt x="49803" y="14178"/>
                  </a:lnTo>
                  <a:lnTo>
                    <a:pt x="52338" y="14912"/>
                  </a:lnTo>
                  <a:cubicBezTo>
                    <a:pt x="52438" y="15112"/>
                    <a:pt x="52572" y="15312"/>
                    <a:pt x="52672" y="15479"/>
                  </a:cubicBezTo>
                  <a:cubicBezTo>
                    <a:pt x="45422" y="17178"/>
                    <a:pt x="38828" y="17936"/>
                    <a:pt x="32945" y="17936"/>
                  </a:cubicBezTo>
                  <a:cubicBezTo>
                    <a:pt x="13657" y="17936"/>
                    <a:pt x="2020" y="979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0" name="Google Shape;1880;p26"/>
            <p:cNvGrpSpPr/>
            <p:nvPr/>
          </p:nvGrpSpPr>
          <p:grpSpPr>
            <a:xfrm>
              <a:off x="2453275" y="4015150"/>
              <a:ext cx="2014600" cy="1086025"/>
              <a:chOff x="1994300" y="3375350"/>
              <a:chExt cx="2014600" cy="1086025"/>
            </a:xfrm>
          </p:grpSpPr>
          <p:sp>
            <p:nvSpPr>
              <p:cNvPr id="1881" name="Google Shape;1881;p26"/>
              <p:cNvSpPr/>
              <p:nvPr/>
            </p:nvSpPr>
            <p:spPr>
              <a:xfrm>
                <a:off x="2004925" y="3375350"/>
                <a:ext cx="2003975" cy="999600"/>
              </a:xfrm>
              <a:custGeom>
                <a:avLst/>
                <a:gdLst/>
                <a:ahLst/>
                <a:cxnLst/>
                <a:rect l="l" t="t" r="r" b="b"/>
                <a:pathLst>
                  <a:path w="80159" h="39984" extrusionOk="0">
                    <a:moveTo>
                      <a:pt x="1" y="1"/>
                    </a:moveTo>
                    <a:lnTo>
                      <a:pt x="1" y="1"/>
                    </a:lnTo>
                    <a:cubicBezTo>
                      <a:pt x="1313" y="29698"/>
                      <a:pt x="29735" y="36060"/>
                      <a:pt x="47314" y="36060"/>
                    </a:cubicBezTo>
                    <a:cubicBezTo>
                      <a:pt x="52087" y="36060"/>
                      <a:pt x="56061" y="35591"/>
                      <a:pt x="58476" y="34993"/>
                    </a:cubicBezTo>
                    <a:lnTo>
                      <a:pt x="58476" y="34993"/>
                    </a:lnTo>
                    <a:cubicBezTo>
                      <a:pt x="58443" y="36394"/>
                      <a:pt x="58376" y="37795"/>
                      <a:pt x="58243" y="39196"/>
                    </a:cubicBezTo>
                    <a:cubicBezTo>
                      <a:pt x="58196" y="39663"/>
                      <a:pt x="58559" y="39984"/>
                      <a:pt x="58941" y="39984"/>
                    </a:cubicBezTo>
                    <a:cubicBezTo>
                      <a:pt x="59104" y="39984"/>
                      <a:pt x="59271" y="39926"/>
                      <a:pt x="59410" y="39796"/>
                    </a:cubicBezTo>
                    <a:cubicBezTo>
                      <a:pt x="65514" y="33992"/>
                      <a:pt x="71319" y="27854"/>
                      <a:pt x="76656" y="21383"/>
                    </a:cubicBezTo>
                    <a:lnTo>
                      <a:pt x="79524" y="21616"/>
                    </a:lnTo>
                    <a:lnTo>
                      <a:pt x="80125" y="16946"/>
                    </a:lnTo>
                    <a:cubicBezTo>
                      <a:pt x="80158" y="16579"/>
                      <a:pt x="79925" y="16179"/>
                      <a:pt x="79491" y="16146"/>
                    </a:cubicBezTo>
                    <a:cubicBezTo>
                      <a:pt x="70084" y="15078"/>
                      <a:pt x="60277" y="12843"/>
                      <a:pt x="51037" y="10709"/>
                    </a:cubicBezTo>
                    <a:cubicBezTo>
                      <a:pt x="50991" y="10701"/>
                      <a:pt x="50946" y="10697"/>
                      <a:pt x="50902" y="10697"/>
                    </a:cubicBezTo>
                    <a:cubicBezTo>
                      <a:pt x="50570" y="10697"/>
                      <a:pt x="50325" y="10910"/>
                      <a:pt x="50237" y="11176"/>
                    </a:cubicBezTo>
                    <a:lnTo>
                      <a:pt x="50203" y="11176"/>
                    </a:lnTo>
                    <a:cubicBezTo>
                      <a:pt x="50203" y="11276"/>
                      <a:pt x="50170" y="11342"/>
                      <a:pt x="50170" y="11442"/>
                    </a:cubicBezTo>
                    <a:lnTo>
                      <a:pt x="49803" y="14178"/>
                    </a:lnTo>
                    <a:lnTo>
                      <a:pt x="52338" y="14912"/>
                    </a:lnTo>
                    <a:cubicBezTo>
                      <a:pt x="52438" y="15112"/>
                      <a:pt x="52572" y="15312"/>
                      <a:pt x="52672" y="15479"/>
                    </a:cubicBezTo>
                    <a:cubicBezTo>
                      <a:pt x="45422" y="17178"/>
                      <a:pt x="38828" y="17936"/>
                      <a:pt x="32945" y="17936"/>
                    </a:cubicBezTo>
                    <a:cubicBezTo>
                      <a:pt x="13657" y="17936"/>
                      <a:pt x="2020" y="9791"/>
                      <a:pt x="1" y="1"/>
                    </a:cubicBezTo>
                    <a:close/>
                  </a:path>
                </a:pathLst>
              </a:custGeom>
              <a:solidFill>
                <a:srgbClr val="000000">
                  <a:alpha val="19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6"/>
              <p:cNvSpPr/>
              <p:nvPr/>
            </p:nvSpPr>
            <p:spPr>
              <a:xfrm>
                <a:off x="1994300" y="3375350"/>
                <a:ext cx="2003750" cy="1086025"/>
              </a:xfrm>
              <a:custGeom>
                <a:avLst/>
                <a:gdLst/>
                <a:ahLst/>
                <a:cxnLst/>
                <a:rect l="l" t="t" r="r" b="b"/>
                <a:pathLst>
                  <a:path w="80150" h="43441" extrusionOk="0">
                    <a:moveTo>
                      <a:pt x="426" y="1"/>
                    </a:moveTo>
                    <a:lnTo>
                      <a:pt x="426" y="1"/>
                    </a:lnTo>
                    <a:cubicBezTo>
                      <a:pt x="0" y="32153"/>
                      <a:pt x="33036" y="38956"/>
                      <a:pt x="49993" y="38956"/>
                    </a:cubicBezTo>
                    <a:cubicBezTo>
                      <a:pt x="52969" y="38956"/>
                      <a:pt x="55449" y="38747"/>
                      <a:pt x="57166" y="38428"/>
                    </a:cubicBezTo>
                    <a:lnTo>
                      <a:pt x="57166" y="38428"/>
                    </a:lnTo>
                    <a:cubicBezTo>
                      <a:pt x="57066" y="39829"/>
                      <a:pt x="56900" y="41230"/>
                      <a:pt x="56666" y="42631"/>
                    </a:cubicBezTo>
                    <a:cubicBezTo>
                      <a:pt x="56594" y="43088"/>
                      <a:pt x="56971" y="43440"/>
                      <a:pt x="57375" y="43440"/>
                    </a:cubicBezTo>
                    <a:cubicBezTo>
                      <a:pt x="57532" y="43440"/>
                      <a:pt x="57693" y="43387"/>
                      <a:pt x="57834" y="43265"/>
                    </a:cubicBezTo>
                    <a:cubicBezTo>
                      <a:pt x="65639" y="36727"/>
                      <a:pt x="73044" y="29655"/>
                      <a:pt x="79783" y="22017"/>
                    </a:cubicBezTo>
                    <a:cubicBezTo>
                      <a:pt x="80150" y="21616"/>
                      <a:pt x="79916" y="20949"/>
                      <a:pt x="79382" y="20849"/>
                    </a:cubicBezTo>
                    <a:cubicBezTo>
                      <a:pt x="69976" y="19215"/>
                      <a:pt x="60235" y="16413"/>
                      <a:pt x="51095" y="13744"/>
                    </a:cubicBezTo>
                    <a:cubicBezTo>
                      <a:pt x="51028" y="13726"/>
                      <a:pt x="50962" y="13718"/>
                      <a:pt x="50898" y="13718"/>
                    </a:cubicBezTo>
                    <a:cubicBezTo>
                      <a:pt x="50358" y="13718"/>
                      <a:pt x="49967" y="14305"/>
                      <a:pt x="50295" y="14811"/>
                    </a:cubicBezTo>
                    <a:cubicBezTo>
                      <a:pt x="50995" y="15846"/>
                      <a:pt x="51796" y="17280"/>
                      <a:pt x="52463" y="18614"/>
                    </a:cubicBezTo>
                    <a:cubicBezTo>
                      <a:pt x="46770" y="19588"/>
                      <a:pt x="41474" y="20034"/>
                      <a:pt x="36611" y="20034"/>
                    </a:cubicBezTo>
                    <a:cubicBezTo>
                      <a:pt x="14493" y="20034"/>
                      <a:pt x="1328" y="10802"/>
                      <a:pt x="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Manrope"/>
              <a:buNone/>
              <a:defRPr sz="3500" b="1">
                <a:solidFill>
                  <a:schemeClr val="dk1"/>
                </a:solidFill>
                <a:latin typeface="Manrope"/>
                <a:ea typeface="Manrope"/>
                <a:cs typeface="Manrope"/>
                <a:sym typeface="Manrope"/>
              </a:defRPr>
            </a:lvl1pPr>
            <a:lvl2pPr lvl="1" rtl="0">
              <a:spcBef>
                <a:spcPts val="0"/>
              </a:spcBef>
              <a:spcAft>
                <a:spcPts val="0"/>
              </a:spcAft>
              <a:buClr>
                <a:schemeClr val="dk1"/>
              </a:buClr>
              <a:buSzPts val="3500"/>
              <a:buFont typeface="Manrope"/>
              <a:buNone/>
              <a:defRPr sz="3500" b="1">
                <a:solidFill>
                  <a:schemeClr val="dk1"/>
                </a:solidFill>
                <a:latin typeface="Manrope"/>
                <a:ea typeface="Manrope"/>
                <a:cs typeface="Manrope"/>
                <a:sym typeface="Manrope"/>
              </a:defRPr>
            </a:lvl2pPr>
            <a:lvl3pPr lvl="2" rtl="0">
              <a:spcBef>
                <a:spcPts val="0"/>
              </a:spcBef>
              <a:spcAft>
                <a:spcPts val="0"/>
              </a:spcAft>
              <a:buClr>
                <a:schemeClr val="dk1"/>
              </a:buClr>
              <a:buSzPts val="3500"/>
              <a:buFont typeface="Manrope"/>
              <a:buNone/>
              <a:defRPr sz="3500" b="1">
                <a:solidFill>
                  <a:schemeClr val="dk1"/>
                </a:solidFill>
                <a:latin typeface="Manrope"/>
                <a:ea typeface="Manrope"/>
                <a:cs typeface="Manrope"/>
                <a:sym typeface="Manrope"/>
              </a:defRPr>
            </a:lvl3pPr>
            <a:lvl4pPr lvl="3" rtl="0">
              <a:spcBef>
                <a:spcPts val="0"/>
              </a:spcBef>
              <a:spcAft>
                <a:spcPts val="0"/>
              </a:spcAft>
              <a:buClr>
                <a:schemeClr val="dk1"/>
              </a:buClr>
              <a:buSzPts val="3500"/>
              <a:buFont typeface="Manrope"/>
              <a:buNone/>
              <a:defRPr sz="3500" b="1">
                <a:solidFill>
                  <a:schemeClr val="dk1"/>
                </a:solidFill>
                <a:latin typeface="Manrope"/>
                <a:ea typeface="Manrope"/>
                <a:cs typeface="Manrope"/>
                <a:sym typeface="Manrope"/>
              </a:defRPr>
            </a:lvl4pPr>
            <a:lvl5pPr lvl="4" rtl="0">
              <a:spcBef>
                <a:spcPts val="0"/>
              </a:spcBef>
              <a:spcAft>
                <a:spcPts val="0"/>
              </a:spcAft>
              <a:buClr>
                <a:schemeClr val="dk1"/>
              </a:buClr>
              <a:buSzPts val="3500"/>
              <a:buFont typeface="Manrope"/>
              <a:buNone/>
              <a:defRPr sz="3500" b="1">
                <a:solidFill>
                  <a:schemeClr val="dk1"/>
                </a:solidFill>
                <a:latin typeface="Manrope"/>
                <a:ea typeface="Manrope"/>
                <a:cs typeface="Manrope"/>
                <a:sym typeface="Manrope"/>
              </a:defRPr>
            </a:lvl5pPr>
            <a:lvl6pPr lvl="5" rtl="0">
              <a:spcBef>
                <a:spcPts val="0"/>
              </a:spcBef>
              <a:spcAft>
                <a:spcPts val="0"/>
              </a:spcAft>
              <a:buClr>
                <a:schemeClr val="dk1"/>
              </a:buClr>
              <a:buSzPts val="3500"/>
              <a:buFont typeface="Manrope"/>
              <a:buNone/>
              <a:defRPr sz="3500" b="1">
                <a:solidFill>
                  <a:schemeClr val="dk1"/>
                </a:solidFill>
                <a:latin typeface="Manrope"/>
                <a:ea typeface="Manrope"/>
                <a:cs typeface="Manrope"/>
                <a:sym typeface="Manrope"/>
              </a:defRPr>
            </a:lvl6pPr>
            <a:lvl7pPr lvl="6" rtl="0">
              <a:spcBef>
                <a:spcPts val="0"/>
              </a:spcBef>
              <a:spcAft>
                <a:spcPts val="0"/>
              </a:spcAft>
              <a:buClr>
                <a:schemeClr val="dk1"/>
              </a:buClr>
              <a:buSzPts val="3500"/>
              <a:buFont typeface="Manrope"/>
              <a:buNone/>
              <a:defRPr sz="3500" b="1">
                <a:solidFill>
                  <a:schemeClr val="dk1"/>
                </a:solidFill>
                <a:latin typeface="Manrope"/>
                <a:ea typeface="Manrope"/>
                <a:cs typeface="Manrope"/>
                <a:sym typeface="Manrope"/>
              </a:defRPr>
            </a:lvl7pPr>
            <a:lvl8pPr lvl="7" rtl="0">
              <a:spcBef>
                <a:spcPts val="0"/>
              </a:spcBef>
              <a:spcAft>
                <a:spcPts val="0"/>
              </a:spcAft>
              <a:buClr>
                <a:schemeClr val="dk1"/>
              </a:buClr>
              <a:buSzPts val="3500"/>
              <a:buFont typeface="Manrope"/>
              <a:buNone/>
              <a:defRPr sz="3500" b="1">
                <a:solidFill>
                  <a:schemeClr val="dk1"/>
                </a:solidFill>
                <a:latin typeface="Manrope"/>
                <a:ea typeface="Manrope"/>
                <a:cs typeface="Manrope"/>
                <a:sym typeface="Manrope"/>
              </a:defRPr>
            </a:lvl8pPr>
            <a:lvl9pPr lvl="8" rtl="0">
              <a:spcBef>
                <a:spcPts val="0"/>
              </a:spcBef>
              <a:spcAft>
                <a:spcPts val="0"/>
              </a:spcAft>
              <a:buClr>
                <a:schemeClr val="dk1"/>
              </a:buClr>
              <a:buSzPts val="3500"/>
              <a:buFont typeface="Manrope"/>
              <a:buNone/>
              <a:defRPr sz="3500" b="1">
                <a:solidFill>
                  <a:schemeClr val="dk1"/>
                </a:solidFill>
                <a:latin typeface="Manrope"/>
                <a:ea typeface="Manrope"/>
                <a:cs typeface="Manrope"/>
                <a:sym typeface="Manrope"/>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7" r:id="rId4"/>
    <p:sldLayoutId id="2147483658" r:id="rId5"/>
    <p:sldLayoutId id="2147483662" r:id="rId6"/>
    <p:sldLayoutId id="2147483671" r:id="rId7"/>
    <p:sldLayoutId id="2147483672"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92"/>
        <p:cNvGrpSpPr/>
        <p:nvPr/>
      </p:nvGrpSpPr>
      <p:grpSpPr>
        <a:xfrm>
          <a:off x="0" y="0"/>
          <a:ext cx="0" cy="0"/>
          <a:chOff x="0" y="0"/>
          <a:chExt cx="0" cy="0"/>
        </a:xfrm>
      </p:grpSpPr>
      <p:sp>
        <p:nvSpPr>
          <p:cNvPr id="1893" name="Google Shape;1893;p30"/>
          <p:cNvSpPr txBox="1">
            <a:spLocks noGrp="1"/>
          </p:cNvSpPr>
          <p:nvPr>
            <p:ph type="ctrTitle"/>
          </p:nvPr>
        </p:nvSpPr>
        <p:spPr>
          <a:xfrm>
            <a:off x="2122500" y="907875"/>
            <a:ext cx="4899000" cy="2744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800" dirty="0"/>
              <a:t>In Depth Analysis </a:t>
            </a:r>
            <a:br>
              <a:rPr lang="en" sz="6800" dirty="0"/>
            </a:br>
            <a:r>
              <a:rPr lang="en" sz="3600" dirty="0"/>
              <a:t>of Adventureworks</a:t>
            </a:r>
            <a:endParaRPr sz="3600" dirty="0"/>
          </a:p>
        </p:txBody>
      </p:sp>
      <p:sp>
        <p:nvSpPr>
          <p:cNvPr id="1894" name="Google Shape;1894;p30"/>
          <p:cNvSpPr txBox="1">
            <a:spLocks noGrp="1"/>
          </p:cNvSpPr>
          <p:nvPr>
            <p:ph type="subTitle" idx="1"/>
          </p:nvPr>
        </p:nvSpPr>
        <p:spPr>
          <a:xfrm>
            <a:off x="2300400" y="3606650"/>
            <a:ext cx="45432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Done By: Salma Mamdoh</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3"/>
        <p:cNvGrpSpPr/>
        <p:nvPr/>
      </p:nvGrpSpPr>
      <p:grpSpPr>
        <a:xfrm>
          <a:off x="0" y="0"/>
          <a:ext cx="0" cy="0"/>
          <a:chOff x="0" y="0"/>
          <a:chExt cx="0" cy="0"/>
        </a:xfrm>
      </p:grpSpPr>
      <p:sp>
        <p:nvSpPr>
          <p:cNvPr id="1944" name="Google Shape;1944;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Customer Page Key Elements</a:t>
            </a:r>
            <a:endParaRPr dirty="0"/>
          </a:p>
        </p:txBody>
      </p:sp>
      <p:sp>
        <p:nvSpPr>
          <p:cNvPr id="1947" name="Google Shape;1947;p35"/>
          <p:cNvSpPr txBox="1">
            <a:spLocks noGrp="1"/>
          </p:cNvSpPr>
          <p:nvPr>
            <p:ph type="subTitle" idx="3"/>
          </p:nvPr>
        </p:nvSpPr>
        <p:spPr>
          <a:xfrm>
            <a:off x="590372" y="1017725"/>
            <a:ext cx="7461808" cy="38759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285750" lvl="0" indent="-285750" algn="l" rtl="0">
              <a:spcBef>
                <a:spcPts val="0"/>
              </a:spcBef>
              <a:spcAft>
                <a:spcPts val="0"/>
              </a:spcAft>
              <a:buFontTx/>
              <a:buChar char="-"/>
            </a:pPr>
            <a:r>
              <a:rPr lang="en-US" b="1" dirty="0"/>
              <a:t>Customer Count</a:t>
            </a:r>
            <a:r>
              <a:rPr lang="en-US" dirty="0"/>
              <a:t>: indicating the size of their customer based on country and time slicer.</a:t>
            </a:r>
          </a:p>
          <a:p>
            <a:pPr marL="285750" lvl="0" indent="-285750" algn="l" rtl="0">
              <a:spcBef>
                <a:spcPts val="0"/>
              </a:spcBef>
              <a:spcAft>
                <a:spcPts val="0"/>
              </a:spcAft>
              <a:buFontTx/>
              <a:buChar char="-"/>
            </a:pPr>
            <a:endParaRPr lang="en-US" dirty="0"/>
          </a:p>
          <a:p>
            <a:pPr marL="285750" lvl="0" indent="-285750" algn="l" rtl="0">
              <a:spcBef>
                <a:spcPts val="0"/>
              </a:spcBef>
              <a:spcAft>
                <a:spcPts val="0"/>
              </a:spcAft>
              <a:buFontTx/>
              <a:buChar char="-"/>
            </a:pPr>
            <a:r>
              <a:rPr lang="en-US" b="1" dirty="0"/>
              <a:t>Total Revenue</a:t>
            </a:r>
            <a:r>
              <a:rPr lang="en-US" dirty="0"/>
              <a:t>: The Total Revenue Based on chosen country and date , reflecting overall financial performance.</a:t>
            </a:r>
          </a:p>
          <a:p>
            <a:pPr marL="0" lvl="0" indent="0" algn="l" rtl="0">
              <a:spcBef>
                <a:spcPts val="0"/>
              </a:spcBef>
              <a:spcAft>
                <a:spcPts val="0"/>
              </a:spcAft>
            </a:pPr>
            <a:endParaRPr lang="en-US" dirty="0"/>
          </a:p>
          <a:p>
            <a:pPr marL="285750" lvl="0" indent="-285750" algn="l" rtl="0">
              <a:spcBef>
                <a:spcPts val="0"/>
              </a:spcBef>
              <a:spcAft>
                <a:spcPts val="0"/>
              </a:spcAft>
              <a:buFontTx/>
              <a:buChar char="-"/>
            </a:pPr>
            <a:r>
              <a:rPr lang="en-US" b="1" dirty="0"/>
              <a:t>Order Volume</a:t>
            </a:r>
            <a:r>
              <a:rPr lang="en-US" dirty="0"/>
              <a:t>: The number of orders done by this number of customers in this country in specified period of time , showing business activity and demand.</a:t>
            </a:r>
          </a:p>
          <a:p>
            <a:pPr marL="0" lvl="0" indent="0" algn="l" rtl="0">
              <a:spcBef>
                <a:spcPts val="0"/>
              </a:spcBef>
              <a:spcAft>
                <a:spcPts val="0"/>
              </a:spcAft>
            </a:pPr>
            <a:endParaRPr lang="en-US" dirty="0"/>
          </a:p>
          <a:p>
            <a:pPr marL="285750" lvl="0" indent="-285750" algn="l" rtl="0">
              <a:spcBef>
                <a:spcPts val="0"/>
              </a:spcBef>
              <a:spcAft>
                <a:spcPts val="0"/>
              </a:spcAft>
              <a:buFontTx/>
              <a:buChar char="-"/>
            </a:pPr>
            <a:r>
              <a:rPr lang="en-US" b="1" dirty="0"/>
              <a:t>Geographical Distribution</a:t>
            </a:r>
            <a:r>
              <a:rPr lang="en-US" dirty="0"/>
              <a:t>: A pie chart displays the distribution of customers by country, helping identify market concentration and expansion opportunities.</a:t>
            </a:r>
          </a:p>
          <a:p>
            <a:pPr marL="0" lvl="0" indent="0" algn="l" rtl="0">
              <a:spcBef>
                <a:spcPts val="0"/>
              </a:spcBef>
              <a:spcAft>
                <a:spcPts val="0"/>
              </a:spcAft>
            </a:pPr>
            <a:endParaRPr lang="en-US" dirty="0"/>
          </a:p>
          <a:p>
            <a:pPr marL="285750" lvl="0" indent="-285750" algn="l" rtl="0">
              <a:spcBef>
                <a:spcPts val="0"/>
              </a:spcBef>
              <a:spcAft>
                <a:spcPts val="0"/>
              </a:spcAft>
              <a:buFontTx/>
              <a:buChar char="-"/>
            </a:pPr>
            <a:r>
              <a:rPr lang="en-US" b="1" dirty="0"/>
              <a:t>Revenue by Customer</a:t>
            </a:r>
            <a:r>
              <a:rPr lang="en-US" dirty="0"/>
              <a:t>: A line chart shows the revenue generated by each customer, highlighting variability in spending and aiding in segmentation strategies.</a:t>
            </a:r>
          </a:p>
          <a:p>
            <a:pPr marL="285750" lvl="0" indent="-285750" algn="l" rtl="0">
              <a:spcBef>
                <a:spcPts val="0"/>
              </a:spcBef>
              <a:spcAft>
                <a:spcPts val="0"/>
              </a:spcAft>
              <a:buFontTx/>
              <a:buChar char="-"/>
            </a:pPr>
            <a:endParaRPr lang="en-US" dirty="0"/>
          </a:p>
          <a:p>
            <a:pPr marL="285750" lvl="0" indent="-285750" algn="l" rtl="0">
              <a:spcBef>
                <a:spcPts val="0"/>
              </a:spcBef>
              <a:spcAft>
                <a:spcPts val="0"/>
              </a:spcAft>
              <a:buFontTx/>
              <a:buChar char="-"/>
            </a:pPr>
            <a:r>
              <a:rPr lang="en-US" b="1" dirty="0"/>
              <a:t>City-Level Data</a:t>
            </a:r>
            <a:r>
              <a:rPr lang="en-US" dirty="0"/>
              <a:t>: A table provides metrics like total orders and revenue at the city level, useful for pinpointing high-performing regions for targeted sales and marketing efforts.</a:t>
            </a:r>
          </a:p>
          <a:p>
            <a:pPr marL="0" lvl="0" indent="0" algn="l" rtl="0">
              <a:spcBef>
                <a:spcPts val="0"/>
              </a:spcBef>
              <a:spcAft>
                <a:spcPts val="0"/>
              </a:spcAft>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3F702BE8-F661-3AD7-C3E8-EE9590EBDD84}"/>
              </a:ext>
            </a:extLst>
          </p:cNvPr>
          <p:cNvSpPr>
            <a:spLocks noGrp="1"/>
          </p:cNvSpPr>
          <p:nvPr>
            <p:ph type="subTitle" idx="3"/>
          </p:nvPr>
        </p:nvSpPr>
        <p:spPr>
          <a:xfrm>
            <a:off x="528956" y="1050877"/>
            <a:ext cx="7704000" cy="3384645"/>
          </a:xfrm>
        </p:spPr>
        <p:txBody>
          <a:bodyPr/>
          <a:lstStyle/>
          <a:p>
            <a:endParaRPr lang="en-US" dirty="0"/>
          </a:p>
          <a:p>
            <a:pPr>
              <a:buFontTx/>
              <a:buChar char="-"/>
            </a:pPr>
            <a:r>
              <a:rPr lang="en-US" b="1" dirty="0"/>
              <a:t>Average Order Price</a:t>
            </a:r>
            <a:r>
              <a:rPr lang="en-US" dirty="0"/>
              <a:t>: The average order price based on customer country and date, reflecting the typical value of each customer transaction.</a:t>
            </a:r>
          </a:p>
          <a:p>
            <a:pPr marL="139700" indent="0"/>
            <a:endParaRPr lang="en-US" dirty="0"/>
          </a:p>
          <a:p>
            <a:pPr>
              <a:buFontTx/>
              <a:buChar char="-"/>
            </a:pPr>
            <a:r>
              <a:rPr lang="en-US" b="1" dirty="0"/>
              <a:t>Revenue Trends</a:t>
            </a:r>
            <a:r>
              <a:rPr lang="en-US" dirty="0"/>
              <a:t>: A line chart shows total revenue over time, broken down by year, quarter, and customer gender, helping analyze revenue trends, seasonal patterns, and gender-based spending differences.</a:t>
            </a:r>
          </a:p>
          <a:p>
            <a:pPr marL="139700" indent="0"/>
            <a:endParaRPr lang="en-US" dirty="0"/>
          </a:p>
          <a:p>
            <a:pPr>
              <a:buFontTx/>
              <a:buChar char="-"/>
            </a:pPr>
            <a:r>
              <a:rPr lang="en-US" b="1" dirty="0"/>
              <a:t>Gender Distribution</a:t>
            </a:r>
            <a:r>
              <a:rPr lang="en-US" dirty="0"/>
              <a:t>: A pie chart reveals the customer gender distribution based on the country , providing insight into customer demographics and potential for targeted marketing.</a:t>
            </a:r>
          </a:p>
          <a:p>
            <a:pPr>
              <a:buFontTx/>
              <a:buChar char="-"/>
            </a:pPr>
            <a:endParaRPr lang="en-US" dirty="0"/>
          </a:p>
          <a:p>
            <a:pPr>
              <a:buFontTx/>
              <a:buChar char="-"/>
            </a:pPr>
            <a:r>
              <a:rPr lang="en-US" b="1" dirty="0"/>
              <a:t>Customer Distribution</a:t>
            </a:r>
            <a:r>
              <a:rPr lang="en-US" dirty="0"/>
              <a:t>: A world map shows customer locations with high concentrations in the United States, Canada, and the United Kingdom, illustrating the global reach and geographical distribution of the customer base.</a:t>
            </a:r>
          </a:p>
          <a:p>
            <a:pPr>
              <a:buFontTx/>
              <a:buChar char="-"/>
            </a:pPr>
            <a:endParaRPr lang="en-US" dirty="0"/>
          </a:p>
        </p:txBody>
      </p:sp>
    </p:spTree>
    <p:extLst>
      <p:ext uri="{BB962C8B-B14F-4D97-AF65-F5344CB8AC3E}">
        <p14:creationId xmlns:p14="http://schemas.microsoft.com/office/powerpoint/2010/main" val="3196363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7C400A7-E1D7-6B43-9B57-46A4EC0C8252}"/>
              </a:ext>
            </a:extLst>
          </p:cNvPr>
          <p:cNvPicPr>
            <a:picLocks noChangeAspect="1"/>
          </p:cNvPicPr>
          <p:nvPr/>
        </p:nvPicPr>
        <p:blipFill>
          <a:blip r:embed="rId2"/>
          <a:stretch>
            <a:fillRect/>
          </a:stretch>
        </p:blipFill>
        <p:spPr>
          <a:xfrm>
            <a:off x="122830" y="0"/>
            <a:ext cx="8877869" cy="5143500"/>
          </a:xfrm>
          <a:prstGeom prst="rect">
            <a:avLst/>
          </a:prstGeom>
        </p:spPr>
      </p:pic>
    </p:spTree>
    <p:extLst>
      <p:ext uri="{BB962C8B-B14F-4D97-AF65-F5344CB8AC3E}">
        <p14:creationId xmlns:p14="http://schemas.microsoft.com/office/powerpoint/2010/main" val="1390754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914389-A6CF-4988-E2DE-B429CFD46AD9}"/>
              </a:ext>
            </a:extLst>
          </p:cNvPr>
          <p:cNvPicPr>
            <a:picLocks noChangeAspect="1"/>
          </p:cNvPicPr>
          <p:nvPr/>
        </p:nvPicPr>
        <p:blipFill>
          <a:blip r:embed="rId2"/>
          <a:stretch>
            <a:fillRect/>
          </a:stretch>
        </p:blipFill>
        <p:spPr>
          <a:xfrm>
            <a:off x="63154" y="1107282"/>
            <a:ext cx="8583220" cy="3900487"/>
          </a:xfrm>
          <a:prstGeom prst="rect">
            <a:avLst/>
          </a:prstGeom>
        </p:spPr>
      </p:pic>
      <p:sp>
        <p:nvSpPr>
          <p:cNvPr id="5" name="TextBox 4">
            <a:extLst>
              <a:ext uri="{FF2B5EF4-FFF2-40B4-BE49-F238E27FC236}">
                <a16:creationId xmlns:a16="http://schemas.microsoft.com/office/drawing/2014/main" id="{EEA1934B-E2F5-B6A2-FD78-7C9582C310CB}"/>
              </a:ext>
            </a:extLst>
          </p:cNvPr>
          <p:cNvSpPr txBox="1"/>
          <p:nvPr/>
        </p:nvSpPr>
        <p:spPr>
          <a:xfrm>
            <a:off x="671512" y="364034"/>
            <a:ext cx="5372101" cy="523220"/>
          </a:xfrm>
          <a:prstGeom prst="rect">
            <a:avLst/>
          </a:prstGeom>
          <a:noFill/>
        </p:spPr>
        <p:txBody>
          <a:bodyPr wrap="square">
            <a:spAutoFit/>
          </a:bodyPr>
          <a:lstStyle/>
          <a:p>
            <a:r>
              <a:rPr lang="en-US" sz="2800" b="1" dirty="0">
                <a:solidFill>
                  <a:schemeClr val="tx1"/>
                </a:solidFill>
                <a:latin typeface="Manrope" panose="020B0604020202020204" charset="0"/>
              </a:rPr>
              <a:t>Customer</a:t>
            </a:r>
            <a:r>
              <a:rPr lang="en-US" sz="2800" b="1" dirty="0">
                <a:solidFill>
                  <a:schemeClr val="tx1"/>
                </a:solidFill>
              </a:rPr>
              <a:t> Details in London </a:t>
            </a:r>
          </a:p>
        </p:txBody>
      </p:sp>
    </p:spTree>
    <p:extLst>
      <p:ext uri="{BB962C8B-B14F-4D97-AF65-F5344CB8AC3E}">
        <p14:creationId xmlns:p14="http://schemas.microsoft.com/office/powerpoint/2010/main" val="1007320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5868C-1F8C-96B3-63CB-3D2B6F7A8F8A}"/>
              </a:ext>
            </a:extLst>
          </p:cNvPr>
          <p:cNvSpPr>
            <a:spLocks noGrp="1"/>
          </p:cNvSpPr>
          <p:nvPr>
            <p:ph type="title"/>
          </p:nvPr>
        </p:nvSpPr>
        <p:spPr/>
        <p:txBody>
          <a:bodyPr/>
          <a:lstStyle/>
          <a:p>
            <a:r>
              <a:rPr lang="en-US" dirty="0"/>
              <a:t>Product Page Key Elements </a:t>
            </a:r>
          </a:p>
        </p:txBody>
      </p:sp>
      <p:sp>
        <p:nvSpPr>
          <p:cNvPr id="5" name="Subtitle 4">
            <a:extLst>
              <a:ext uri="{FF2B5EF4-FFF2-40B4-BE49-F238E27FC236}">
                <a16:creationId xmlns:a16="http://schemas.microsoft.com/office/drawing/2014/main" id="{C4970B61-C9B0-F638-1695-A80981A96868}"/>
              </a:ext>
            </a:extLst>
          </p:cNvPr>
          <p:cNvSpPr>
            <a:spLocks noGrp="1"/>
          </p:cNvSpPr>
          <p:nvPr>
            <p:ph type="subTitle" idx="3"/>
          </p:nvPr>
        </p:nvSpPr>
        <p:spPr>
          <a:xfrm>
            <a:off x="720025" y="1098645"/>
            <a:ext cx="7704000" cy="3732661"/>
          </a:xfrm>
        </p:spPr>
        <p:txBody>
          <a:bodyPr/>
          <a:lstStyle/>
          <a:p>
            <a:pPr>
              <a:buFontTx/>
              <a:buChar char="-"/>
            </a:pPr>
            <a:r>
              <a:rPr lang="en-US" b="1" dirty="0"/>
              <a:t>Number of Products</a:t>
            </a:r>
            <a:r>
              <a:rPr lang="en-US" dirty="0"/>
              <a:t>: giving an overview of the company's product portfolio based on the country and date selected .</a:t>
            </a:r>
          </a:p>
          <a:p>
            <a:pPr>
              <a:buFontTx/>
              <a:buChar char="-"/>
            </a:pPr>
            <a:r>
              <a:rPr lang="en-US" b="1" dirty="0"/>
              <a:t>Number of Orders</a:t>
            </a:r>
            <a:r>
              <a:rPr lang="en-US" dirty="0"/>
              <a:t>: indicating the volume of customer transactions.</a:t>
            </a:r>
          </a:p>
          <a:p>
            <a:pPr>
              <a:buFontTx/>
              <a:buChar char="-"/>
            </a:pPr>
            <a:r>
              <a:rPr lang="en-US" b="1" dirty="0"/>
              <a:t>Total Revenue</a:t>
            </a:r>
            <a:r>
              <a:rPr lang="en-US" dirty="0"/>
              <a:t>: reflecting the overall financial performance from product sales.</a:t>
            </a:r>
          </a:p>
          <a:p>
            <a:endParaRPr lang="en-US" dirty="0"/>
          </a:p>
          <a:p>
            <a:pPr>
              <a:buFontTx/>
              <a:buChar char="-"/>
            </a:pPr>
            <a:r>
              <a:rPr lang="en-US" b="1" dirty="0"/>
              <a:t>Product Details</a:t>
            </a:r>
            <a:r>
              <a:rPr lang="en-US" dirty="0"/>
              <a:t>: A table breaks down top-selling product models by total orders and revenue. This helps identify the most popular and profitable products.</a:t>
            </a:r>
          </a:p>
          <a:p>
            <a:endParaRPr lang="en-US" dirty="0"/>
          </a:p>
          <a:p>
            <a:pPr>
              <a:buFontTx/>
              <a:buChar char="-"/>
            </a:pPr>
            <a:r>
              <a:rPr lang="en-US" b="1" dirty="0"/>
              <a:t>Total Orders by Category</a:t>
            </a:r>
            <a:r>
              <a:rPr lang="en-US" dirty="0"/>
              <a:t>: A stacked bar chart displays order volumes across main product categories (Bikes, Components, Clothing). This visualization helps understand sales distribution and focus efforts on the most successful categories.</a:t>
            </a:r>
          </a:p>
          <a:p>
            <a:endParaRPr lang="en-US" dirty="0"/>
          </a:p>
          <a:p>
            <a:pPr>
              <a:buFontTx/>
              <a:buChar char="-"/>
            </a:pPr>
            <a:r>
              <a:rPr lang="en-US" b="1" dirty="0"/>
              <a:t>Number of Orders by </a:t>
            </a:r>
            <a:r>
              <a:rPr lang="en-US" b="1" dirty="0" err="1"/>
              <a:t>Sub-Category</a:t>
            </a:r>
            <a:r>
              <a:rPr lang="en-US" dirty="0" err="1"/>
              <a:t>:A</a:t>
            </a:r>
            <a:r>
              <a:rPr lang="en-US" dirty="0"/>
              <a:t> bar chart provides detailed order volumes for sub-categories (e.g., Mountain Frames, Road Frames, Jerseys, Helmets). This detail supports optimization of product mix and inventory management by highlighting which sub-categories perform best.</a:t>
            </a:r>
          </a:p>
        </p:txBody>
      </p:sp>
    </p:spTree>
    <p:extLst>
      <p:ext uri="{BB962C8B-B14F-4D97-AF65-F5344CB8AC3E}">
        <p14:creationId xmlns:p14="http://schemas.microsoft.com/office/powerpoint/2010/main" val="2435382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A5D75212-A711-90A1-5607-E40E02BF8727}"/>
              </a:ext>
            </a:extLst>
          </p:cNvPr>
          <p:cNvSpPr>
            <a:spLocks noGrp="1"/>
          </p:cNvSpPr>
          <p:nvPr>
            <p:ph type="subTitle" idx="3"/>
          </p:nvPr>
        </p:nvSpPr>
        <p:spPr>
          <a:xfrm>
            <a:off x="563076" y="818866"/>
            <a:ext cx="7703975" cy="3944203"/>
          </a:xfrm>
        </p:spPr>
        <p:txBody>
          <a:bodyPr/>
          <a:lstStyle/>
          <a:p>
            <a:pPr>
              <a:buFontTx/>
              <a:buChar char="-"/>
            </a:pPr>
            <a:r>
              <a:rPr lang="en-US" b="1" dirty="0"/>
              <a:t>Average Selling Quantity</a:t>
            </a:r>
            <a:r>
              <a:rPr lang="en-US" dirty="0"/>
              <a:t>:  indicating the typical number of items purchased per transaction. This helps understand order size and customer purchasing behavior.</a:t>
            </a:r>
          </a:p>
          <a:p>
            <a:pPr marL="139700" indent="0"/>
            <a:endParaRPr lang="en-US" dirty="0"/>
          </a:p>
          <a:p>
            <a:pPr>
              <a:buFontTx/>
              <a:buChar char="-"/>
            </a:pPr>
            <a:r>
              <a:rPr lang="en-US" b="1" dirty="0"/>
              <a:t>Average Selling Price</a:t>
            </a:r>
            <a:r>
              <a:rPr lang="en-US" dirty="0"/>
              <a:t>:  reflecting the average price of products. This metric is essential for assessing pricing strategies and revenue potential.</a:t>
            </a:r>
          </a:p>
          <a:p>
            <a:pPr marL="139700" indent="0"/>
            <a:endParaRPr lang="en-US" dirty="0"/>
          </a:p>
          <a:p>
            <a:pPr>
              <a:buFontTx/>
              <a:buChar char="-"/>
            </a:pPr>
            <a:r>
              <a:rPr lang="en-US" b="1" dirty="0"/>
              <a:t>Average Revenue by Year and Quarter</a:t>
            </a:r>
            <a:r>
              <a:rPr lang="en-US" dirty="0"/>
              <a:t>: A line chart shows trends in average revenue over time, broken down by year and quarter. This helps identify seasonal patterns and track revenue performance changes.</a:t>
            </a:r>
          </a:p>
          <a:p>
            <a:pPr marL="139700" indent="0"/>
            <a:endParaRPr lang="en-US" dirty="0"/>
          </a:p>
          <a:p>
            <a:pPr>
              <a:buFontTx/>
              <a:buChar char="-"/>
            </a:pPr>
            <a:r>
              <a:rPr lang="en-US" b="1" dirty="0"/>
              <a:t>Total Revenue by Category</a:t>
            </a:r>
            <a:r>
              <a:rPr lang="en-US" dirty="0"/>
              <a:t>: A pie chart displays revenue contributions from product categories (Bikes, Components, Clothing, Accessories). This helps understand the sales mix and relative importance of each category.</a:t>
            </a:r>
          </a:p>
          <a:p>
            <a:pPr marL="139700" indent="0"/>
            <a:endParaRPr lang="en-US" dirty="0"/>
          </a:p>
          <a:p>
            <a:pPr>
              <a:buFontTx/>
              <a:buChar char="-"/>
            </a:pPr>
            <a:r>
              <a:rPr lang="en-US" dirty="0"/>
              <a:t> </a:t>
            </a:r>
            <a:r>
              <a:rPr lang="en-US" b="1" dirty="0"/>
              <a:t>Average Units Sold by Category and Country</a:t>
            </a:r>
            <a:r>
              <a:rPr lang="en-US" dirty="0"/>
              <a:t>: A stacked bar chart shows the average number of units sold per order for each product category, segmented by country (Canada, United Kingdom, United States). This data aids in tailoring marketing efforts and inventory management based on regional preferences and buying behaviors.</a:t>
            </a:r>
          </a:p>
        </p:txBody>
      </p:sp>
    </p:spTree>
    <p:extLst>
      <p:ext uri="{BB962C8B-B14F-4D97-AF65-F5344CB8AC3E}">
        <p14:creationId xmlns:p14="http://schemas.microsoft.com/office/powerpoint/2010/main" val="3330607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6FDDED6-7139-0228-2477-D58D32FE0952}"/>
              </a:ext>
            </a:extLst>
          </p:cNvPr>
          <p:cNvPicPr>
            <a:picLocks noChangeAspect="1"/>
          </p:cNvPicPr>
          <p:nvPr/>
        </p:nvPicPr>
        <p:blipFill>
          <a:blip r:embed="rId2"/>
          <a:stretch>
            <a:fillRect/>
          </a:stretch>
        </p:blipFill>
        <p:spPr>
          <a:xfrm>
            <a:off x="47767" y="0"/>
            <a:ext cx="9096233" cy="5143500"/>
          </a:xfrm>
          <a:prstGeom prst="rect">
            <a:avLst/>
          </a:prstGeom>
        </p:spPr>
      </p:pic>
    </p:spTree>
    <p:extLst>
      <p:ext uri="{BB962C8B-B14F-4D97-AF65-F5344CB8AC3E}">
        <p14:creationId xmlns:p14="http://schemas.microsoft.com/office/powerpoint/2010/main" val="3962581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CE8EA-A36D-8DFE-746A-2443A3E141B7}"/>
              </a:ext>
            </a:extLst>
          </p:cNvPr>
          <p:cNvSpPr>
            <a:spLocks noGrp="1"/>
          </p:cNvSpPr>
          <p:nvPr>
            <p:ph type="title"/>
          </p:nvPr>
        </p:nvSpPr>
        <p:spPr>
          <a:xfrm>
            <a:off x="435769" y="445025"/>
            <a:ext cx="8278087" cy="572700"/>
          </a:xfrm>
        </p:spPr>
        <p:txBody>
          <a:bodyPr/>
          <a:lstStyle/>
          <a:p>
            <a:r>
              <a:rPr lang="en-US" sz="2700" dirty="0"/>
              <a:t>Product Details in Mountain Frame Subcategory</a:t>
            </a:r>
          </a:p>
        </p:txBody>
      </p:sp>
      <p:pic>
        <p:nvPicPr>
          <p:cNvPr id="10" name="Picture 9">
            <a:extLst>
              <a:ext uri="{FF2B5EF4-FFF2-40B4-BE49-F238E27FC236}">
                <a16:creationId xmlns:a16="http://schemas.microsoft.com/office/drawing/2014/main" id="{A1F71798-228B-ADFC-BC73-81D833854662}"/>
              </a:ext>
            </a:extLst>
          </p:cNvPr>
          <p:cNvPicPr>
            <a:picLocks noChangeAspect="1"/>
          </p:cNvPicPr>
          <p:nvPr/>
        </p:nvPicPr>
        <p:blipFill>
          <a:blip r:embed="rId2"/>
          <a:stretch>
            <a:fillRect/>
          </a:stretch>
        </p:blipFill>
        <p:spPr>
          <a:xfrm>
            <a:off x="328612" y="1017725"/>
            <a:ext cx="7993857" cy="3781098"/>
          </a:xfrm>
          <a:prstGeom prst="rect">
            <a:avLst/>
          </a:prstGeom>
        </p:spPr>
      </p:pic>
    </p:spTree>
    <p:extLst>
      <p:ext uri="{BB962C8B-B14F-4D97-AF65-F5344CB8AC3E}">
        <p14:creationId xmlns:p14="http://schemas.microsoft.com/office/powerpoint/2010/main" val="1488637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41A63-02E4-A150-1CCD-9C260CB5F9AB}"/>
              </a:ext>
            </a:extLst>
          </p:cNvPr>
          <p:cNvSpPr>
            <a:spLocks noGrp="1"/>
          </p:cNvSpPr>
          <p:nvPr>
            <p:ph type="title"/>
          </p:nvPr>
        </p:nvSpPr>
        <p:spPr/>
        <p:txBody>
          <a:bodyPr/>
          <a:lstStyle/>
          <a:p>
            <a:r>
              <a:rPr lang="en-US" dirty="0"/>
              <a:t>Overall insights Page Elements </a:t>
            </a:r>
          </a:p>
        </p:txBody>
      </p:sp>
      <p:sp>
        <p:nvSpPr>
          <p:cNvPr id="5" name="Subtitle 4">
            <a:extLst>
              <a:ext uri="{FF2B5EF4-FFF2-40B4-BE49-F238E27FC236}">
                <a16:creationId xmlns:a16="http://schemas.microsoft.com/office/drawing/2014/main" id="{C47A7376-6D98-479D-1ABE-1939AC429019}"/>
              </a:ext>
            </a:extLst>
          </p:cNvPr>
          <p:cNvSpPr>
            <a:spLocks noGrp="1"/>
          </p:cNvSpPr>
          <p:nvPr>
            <p:ph type="subTitle" idx="3"/>
          </p:nvPr>
        </p:nvSpPr>
        <p:spPr>
          <a:xfrm>
            <a:off x="488013" y="1017724"/>
            <a:ext cx="8157844" cy="4125775"/>
          </a:xfrm>
        </p:spPr>
        <p:txBody>
          <a:bodyPr/>
          <a:lstStyle/>
          <a:p>
            <a:pPr>
              <a:buFontTx/>
              <a:buChar char="-"/>
            </a:pPr>
            <a:r>
              <a:rPr lang="en-US" sz="1300" b="1" dirty="0"/>
              <a:t>Max Revenue by Category</a:t>
            </a:r>
            <a:r>
              <a:rPr lang="en-US" sz="1300" dirty="0"/>
              <a:t>:  $46.63 million in revenue from the Bikes category, indicating it is the highest-grossing category for Adventure Works.</a:t>
            </a:r>
          </a:p>
          <a:p>
            <a:pPr>
              <a:buFontTx/>
              <a:buChar char="-"/>
            </a:pPr>
            <a:endParaRPr lang="ar-EG" sz="1300" dirty="0"/>
          </a:p>
          <a:p>
            <a:pPr>
              <a:buFontTx/>
              <a:buChar char="-"/>
            </a:pPr>
            <a:r>
              <a:rPr lang="en-US" sz="1300" b="1" dirty="0"/>
              <a:t>Total Revenue by Country</a:t>
            </a:r>
            <a:r>
              <a:rPr lang="en-US" sz="1300" dirty="0"/>
              <a:t>: The United States is the largest market, generating **$56.25 million** in revenue, highlighting its significance to the company.</a:t>
            </a:r>
          </a:p>
          <a:p>
            <a:pPr marL="139700" indent="0"/>
            <a:endParaRPr lang="en-US" sz="1300" dirty="0"/>
          </a:p>
          <a:p>
            <a:pPr>
              <a:buFontTx/>
              <a:buChar char="-"/>
            </a:pPr>
            <a:r>
              <a:rPr lang="en-US" sz="1300" b="1" dirty="0"/>
              <a:t>Count of </a:t>
            </a:r>
            <a:r>
              <a:rPr lang="en-US" sz="1300" b="1" dirty="0" err="1"/>
              <a:t>CustomerKey</a:t>
            </a:r>
            <a:r>
              <a:rPr lang="en-US" sz="1300" dirty="0"/>
              <a:t>: 407 unique customer accounts, reflecting the total number of distinct customers in the system.</a:t>
            </a:r>
          </a:p>
          <a:p>
            <a:pPr marL="139700" indent="0"/>
            <a:endParaRPr lang="en-US" sz="1300" dirty="0"/>
          </a:p>
          <a:p>
            <a:pPr>
              <a:buFontTx/>
              <a:buChar char="-"/>
            </a:pPr>
            <a:r>
              <a:rPr lang="en-US" sz="1300" dirty="0"/>
              <a:t> </a:t>
            </a:r>
            <a:r>
              <a:rPr lang="en-US" sz="1300" b="1" dirty="0"/>
              <a:t>Mountain Bikes as the Top Subcategory</a:t>
            </a:r>
            <a:r>
              <a:rPr lang="en-US" sz="1300" dirty="0"/>
              <a:t>: Within the Bikes category, Mountain Bikes is the leading subcategory in terms of revenue.</a:t>
            </a:r>
          </a:p>
          <a:p>
            <a:pPr marL="139700" indent="0"/>
            <a:endParaRPr lang="en-US" sz="1300" dirty="0"/>
          </a:p>
          <a:p>
            <a:pPr>
              <a:buFontTx/>
              <a:buChar char="-"/>
            </a:pPr>
            <a:r>
              <a:rPr lang="en-US" sz="1300" b="1" dirty="0"/>
              <a:t>United States as the Most Important Country</a:t>
            </a:r>
            <a:r>
              <a:rPr lang="en-US" sz="1300" dirty="0"/>
              <a:t>: The United States is the top market for Adventure Works, contributing the highest revenue compared to other countries.</a:t>
            </a:r>
          </a:p>
          <a:p>
            <a:pPr marL="139700" indent="0"/>
            <a:endParaRPr lang="en-US" sz="1300" dirty="0"/>
          </a:p>
          <a:p>
            <a:pPr>
              <a:buFontTx/>
              <a:buChar char="-"/>
            </a:pPr>
            <a:r>
              <a:rPr lang="en-US" sz="1300" b="1" dirty="0"/>
              <a:t>Total Revenue by Country </a:t>
            </a:r>
            <a:r>
              <a:rPr lang="en-US" sz="1300" dirty="0"/>
              <a:t>: This visualization helps identify key markets and opportunities for expansion or targeted marketing efforts.</a:t>
            </a:r>
          </a:p>
          <a:p>
            <a:pPr>
              <a:buFontTx/>
              <a:buChar char="-"/>
            </a:pPr>
            <a:endParaRPr lang="en-US" sz="1300" dirty="0"/>
          </a:p>
          <a:p>
            <a:pPr>
              <a:buFontTx/>
              <a:buChar char="-"/>
            </a:pPr>
            <a:r>
              <a:rPr lang="en-US" sz="1300" b="1" dirty="0"/>
              <a:t>Total Revenue by Subcategory </a:t>
            </a:r>
            <a:r>
              <a:rPr lang="en-US" sz="1300" dirty="0"/>
              <a:t>: The chart reveals that Road Bikes, Mountain Bikes, and Touring Bikes are the highest revenue-generating subcategories within the Bikes category.</a:t>
            </a:r>
          </a:p>
          <a:p>
            <a:pPr marL="139700" indent="0"/>
            <a:endParaRPr lang="en-US" dirty="0"/>
          </a:p>
        </p:txBody>
      </p:sp>
    </p:spTree>
    <p:extLst>
      <p:ext uri="{BB962C8B-B14F-4D97-AF65-F5344CB8AC3E}">
        <p14:creationId xmlns:p14="http://schemas.microsoft.com/office/powerpoint/2010/main" val="3629761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1E33D34-5450-4AF8-B613-DD75D8E2AD4A}"/>
              </a:ext>
            </a:extLst>
          </p:cNvPr>
          <p:cNvPicPr>
            <a:picLocks noChangeAspect="1"/>
          </p:cNvPicPr>
          <p:nvPr/>
        </p:nvPicPr>
        <p:blipFill>
          <a:blip r:embed="rId2"/>
          <a:stretch>
            <a:fillRect/>
          </a:stretch>
        </p:blipFill>
        <p:spPr>
          <a:xfrm>
            <a:off x="7406" y="0"/>
            <a:ext cx="9129187" cy="5143500"/>
          </a:xfrm>
          <a:prstGeom prst="rect">
            <a:avLst/>
          </a:prstGeom>
        </p:spPr>
      </p:pic>
    </p:spTree>
    <p:extLst>
      <p:ext uri="{BB962C8B-B14F-4D97-AF65-F5344CB8AC3E}">
        <p14:creationId xmlns:p14="http://schemas.microsoft.com/office/powerpoint/2010/main" val="1484870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7"/>
        <p:cNvGrpSpPr/>
        <p:nvPr/>
      </p:nvGrpSpPr>
      <p:grpSpPr>
        <a:xfrm>
          <a:off x="0" y="0"/>
          <a:ext cx="0" cy="0"/>
          <a:chOff x="0" y="0"/>
          <a:chExt cx="0" cy="0"/>
        </a:xfrm>
      </p:grpSpPr>
      <p:sp>
        <p:nvSpPr>
          <p:cNvPr id="1938" name="Google Shape;1938;p34"/>
          <p:cNvSpPr txBox="1">
            <a:spLocks noGrp="1"/>
          </p:cNvSpPr>
          <p:nvPr>
            <p:ph type="title"/>
          </p:nvPr>
        </p:nvSpPr>
        <p:spPr>
          <a:xfrm>
            <a:off x="1332975" y="1512200"/>
            <a:ext cx="6478200" cy="123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1939" name="Google Shape;1939;p34"/>
          <p:cNvSpPr txBox="1">
            <a:spLocks noGrp="1"/>
          </p:cNvSpPr>
          <p:nvPr>
            <p:ph type="subTitle" idx="1"/>
          </p:nvPr>
        </p:nvSpPr>
        <p:spPr>
          <a:xfrm>
            <a:off x="1332900" y="2751225"/>
            <a:ext cx="6478200" cy="123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 utilized the </a:t>
            </a:r>
            <a:r>
              <a:rPr lang="en-US" dirty="0" err="1"/>
              <a:t>AdventureWorks</a:t>
            </a:r>
            <a:r>
              <a:rPr lang="en-US" dirty="0"/>
              <a:t> database to implement a comprehensive ETL (Extract, Transform, Load) process using SQL Server Integration Services (SSIS) and performed data analysis with Power BI.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3"/>
        <p:cNvGrpSpPr/>
        <p:nvPr/>
      </p:nvGrpSpPr>
      <p:grpSpPr>
        <a:xfrm>
          <a:off x="0" y="0"/>
          <a:ext cx="0" cy="0"/>
          <a:chOff x="0" y="0"/>
          <a:chExt cx="0" cy="0"/>
        </a:xfrm>
      </p:grpSpPr>
      <p:sp>
        <p:nvSpPr>
          <p:cNvPr id="2244" name="Google Shape;2244;p48"/>
          <p:cNvSpPr txBox="1">
            <a:spLocks noGrp="1"/>
          </p:cNvSpPr>
          <p:nvPr>
            <p:ph type="title"/>
          </p:nvPr>
        </p:nvSpPr>
        <p:spPr>
          <a:xfrm>
            <a:off x="713225" y="1387300"/>
            <a:ext cx="7717500" cy="210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0"/>
        <p:cNvGrpSpPr/>
        <p:nvPr/>
      </p:nvGrpSpPr>
      <p:grpSpPr>
        <a:xfrm>
          <a:off x="0" y="0"/>
          <a:ext cx="0" cy="0"/>
          <a:chOff x="0" y="0"/>
          <a:chExt cx="0" cy="0"/>
        </a:xfrm>
      </p:grpSpPr>
      <p:sp>
        <p:nvSpPr>
          <p:cNvPr id="1931" name="Google Shape;1931;p33"/>
          <p:cNvSpPr txBox="1">
            <a:spLocks noGrp="1"/>
          </p:cNvSpPr>
          <p:nvPr>
            <p:ph type="title"/>
          </p:nvPr>
        </p:nvSpPr>
        <p:spPr>
          <a:xfrm>
            <a:off x="2038200" y="2778850"/>
            <a:ext cx="50676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ETL</a:t>
            </a:r>
            <a:endParaRPr dirty="0"/>
          </a:p>
        </p:txBody>
      </p:sp>
      <p:sp>
        <p:nvSpPr>
          <p:cNvPr id="1932" name="Google Shape;1932;p33"/>
          <p:cNvSpPr txBox="1">
            <a:spLocks noGrp="1"/>
          </p:cNvSpPr>
          <p:nvPr>
            <p:ph type="subTitle" idx="1"/>
          </p:nvPr>
        </p:nvSpPr>
        <p:spPr>
          <a:xfrm>
            <a:off x="2038200" y="3667583"/>
            <a:ext cx="5067600" cy="375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Using SSIS </a:t>
            </a:r>
            <a:endParaRPr dirty="0"/>
          </a:p>
        </p:txBody>
      </p:sp>
      <p:sp>
        <p:nvSpPr>
          <p:cNvPr id="1933" name="Google Shape;1933;p33"/>
          <p:cNvSpPr txBox="1">
            <a:spLocks noGrp="1"/>
          </p:cNvSpPr>
          <p:nvPr>
            <p:ph type="title" idx="2"/>
          </p:nvPr>
        </p:nvSpPr>
        <p:spPr>
          <a:xfrm>
            <a:off x="2038200" y="859350"/>
            <a:ext cx="5067600" cy="144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8E3F24-B550-5062-1364-EB9447C459BC}"/>
              </a:ext>
            </a:extLst>
          </p:cNvPr>
          <p:cNvSpPr>
            <a:spLocks noGrp="1"/>
          </p:cNvSpPr>
          <p:nvPr>
            <p:ph type="title" idx="2"/>
          </p:nvPr>
        </p:nvSpPr>
        <p:spPr>
          <a:xfrm>
            <a:off x="2038200" y="334718"/>
            <a:ext cx="5067600" cy="615401"/>
          </a:xfrm>
        </p:spPr>
        <p:txBody>
          <a:bodyPr/>
          <a:lstStyle/>
          <a:p>
            <a:r>
              <a:rPr lang="en-US" sz="3200" dirty="0"/>
              <a:t>Control Flow</a:t>
            </a:r>
          </a:p>
        </p:txBody>
      </p:sp>
      <p:pic>
        <p:nvPicPr>
          <p:cNvPr id="6" name="Picture 5">
            <a:extLst>
              <a:ext uri="{FF2B5EF4-FFF2-40B4-BE49-F238E27FC236}">
                <a16:creationId xmlns:a16="http://schemas.microsoft.com/office/drawing/2014/main" id="{D60EA149-50D5-3A8F-49A6-2FDC7471CE13}"/>
              </a:ext>
            </a:extLst>
          </p:cNvPr>
          <p:cNvPicPr>
            <a:picLocks noChangeAspect="1"/>
          </p:cNvPicPr>
          <p:nvPr/>
        </p:nvPicPr>
        <p:blipFill>
          <a:blip r:embed="rId2"/>
          <a:stretch>
            <a:fillRect/>
          </a:stretch>
        </p:blipFill>
        <p:spPr>
          <a:xfrm>
            <a:off x="2002176" y="1218365"/>
            <a:ext cx="5213011" cy="3590418"/>
          </a:xfrm>
          <a:prstGeom prst="rect">
            <a:avLst/>
          </a:prstGeom>
        </p:spPr>
      </p:pic>
    </p:spTree>
    <p:extLst>
      <p:ext uri="{BB962C8B-B14F-4D97-AF65-F5344CB8AC3E}">
        <p14:creationId xmlns:p14="http://schemas.microsoft.com/office/powerpoint/2010/main" val="1425735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13D12-61EF-C391-2D8A-1BE19A21446F}"/>
              </a:ext>
            </a:extLst>
          </p:cNvPr>
          <p:cNvSpPr>
            <a:spLocks noGrp="1"/>
          </p:cNvSpPr>
          <p:nvPr>
            <p:ph type="title"/>
          </p:nvPr>
        </p:nvSpPr>
        <p:spPr>
          <a:xfrm>
            <a:off x="720000" y="316438"/>
            <a:ext cx="7704000" cy="572700"/>
          </a:xfrm>
        </p:spPr>
        <p:txBody>
          <a:bodyPr/>
          <a:lstStyle/>
          <a:p>
            <a:r>
              <a:rPr lang="en-US" sz="2800" dirty="0"/>
              <a:t>Customer Dimension Population</a:t>
            </a:r>
          </a:p>
        </p:txBody>
      </p:sp>
      <p:pic>
        <p:nvPicPr>
          <p:cNvPr id="10" name="Picture 9">
            <a:extLst>
              <a:ext uri="{FF2B5EF4-FFF2-40B4-BE49-F238E27FC236}">
                <a16:creationId xmlns:a16="http://schemas.microsoft.com/office/drawing/2014/main" id="{C123E7EF-3FB7-52BE-0862-3189E84574A3}"/>
              </a:ext>
            </a:extLst>
          </p:cNvPr>
          <p:cNvPicPr>
            <a:picLocks noChangeAspect="1"/>
          </p:cNvPicPr>
          <p:nvPr/>
        </p:nvPicPr>
        <p:blipFill>
          <a:blip r:embed="rId2"/>
          <a:stretch>
            <a:fillRect/>
          </a:stretch>
        </p:blipFill>
        <p:spPr>
          <a:xfrm>
            <a:off x="805725" y="1017725"/>
            <a:ext cx="7216706" cy="4041337"/>
          </a:xfrm>
          <a:prstGeom prst="rect">
            <a:avLst/>
          </a:prstGeom>
        </p:spPr>
      </p:pic>
    </p:spTree>
    <p:extLst>
      <p:ext uri="{BB962C8B-B14F-4D97-AF65-F5344CB8AC3E}">
        <p14:creationId xmlns:p14="http://schemas.microsoft.com/office/powerpoint/2010/main" val="2561472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43FA9-EF80-EC28-C252-3F33D09ACCF1}"/>
              </a:ext>
            </a:extLst>
          </p:cNvPr>
          <p:cNvSpPr>
            <a:spLocks noGrp="1"/>
          </p:cNvSpPr>
          <p:nvPr>
            <p:ph type="title"/>
          </p:nvPr>
        </p:nvSpPr>
        <p:spPr>
          <a:xfrm>
            <a:off x="720000" y="221456"/>
            <a:ext cx="7704000" cy="564357"/>
          </a:xfrm>
        </p:spPr>
        <p:txBody>
          <a:bodyPr/>
          <a:lstStyle/>
          <a:p>
            <a:r>
              <a:rPr lang="en-US" sz="2800" dirty="0"/>
              <a:t>Product Dimension Population </a:t>
            </a:r>
          </a:p>
        </p:txBody>
      </p:sp>
      <p:pic>
        <p:nvPicPr>
          <p:cNvPr id="10" name="Picture 9">
            <a:extLst>
              <a:ext uri="{FF2B5EF4-FFF2-40B4-BE49-F238E27FC236}">
                <a16:creationId xmlns:a16="http://schemas.microsoft.com/office/drawing/2014/main" id="{F7591124-1710-7368-DDCE-B41A76E41177}"/>
              </a:ext>
            </a:extLst>
          </p:cNvPr>
          <p:cNvPicPr>
            <a:picLocks noChangeAspect="1"/>
          </p:cNvPicPr>
          <p:nvPr/>
        </p:nvPicPr>
        <p:blipFill>
          <a:blip r:embed="rId2"/>
          <a:stretch>
            <a:fillRect/>
          </a:stretch>
        </p:blipFill>
        <p:spPr>
          <a:xfrm>
            <a:off x="442913" y="885825"/>
            <a:ext cx="7800975" cy="4161140"/>
          </a:xfrm>
          <a:prstGeom prst="rect">
            <a:avLst/>
          </a:prstGeom>
        </p:spPr>
      </p:pic>
    </p:spTree>
    <p:extLst>
      <p:ext uri="{BB962C8B-B14F-4D97-AF65-F5344CB8AC3E}">
        <p14:creationId xmlns:p14="http://schemas.microsoft.com/office/powerpoint/2010/main" val="3516636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63CB1-A363-87C4-CDC0-7091630AB725}"/>
              </a:ext>
            </a:extLst>
          </p:cNvPr>
          <p:cNvSpPr>
            <a:spLocks noGrp="1"/>
          </p:cNvSpPr>
          <p:nvPr>
            <p:ph type="title"/>
          </p:nvPr>
        </p:nvSpPr>
        <p:spPr>
          <a:xfrm>
            <a:off x="720000" y="271463"/>
            <a:ext cx="7704000" cy="571500"/>
          </a:xfrm>
        </p:spPr>
        <p:txBody>
          <a:bodyPr/>
          <a:lstStyle/>
          <a:p>
            <a:r>
              <a:rPr lang="en-US" sz="2800" dirty="0"/>
              <a:t>Fact Sales Population</a:t>
            </a:r>
          </a:p>
        </p:txBody>
      </p:sp>
      <p:pic>
        <p:nvPicPr>
          <p:cNvPr id="10" name="Picture 9">
            <a:extLst>
              <a:ext uri="{FF2B5EF4-FFF2-40B4-BE49-F238E27FC236}">
                <a16:creationId xmlns:a16="http://schemas.microsoft.com/office/drawing/2014/main" id="{A28F07F9-5F4C-462A-8F7E-1235AEB70D98}"/>
              </a:ext>
            </a:extLst>
          </p:cNvPr>
          <p:cNvPicPr>
            <a:picLocks noChangeAspect="1"/>
          </p:cNvPicPr>
          <p:nvPr/>
        </p:nvPicPr>
        <p:blipFill>
          <a:blip r:embed="rId2"/>
          <a:stretch>
            <a:fillRect/>
          </a:stretch>
        </p:blipFill>
        <p:spPr>
          <a:xfrm>
            <a:off x="194400" y="964694"/>
            <a:ext cx="8070482" cy="3514437"/>
          </a:xfrm>
          <a:prstGeom prst="rect">
            <a:avLst/>
          </a:prstGeom>
        </p:spPr>
      </p:pic>
    </p:spTree>
    <p:extLst>
      <p:ext uri="{BB962C8B-B14F-4D97-AF65-F5344CB8AC3E}">
        <p14:creationId xmlns:p14="http://schemas.microsoft.com/office/powerpoint/2010/main" val="139002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FF76C-FBC4-6AD9-9226-D5CF861BFEC6}"/>
              </a:ext>
            </a:extLst>
          </p:cNvPr>
          <p:cNvSpPr>
            <a:spLocks noGrp="1"/>
          </p:cNvSpPr>
          <p:nvPr>
            <p:ph type="title"/>
          </p:nvPr>
        </p:nvSpPr>
        <p:spPr/>
        <p:txBody>
          <a:bodyPr/>
          <a:lstStyle/>
          <a:p>
            <a:r>
              <a:rPr lang="en-US" dirty="0"/>
              <a:t>Analysis</a:t>
            </a:r>
          </a:p>
        </p:txBody>
      </p:sp>
      <p:sp>
        <p:nvSpPr>
          <p:cNvPr id="3" name="Title 2">
            <a:extLst>
              <a:ext uri="{FF2B5EF4-FFF2-40B4-BE49-F238E27FC236}">
                <a16:creationId xmlns:a16="http://schemas.microsoft.com/office/drawing/2014/main" id="{F23DFAA8-C8C8-94B9-E6B5-86FF2A9C75D4}"/>
              </a:ext>
            </a:extLst>
          </p:cNvPr>
          <p:cNvSpPr>
            <a:spLocks noGrp="1"/>
          </p:cNvSpPr>
          <p:nvPr>
            <p:ph type="title" idx="2"/>
          </p:nvPr>
        </p:nvSpPr>
        <p:spPr/>
        <p:txBody>
          <a:bodyPr/>
          <a:lstStyle/>
          <a:p>
            <a:r>
              <a:rPr lang="en-US" dirty="0"/>
              <a:t>02</a:t>
            </a:r>
          </a:p>
        </p:txBody>
      </p:sp>
      <p:sp>
        <p:nvSpPr>
          <p:cNvPr id="4" name="Subtitle 3">
            <a:extLst>
              <a:ext uri="{FF2B5EF4-FFF2-40B4-BE49-F238E27FC236}">
                <a16:creationId xmlns:a16="http://schemas.microsoft.com/office/drawing/2014/main" id="{35611E8E-91F7-8231-21FF-5FF7F0A7E1C9}"/>
              </a:ext>
            </a:extLst>
          </p:cNvPr>
          <p:cNvSpPr>
            <a:spLocks noGrp="1"/>
          </p:cNvSpPr>
          <p:nvPr>
            <p:ph type="subTitle" idx="1"/>
          </p:nvPr>
        </p:nvSpPr>
        <p:spPr/>
        <p:txBody>
          <a:bodyPr/>
          <a:lstStyle/>
          <a:p>
            <a:r>
              <a:rPr lang="en-US" dirty="0"/>
              <a:t>Using Power BI</a:t>
            </a:r>
          </a:p>
        </p:txBody>
      </p:sp>
    </p:spTree>
    <p:extLst>
      <p:ext uri="{BB962C8B-B14F-4D97-AF65-F5344CB8AC3E}">
        <p14:creationId xmlns:p14="http://schemas.microsoft.com/office/powerpoint/2010/main" val="2435962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CFA7-C6EC-F219-9013-7C10FC8A9C18}"/>
              </a:ext>
            </a:extLst>
          </p:cNvPr>
          <p:cNvSpPr>
            <a:spLocks noGrp="1"/>
          </p:cNvSpPr>
          <p:nvPr>
            <p:ph type="title"/>
          </p:nvPr>
        </p:nvSpPr>
        <p:spPr/>
        <p:txBody>
          <a:bodyPr/>
          <a:lstStyle/>
          <a:p>
            <a:r>
              <a:rPr lang="en-US" dirty="0"/>
              <a:t>Data Model in Power BI </a:t>
            </a:r>
          </a:p>
        </p:txBody>
      </p:sp>
      <p:pic>
        <p:nvPicPr>
          <p:cNvPr id="10" name="Picture 9">
            <a:extLst>
              <a:ext uri="{FF2B5EF4-FFF2-40B4-BE49-F238E27FC236}">
                <a16:creationId xmlns:a16="http://schemas.microsoft.com/office/drawing/2014/main" id="{6DECCD87-0419-7F0E-A451-F69BDB5CB705}"/>
              </a:ext>
            </a:extLst>
          </p:cNvPr>
          <p:cNvPicPr>
            <a:picLocks noChangeAspect="1"/>
          </p:cNvPicPr>
          <p:nvPr/>
        </p:nvPicPr>
        <p:blipFill>
          <a:blip r:embed="rId2"/>
          <a:stretch>
            <a:fillRect/>
          </a:stretch>
        </p:blipFill>
        <p:spPr>
          <a:xfrm>
            <a:off x="552733" y="1136711"/>
            <a:ext cx="7243675" cy="3947080"/>
          </a:xfrm>
          <a:prstGeom prst="rect">
            <a:avLst/>
          </a:prstGeom>
        </p:spPr>
      </p:pic>
    </p:spTree>
    <p:extLst>
      <p:ext uri="{BB962C8B-B14F-4D97-AF65-F5344CB8AC3E}">
        <p14:creationId xmlns:p14="http://schemas.microsoft.com/office/powerpoint/2010/main" val="997982458"/>
      </p:ext>
    </p:extLst>
  </p:cSld>
  <p:clrMapOvr>
    <a:masterClrMapping/>
  </p:clrMapOvr>
</p:sld>
</file>

<file path=ppt/theme/theme1.xml><?xml version="1.0" encoding="utf-8"?>
<a:theme xmlns:a="http://schemas.openxmlformats.org/drawingml/2006/main" name="Migration Economics Thesis Defense by Slidesgo">
  <a:themeElements>
    <a:clrScheme name="Simple Light">
      <a:dk1>
        <a:srgbClr val="472D6F"/>
      </a:dk1>
      <a:lt1>
        <a:srgbClr val="FFFFFF"/>
      </a:lt1>
      <a:dk2>
        <a:srgbClr val="BFA4E0"/>
      </a:dk2>
      <a:lt2>
        <a:srgbClr val="EF701B"/>
      </a:lt2>
      <a:accent1>
        <a:srgbClr val="95CCDF"/>
      </a:accent1>
      <a:accent2>
        <a:srgbClr val="C28C7E"/>
      </a:accent2>
      <a:accent3>
        <a:srgbClr val="FDA635"/>
      </a:accent3>
      <a:accent4>
        <a:srgbClr val="BFEFFF"/>
      </a:accent4>
      <a:accent5>
        <a:srgbClr val="EA3D3D"/>
      </a:accent5>
      <a:accent6>
        <a:srgbClr val="FFFFFF"/>
      </a:accent6>
      <a:hlink>
        <a:srgbClr val="472D6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601</TotalTime>
  <Words>859</Words>
  <Application>Microsoft Office PowerPoint</Application>
  <PresentationFormat>On-screen Show (16:9)</PresentationFormat>
  <Paragraphs>72</Paragraphs>
  <Slides>20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Lato</vt:lpstr>
      <vt:lpstr>Manrope</vt:lpstr>
      <vt:lpstr>Bebas Neue</vt:lpstr>
      <vt:lpstr>Arial</vt:lpstr>
      <vt:lpstr>Migration Economics Thesis Defense by Slidesgo</vt:lpstr>
      <vt:lpstr>In Depth Analysis  of Adventureworks</vt:lpstr>
      <vt:lpstr>Introduction</vt:lpstr>
      <vt:lpstr>ETL</vt:lpstr>
      <vt:lpstr>Control Flow</vt:lpstr>
      <vt:lpstr>Customer Dimension Population</vt:lpstr>
      <vt:lpstr>Product Dimension Population </vt:lpstr>
      <vt:lpstr>Fact Sales Population</vt:lpstr>
      <vt:lpstr>Analysis</vt:lpstr>
      <vt:lpstr>Data Model in Power BI </vt:lpstr>
      <vt:lpstr>Customer Page Key Elements</vt:lpstr>
      <vt:lpstr>PowerPoint Presentation</vt:lpstr>
      <vt:lpstr>PowerPoint Presentation</vt:lpstr>
      <vt:lpstr>PowerPoint Presentation</vt:lpstr>
      <vt:lpstr>Product Page Key Elements </vt:lpstr>
      <vt:lpstr>PowerPoint Presentation</vt:lpstr>
      <vt:lpstr>PowerPoint Presentation</vt:lpstr>
      <vt:lpstr>Product Details in Mountain Frame Subcategory</vt:lpstr>
      <vt:lpstr>Overall insights Page Elements </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Salma Mamdoh</dc:creator>
  <cp:lastModifiedBy>سلمى ممدوح صبرى مجاهد</cp:lastModifiedBy>
  <cp:revision>7</cp:revision>
  <dcterms:modified xsi:type="dcterms:W3CDTF">2024-07-18T13:31:13Z</dcterms:modified>
</cp:coreProperties>
</file>