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7" r:id="rId7"/>
    <p:sldId id="287" r:id="rId8"/>
    <p:sldId id="288" r:id="rId9"/>
    <p:sldId id="289" r:id="rId10"/>
    <p:sldId id="290" r:id="rId11"/>
    <p:sldId id="29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87D013-76CB-4726-BF12-9A359F009DA2}">
          <p14:sldIdLst>
            <p14:sldId id="256"/>
            <p14:sldId id="276"/>
            <p14:sldId id="277"/>
            <p14:sldId id="287"/>
            <p14:sldId id="288"/>
            <p14:sldId id="289"/>
            <p14:sldId id="290"/>
            <p14:sldId id="291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سلمى ممدوح صبرى مجاهد" userId="d2f98ad2-f71f-4ca7-b055-87113dec713e" providerId="ADAL" clId="{BFD9BE0B-C49C-4972-8821-57D8DEAEAECE}"/>
    <pc:docChg chg="undo redo custSel addSld delSld modSld addSection delSection modSection">
      <pc:chgData name="سلمى ممدوح صبرى مجاهد" userId="d2f98ad2-f71f-4ca7-b055-87113dec713e" providerId="ADAL" clId="{BFD9BE0B-C49C-4972-8821-57D8DEAEAECE}" dt="2024-06-21T21:24:15.250" v="1121" actId="14826"/>
      <pc:docMkLst>
        <pc:docMk/>
      </pc:docMkLst>
      <pc:sldChg chg="modSp mod">
        <pc:chgData name="سلمى ممدوح صبرى مجاهد" userId="d2f98ad2-f71f-4ca7-b055-87113dec713e" providerId="ADAL" clId="{BFD9BE0B-C49C-4972-8821-57D8DEAEAECE}" dt="2024-06-21T19:47:36.403" v="1" actId="1076"/>
        <pc:sldMkLst>
          <pc:docMk/>
          <pc:sldMk cId="3299715198" sldId="276"/>
        </pc:sldMkLst>
        <pc:spChg chg="mod">
          <ac:chgData name="سلمى ممدوح صبرى مجاهد" userId="d2f98ad2-f71f-4ca7-b055-87113dec713e" providerId="ADAL" clId="{BFD9BE0B-C49C-4972-8821-57D8DEAEAECE}" dt="2024-06-21T19:47:36.403" v="1" actId="1076"/>
          <ac:spMkLst>
            <pc:docMk/>
            <pc:sldMk cId="3299715198" sldId="276"/>
            <ac:spMk id="11" creationId="{4E3F5479-058B-4FA8-92E9-18CAB8CDC5C5}"/>
          </ac:spMkLst>
        </pc:spChg>
      </pc:sldChg>
      <pc:sldChg chg="addSp delSp modSp mod">
        <pc:chgData name="سلمى ممدوح صبرى مجاهد" userId="d2f98ad2-f71f-4ca7-b055-87113dec713e" providerId="ADAL" clId="{BFD9BE0B-C49C-4972-8821-57D8DEAEAECE}" dt="2024-06-21T20:05:53.882" v="515" actId="120"/>
        <pc:sldMkLst>
          <pc:docMk/>
          <pc:sldMk cId="822569134" sldId="277"/>
        </pc:sldMkLst>
        <pc:spChg chg="mod">
          <ac:chgData name="سلمى ممدوح صبرى مجاهد" userId="d2f98ad2-f71f-4ca7-b055-87113dec713e" providerId="ADAL" clId="{BFD9BE0B-C49C-4972-8821-57D8DEAEAECE}" dt="2024-06-21T19:56:21.461" v="281" actId="1076"/>
          <ac:spMkLst>
            <pc:docMk/>
            <pc:sldMk cId="822569134" sldId="277"/>
            <ac:spMk id="2" creationId="{5B804E9F-B6B5-41F9-9B63-9AF435FDC2B7}"/>
          </ac:spMkLst>
        </pc:spChg>
        <pc:spChg chg="add mod">
          <ac:chgData name="سلمى ممدوح صبرى مجاهد" userId="d2f98ad2-f71f-4ca7-b055-87113dec713e" providerId="ADAL" clId="{BFD9BE0B-C49C-4972-8821-57D8DEAEAECE}" dt="2024-06-21T19:54:09.939" v="6" actId="1076"/>
          <ac:spMkLst>
            <pc:docMk/>
            <pc:sldMk cId="822569134" sldId="277"/>
            <ac:spMk id="3" creationId="{87AFE370-10C5-61B4-543A-55DECFFEA37F}"/>
          </ac:spMkLst>
        </pc:spChg>
        <pc:spChg chg="mod">
          <ac:chgData name="سلمى ممدوح صبرى مجاهد" userId="d2f98ad2-f71f-4ca7-b055-87113dec713e" providerId="ADAL" clId="{BFD9BE0B-C49C-4972-8821-57D8DEAEAECE}" dt="2024-06-21T19:54:35.746" v="26" actId="207"/>
          <ac:spMkLst>
            <pc:docMk/>
            <pc:sldMk cId="822569134" sldId="277"/>
            <ac:spMk id="4" creationId="{3F19BFA5-D0CA-4CF0-8499-504D956B6563}"/>
          </ac:spMkLst>
        </pc:spChg>
        <pc:spChg chg="add">
          <ac:chgData name="سلمى ممدوح صبرى مجاهد" userId="d2f98ad2-f71f-4ca7-b055-87113dec713e" providerId="ADAL" clId="{BFD9BE0B-C49C-4972-8821-57D8DEAEAECE}" dt="2024-06-21T19:54:46.764" v="28"/>
          <ac:spMkLst>
            <pc:docMk/>
            <pc:sldMk cId="822569134" sldId="277"/>
            <ac:spMk id="5" creationId="{DEA3C334-47A1-FB63-A993-5AB36C8DD222}"/>
          </ac:spMkLst>
        </pc:spChg>
        <pc:spChg chg="add">
          <ac:chgData name="سلمى ممدوح صبرى مجاهد" userId="d2f98ad2-f71f-4ca7-b055-87113dec713e" providerId="ADAL" clId="{BFD9BE0B-C49C-4972-8821-57D8DEAEAECE}" dt="2024-06-21T19:54:50.918" v="29"/>
          <ac:spMkLst>
            <pc:docMk/>
            <pc:sldMk cId="822569134" sldId="277"/>
            <ac:spMk id="6" creationId="{A388110A-F2D7-CA53-4F06-DE92B84C2BCE}"/>
          </ac:spMkLst>
        </pc:spChg>
        <pc:spChg chg="add mod">
          <ac:chgData name="سلمى ممدوح صبرى مجاهد" userId="d2f98ad2-f71f-4ca7-b055-87113dec713e" providerId="ADAL" clId="{BFD9BE0B-C49C-4972-8821-57D8DEAEAECE}" dt="2024-06-21T19:57:05.787" v="290" actId="1076"/>
          <ac:spMkLst>
            <pc:docMk/>
            <pc:sldMk cId="822569134" sldId="277"/>
            <ac:spMk id="7" creationId="{16B71599-F5E2-D96F-672D-B6048382E871}"/>
          </ac:spMkLst>
        </pc:spChg>
        <pc:spChg chg="mod">
          <ac:chgData name="سلمى ممدوح صبرى مجاهد" userId="d2f98ad2-f71f-4ca7-b055-87113dec713e" providerId="ADAL" clId="{BFD9BE0B-C49C-4972-8821-57D8DEAEAECE}" dt="2024-06-21T19:58:42.923" v="326" actId="1076"/>
          <ac:spMkLst>
            <pc:docMk/>
            <pc:sldMk cId="822569134" sldId="277"/>
            <ac:spMk id="12" creationId="{5ABC777A-D7CE-375E-3BBE-A320020EA5D5}"/>
          </ac:spMkLst>
        </pc:spChg>
        <pc:spChg chg="mod">
          <ac:chgData name="سلمى ممدوح صبرى مجاهد" userId="d2f98ad2-f71f-4ca7-b055-87113dec713e" providerId="ADAL" clId="{BFD9BE0B-C49C-4972-8821-57D8DEAEAECE}" dt="2024-06-21T19:58:42.923" v="326" actId="1076"/>
          <ac:spMkLst>
            <pc:docMk/>
            <pc:sldMk cId="822569134" sldId="277"/>
            <ac:spMk id="13" creationId="{E7C0FB13-EFDA-0068-B995-AF6086CAEE09}"/>
          </ac:spMkLst>
        </pc:spChg>
        <pc:spChg chg="mod">
          <ac:chgData name="سلمى ممدوح صبرى مجاهد" userId="d2f98ad2-f71f-4ca7-b055-87113dec713e" providerId="ADAL" clId="{BFD9BE0B-C49C-4972-8821-57D8DEAEAECE}" dt="2024-06-21T20:01:51.430" v="347" actId="1076"/>
          <ac:spMkLst>
            <pc:docMk/>
            <pc:sldMk cId="822569134" sldId="277"/>
            <ac:spMk id="44" creationId="{7E139379-1914-4446-8D6D-984A47041A54}"/>
          </ac:spMkLst>
        </pc:spChg>
        <pc:spChg chg="mod">
          <ac:chgData name="سلمى ممدوح صبرى مجاهد" userId="d2f98ad2-f71f-4ca7-b055-87113dec713e" providerId="ADAL" clId="{BFD9BE0B-C49C-4972-8821-57D8DEAEAECE}" dt="2024-06-21T19:57:01.786" v="289" actId="1076"/>
          <ac:spMkLst>
            <pc:docMk/>
            <pc:sldMk cId="822569134" sldId="277"/>
            <ac:spMk id="45" creationId="{F79B51BB-1B30-4ED8-B26D-21EE8BC675B2}"/>
          </ac:spMkLst>
        </pc:spChg>
        <pc:spChg chg="mod">
          <ac:chgData name="سلمى ممدوح صبرى مجاهد" userId="d2f98ad2-f71f-4ca7-b055-87113dec713e" providerId="ADAL" clId="{BFD9BE0B-C49C-4972-8821-57D8DEAEAECE}" dt="2024-06-21T19:57:16.493" v="319" actId="20577"/>
          <ac:spMkLst>
            <pc:docMk/>
            <pc:sldMk cId="822569134" sldId="277"/>
            <ac:spMk id="47" creationId="{1751D31D-3535-411D-8BAC-95CCC90AB185}"/>
          </ac:spMkLst>
        </pc:spChg>
        <pc:spChg chg="mod">
          <ac:chgData name="سلمى ممدوح صبرى مجاهد" userId="d2f98ad2-f71f-4ca7-b055-87113dec713e" providerId="ADAL" clId="{BFD9BE0B-C49C-4972-8821-57D8DEAEAECE}" dt="2024-06-21T19:59:09.326" v="341" actId="207"/>
          <ac:spMkLst>
            <pc:docMk/>
            <pc:sldMk cId="822569134" sldId="277"/>
            <ac:spMk id="48" creationId="{FA4D735A-8F75-4E2A-8F1A-CC303B0718BA}"/>
          </ac:spMkLst>
        </pc:spChg>
        <pc:spChg chg="mod">
          <ac:chgData name="سلمى ممدوح صبرى مجاهد" userId="d2f98ad2-f71f-4ca7-b055-87113dec713e" providerId="ADAL" clId="{BFD9BE0B-C49C-4972-8821-57D8DEAEAECE}" dt="2024-06-21T20:02:08.308" v="384" actId="20577"/>
          <ac:spMkLst>
            <pc:docMk/>
            <pc:sldMk cId="822569134" sldId="277"/>
            <ac:spMk id="49" creationId="{54AB9282-0505-49EB-AABF-998083225E3A}"/>
          </ac:spMkLst>
        </pc:spChg>
        <pc:spChg chg="mod">
          <ac:chgData name="سلمى ممدوح صبرى مجاهد" userId="d2f98ad2-f71f-4ca7-b055-87113dec713e" providerId="ADAL" clId="{BFD9BE0B-C49C-4972-8821-57D8DEAEAECE}" dt="2024-06-21T20:04:08.270" v="469" actId="20577"/>
          <ac:spMkLst>
            <pc:docMk/>
            <pc:sldMk cId="822569134" sldId="277"/>
            <ac:spMk id="50" creationId="{D668C4B5-BCEC-465A-ADA5-6A054B15F7A3}"/>
          </ac:spMkLst>
        </pc:spChg>
        <pc:spChg chg="mod">
          <ac:chgData name="سلمى ممدوح صبرى مجاهد" userId="d2f98ad2-f71f-4ca7-b055-87113dec713e" providerId="ADAL" clId="{BFD9BE0B-C49C-4972-8821-57D8DEAEAECE}" dt="2024-06-21T19:56:38.177" v="285" actId="207"/>
          <ac:spMkLst>
            <pc:docMk/>
            <pc:sldMk cId="822569134" sldId="277"/>
            <ac:spMk id="51" creationId="{8AA18108-5B8B-4147-84A7-D30A16BEC4EA}"/>
          </ac:spMkLst>
        </pc:spChg>
        <pc:spChg chg="mod">
          <ac:chgData name="سلمى ممدوح صبرى مجاهد" userId="d2f98ad2-f71f-4ca7-b055-87113dec713e" providerId="ADAL" clId="{BFD9BE0B-C49C-4972-8821-57D8DEAEAECE}" dt="2024-06-21T19:58:23.533" v="323" actId="207"/>
          <ac:spMkLst>
            <pc:docMk/>
            <pc:sldMk cId="822569134" sldId="277"/>
            <ac:spMk id="52" creationId="{A8534162-B6E2-4579-9DAD-AD8DE07459BC}"/>
          </ac:spMkLst>
        </pc:spChg>
        <pc:spChg chg="mod">
          <ac:chgData name="سلمى ممدوح صبرى مجاهد" userId="d2f98ad2-f71f-4ca7-b055-87113dec713e" providerId="ADAL" clId="{BFD9BE0B-C49C-4972-8821-57D8DEAEAECE}" dt="2024-06-21T20:01:56.626" v="349" actId="207"/>
          <ac:spMkLst>
            <pc:docMk/>
            <pc:sldMk cId="822569134" sldId="277"/>
            <ac:spMk id="53" creationId="{E1535E1C-6EBC-45D8-BCE1-D5B947A61FB6}"/>
          </ac:spMkLst>
        </pc:spChg>
        <pc:spChg chg="mod">
          <ac:chgData name="سلمى ممدوح صبرى مجاهد" userId="d2f98ad2-f71f-4ca7-b055-87113dec713e" providerId="ADAL" clId="{BFD9BE0B-C49C-4972-8821-57D8DEAEAECE}" dt="2024-06-21T20:05:53.882" v="515" actId="120"/>
          <ac:spMkLst>
            <pc:docMk/>
            <pc:sldMk cId="822569134" sldId="277"/>
            <ac:spMk id="54" creationId="{28FF18A5-7B4E-4493-B38D-E732E033F82F}"/>
          </ac:spMkLst>
        </pc:spChg>
        <pc:spChg chg="mod">
          <ac:chgData name="سلمى ممدوح صبرى مجاهد" userId="d2f98ad2-f71f-4ca7-b055-87113dec713e" providerId="ADAL" clId="{BFD9BE0B-C49C-4972-8821-57D8DEAEAECE}" dt="2024-06-21T20:05:49.610" v="514" actId="207"/>
          <ac:spMkLst>
            <pc:docMk/>
            <pc:sldMk cId="822569134" sldId="277"/>
            <ac:spMk id="55" creationId="{5BCD242F-9A97-473E-8E17-3F6C3C75CE68}"/>
          </ac:spMkLst>
        </pc:spChg>
        <pc:spChg chg="del">
          <ac:chgData name="سلمى ممدوح صبرى مجاهد" userId="d2f98ad2-f71f-4ca7-b055-87113dec713e" providerId="ADAL" clId="{BFD9BE0B-C49C-4972-8821-57D8DEAEAECE}" dt="2024-06-21T19:54:05.921" v="4" actId="478"/>
          <ac:spMkLst>
            <pc:docMk/>
            <pc:sldMk cId="822569134" sldId="277"/>
            <ac:spMk id="56" creationId="{DEC447B3-FDD1-438D-A671-84CC56DF3DFC}"/>
          </ac:spMkLst>
        </pc:spChg>
        <pc:spChg chg="del">
          <ac:chgData name="سلمى ممدوح صبرى مجاهد" userId="d2f98ad2-f71f-4ca7-b055-87113dec713e" providerId="ADAL" clId="{BFD9BE0B-C49C-4972-8821-57D8DEAEAECE}" dt="2024-06-21T19:56:57.201" v="286" actId="478"/>
          <ac:spMkLst>
            <pc:docMk/>
            <pc:sldMk cId="822569134" sldId="277"/>
            <ac:spMk id="57" creationId="{C131659B-1A41-4821-9349-1E69BBBB560E}"/>
          </ac:spMkLst>
        </pc:spChg>
        <pc:grpChg chg="add mod">
          <ac:chgData name="سلمى ممدوح صبرى مجاهد" userId="d2f98ad2-f71f-4ca7-b055-87113dec713e" providerId="ADAL" clId="{BFD9BE0B-C49C-4972-8821-57D8DEAEAECE}" dt="2024-06-21T19:58:42.923" v="326" actId="1076"/>
          <ac:grpSpMkLst>
            <pc:docMk/>
            <pc:sldMk cId="822569134" sldId="277"/>
            <ac:grpSpMk id="10" creationId="{028E38A8-4DCA-1F74-0D3C-79888CD42B2C}"/>
          </ac:grpSpMkLst>
        </pc:grpChg>
        <pc:grpChg chg="del">
          <ac:chgData name="سلمى ممدوح صبرى مجاهد" userId="d2f98ad2-f71f-4ca7-b055-87113dec713e" providerId="ADAL" clId="{BFD9BE0B-C49C-4972-8821-57D8DEAEAECE}" dt="2024-06-21T19:58:38.716" v="324" actId="478"/>
          <ac:grpSpMkLst>
            <pc:docMk/>
            <pc:sldMk cId="822569134" sldId="277"/>
            <ac:grpSpMk id="58" creationId="{8FB81822-E09C-4A9F-BCD2-4BB20E38DA03}"/>
          </ac:grpSpMkLst>
        </pc:grpChg>
      </pc:sldChg>
      <pc:sldChg chg="del">
        <pc:chgData name="سلمى ممدوح صبرى مجاهد" userId="d2f98ad2-f71f-4ca7-b055-87113dec713e" providerId="ADAL" clId="{BFD9BE0B-C49C-4972-8821-57D8DEAEAECE}" dt="2024-06-21T20:06:15.458" v="516" actId="47"/>
        <pc:sldMkLst>
          <pc:docMk/>
          <pc:sldMk cId="843768125" sldId="278"/>
        </pc:sldMkLst>
      </pc:sldChg>
      <pc:sldChg chg="delSp modSp del mod">
        <pc:chgData name="سلمى ممدوح صبرى مجاهد" userId="d2f98ad2-f71f-4ca7-b055-87113dec713e" providerId="ADAL" clId="{BFD9BE0B-C49C-4972-8821-57D8DEAEAECE}" dt="2024-06-21T20:06:43.617" v="519" actId="2696"/>
        <pc:sldMkLst>
          <pc:docMk/>
          <pc:sldMk cId="1212140928" sldId="279"/>
        </pc:sldMkLst>
        <pc:spChg chg="del">
          <ac:chgData name="سلمى ممدوح صبرى مجاهد" userId="d2f98ad2-f71f-4ca7-b055-87113dec713e" providerId="ADAL" clId="{BFD9BE0B-C49C-4972-8821-57D8DEAEAECE}" dt="2024-06-21T20:06:33.484" v="517" actId="478"/>
          <ac:spMkLst>
            <pc:docMk/>
            <pc:sldMk cId="1212140928" sldId="279"/>
            <ac:spMk id="11" creationId="{4E3F5479-058B-4FA8-92E9-18CAB8CDC5C5}"/>
          </ac:spMkLst>
        </pc:spChg>
        <pc:spChg chg="mod">
          <ac:chgData name="سلمى ممدوح صبرى مجاهد" userId="d2f98ad2-f71f-4ca7-b055-87113dec713e" providerId="ADAL" clId="{BFD9BE0B-C49C-4972-8821-57D8DEAEAECE}" dt="2024-06-21T20:06:36.715" v="518" actId="6549"/>
          <ac:spMkLst>
            <pc:docMk/>
            <pc:sldMk cId="1212140928" sldId="279"/>
            <ac:spMk id="44" creationId="{71E47AC8-8358-4724-91F8-0D1B21FC5F47}"/>
          </ac:spMkLst>
        </pc:spChg>
      </pc:sldChg>
      <pc:sldChg chg="del">
        <pc:chgData name="سلمى ممدوح صبرى مجاهد" userId="d2f98ad2-f71f-4ca7-b055-87113dec713e" providerId="ADAL" clId="{BFD9BE0B-C49C-4972-8821-57D8DEAEAECE}" dt="2024-06-21T20:06:53.825" v="520" actId="2696"/>
        <pc:sldMkLst>
          <pc:docMk/>
          <pc:sldMk cId="3887579892" sldId="280"/>
        </pc:sldMkLst>
      </pc:sldChg>
      <pc:sldChg chg="del">
        <pc:chgData name="سلمى ممدوح صبرى مجاهد" userId="d2f98ad2-f71f-4ca7-b055-87113dec713e" providerId="ADAL" clId="{BFD9BE0B-C49C-4972-8821-57D8DEAEAECE}" dt="2024-06-21T20:06:57.975" v="521" actId="2696"/>
        <pc:sldMkLst>
          <pc:docMk/>
          <pc:sldMk cId="875445271" sldId="281"/>
        </pc:sldMkLst>
      </pc:sldChg>
      <pc:sldChg chg="del">
        <pc:chgData name="سلمى ممدوح صبرى مجاهد" userId="d2f98ad2-f71f-4ca7-b055-87113dec713e" providerId="ADAL" clId="{BFD9BE0B-C49C-4972-8821-57D8DEAEAECE}" dt="2024-06-21T20:07:08.821" v="523" actId="2696"/>
        <pc:sldMkLst>
          <pc:docMk/>
          <pc:sldMk cId="1061713674" sldId="282"/>
        </pc:sldMkLst>
      </pc:sldChg>
      <pc:sldChg chg="del">
        <pc:chgData name="سلمى ممدوح صبرى مجاهد" userId="d2f98ad2-f71f-4ca7-b055-87113dec713e" providerId="ADAL" clId="{BFD9BE0B-C49C-4972-8821-57D8DEAEAECE}" dt="2024-06-21T20:07:04.457" v="522" actId="2696"/>
        <pc:sldMkLst>
          <pc:docMk/>
          <pc:sldMk cId="727364193" sldId="283"/>
        </pc:sldMkLst>
      </pc:sldChg>
      <pc:sldChg chg="delSp mod">
        <pc:chgData name="سلمى ممدوح صبرى مجاهد" userId="d2f98ad2-f71f-4ca7-b055-87113dec713e" providerId="ADAL" clId="{BFD9BE0B-C49C-4972-8821-57D8DEAEAECE}" dt="2024-06-21T19:50:19.882" v="3" actId="478"/>
        <pc:sldMkLst>
          <pc:docMk/>
          <pc:sldMk cId="1923038163" sldId="285"/>
        </pc:sldMkLst>
        <pc:picChg chg="del">
          <ac:chgData name="سلمى ممدوح صبرى مجاهد" userId="d2f98ad2-f71f-4ca7-b055-87113dec713e" providerId="ADAL" clId="{BFD9BE0B-C49C-4972-8821-57D8DEAEAECE}" dt="2024-06-21T19:50:19.882" v="3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addSp delSp modSp new del mod modClrScheme chgLayout">
        <pc:chgData name="سلمى ممدوح صبرى مجاهد" userId="d2f98ad2-f71f-4ca7-b055-87113dec713e" providerId="ADAL" clId="{BFD9BE0B-C49C-4972-8821-57D8DEAEAECE}" dt="2024-06-21T20:17:47.747" v="595" actId="2696"/>
        <pc:sldMkLst>
          <pc:docMk/>
          <pc:sldMk cId="4266135609" sldId="286"/>
        </pc:sldMkLst>
        <pc:spChg chg="add del mod">
          <ac:chgData name="سلمى ممدوح صبرى مجاهد" userId="d2f98ad2-f71f-4ca7-b055-87113dec713e" providerId="ADAL" clId="{BFD9BE0B-C49C-4972-8821-57D8DEAEAECE}" dt="2024-06-21T20:10:10.993" v="528" actId="22"/>
          <ac:spMkLst>
            <pc:docMk/>
            <pc:sldMk cId="4266135609" sldId="286"/>
            <ac:spMk id="3" creationId="{423B270E-31CC-7BA2-0426-1ED2C3099CD5}"/>
          </ac:spMkLst>
        </pc:spChg>
        <pc:spChg chg="add mod">
          <ac:chgData name="سلمى ممدوح صبرى مجاهد" userId="d2f98ad2-f71f-4ca7-b055-87113dec713e" providerId="ADAL" clId="{BFD9BE0B-C49C-4972-8821-57D8DEAEAECE}" dt="2024-06-21T20:10:48.296" v="536"/>
          <ac:spMkLst>
            <pc:docMk/>
            <pc:sldMk cId="4266135609" sldId="286"/>
            <ac:spMk id="5" creationId="{D66C4BC0-8DED-B76C-7009-CD7AB69E45C9}"/>
          </ac:spMkLst>
        </pc:spChg>
        <pc:spChg chg="add mod">
          <ac:chgData name="سلمى ممدوح صبرى مجاهد" userId="d2f98ad2-f71f-4ca7-b055-87113dec713e" providerId="ADAL" clId="{BFD9BE0B-C49C-4972-8821-57D8DEAEAECE}" dt="2024-06-21T20:13:16.845" v="575" actId="14100"/>
          <ac:spMkLst>
            <pc:docMk/>
            <pc:sldMk cId="4266135609" sldId="286"/>
            <ac:spMk id="12" creationId="{FABE358A-92C4-BA58-E546-AAA7A0745136}"/>
          </ac:spMkLst>
        </pc:spChg>
        <pc:spChg chg="add mod ord">
          <ac:chgData name="سلمى ممدوح صبرى مجاهد" userId="d2f98ad2-f71f-4ca7-b055-87113dec713e" providerId="ADAL" clId="{BFD9BE0B-C49C-4972-8821-57D8DEAEAECE}" dt="2024-06-21T20:13:36.655" v="576" actId="700"/>
          <ac:spMkLst>
            <pc:docMk/>
            <pc:sldMk cId="4266135609" sldId="286"/>
            <ac:spMk id="13" creationId="{28826D49-2F6E-7BEA-533B-BEE428275034}"/>
          </ac:spMkLst>
        </pc:spChg>
        <pc:spChg chg="add mod ord">
          <ac:chgData name="سلمى ممدوح صبرى مجاهد" userId="d2f98ad2-f71f-4ca7-b055-87113dec713e" providerId="ADAL" clId="{BFD9BE0B-C49C-4972-8821-57D8DEAEAECE}" dt="2024-06-21T20:13:36.655" v="576" actId="700"/>
          <ac:spMkLst>
            <pc:docMk/>
            <pc:sldMk cId="4266135609" sldId="286"/>
            <ac:spMk id="14" creationId="{3C8B8BC3-D0D2-D7C2-2107-7C4068CD3207}"/>
          </ac:spMkLst>
        </pc:spChg>
        <pc:spChg chg="add mod ord">
          <ac:chgData name="سلمى ممدوح صبرى مجاهد" userId="d2f98ad2-f71f-4ca7-b055-87113dec713e" providerId="ADAL" clId="{BFD9BE0B-C49C-4972-8821-57D8DEAEAECE}" dt="2024-06-21T20:13:36.655" v="576" actId="700"/>
          <ac:spMkLst>
            <pc:docMk/>
            <pc:sldMk cId="4266135609" sldId="286"/>
            <ac:spMk id="15" creationId="{E0A6AF0A-14D6-E985-1AE4-B48BC8C77CA6}"/>
          </ac:spMkLst>
        </pc:spChg>
        <pc:cxnChg chg="add mod">
          <ac:chgData name="سلمى ممدوح صبرى مجاهد" userId="d2f98ad2-f71f-4ca7-b055-87113dec713e" providerId="ADAL" clId="{BFD9BE0B-C49C-4972-8821-57D8DEAEAECE}" dt="2024-06-21T20:11:24.280" v="540" actId="14100"/>
          <ac:cxnSpMkLst>
            <pc:docMk/>
            <pc:sldMk cId="4266135609" sldId="286"/>
            <ac:cxnSpMk id="4" creationId="{2AFECBB2-E28F-0A41-AB37-8E945EC1148E}"/>
          </ac:cxnSpMkLst>
        </pc:cxnChg>
        <pc:cxnChg chg="add mod">
          <ac:chgData name="سلمى ممدوح صبرى مجاهد" userId="d2f98ad2-f71f-4ca7-b055-87113dec713e" providerId="ADAL" clId="{BFD9BE0B-C49C-4972-8821-57D8DEAEAECE}" dt="2024-06-21T20:14:18.559" v="587" actId="1076"/>
          <ac:cxnSpMkLst>
            <pc:docMk/>
            <pc:sldMk cId="4266135609" sldId="286"/>
            <ac:cxnSpMk id="6" creationId="{1C8E2AFA-727A-3F91-1569-21C72909866B}"/>
          </ac:cxnSpMkLst>
        </pc:cxnChg>
      </pc:sldChg>
      <pc:sldChg chg="del">
        <pc:chgData name="سلمى ممدوح صبرى مجاهد" userId="d2f98ad2-f71f-4ca7-b055-87113dec713e" providerId="ADAL" clId="{BFD9BE0B-C49C-4972-8821-57D8DEAEAECE}" dt="2024-06-21T19:50:11.920" v="2" actId="47"/>
        <pc:sldMkLst>
          <pc:docMk/>
          <pc:sldMk cId="2275478364" sldId="287"/>
        </pc:sldMkLst>
      </pc:sldChg>
      <pc:sldChg chg="addSp delSp modSp new mod modClrScheme chgLayout">
        <pc:chgData name="سلمى ممدوح صبرى مجاهد" userId="d2f98ad2-f71f-4ca7-b055-87113dec713e" providerId="ADAL" clId="{BFD9BE0B-C49C-4972-8821-57D8DEAEAECE}" dt="2024-06-21T20:23:03.618" v="616" actId="207"/>
        <pc:sldMkLst>
          <pc:docMk/>
          <pc:sldMk cId="2809536729" sldId="287"/>
        </pc:sldMkLst>
        <pc:spChg chg="mod ord">
          <ac:chgData name="سلمى ممدوح صبرى مجاهد" userId="d2f98ad2-f71f-4ca7-b055-87113dec713e" providerId="ADAL" clId="{BFD9BE0B-C49C-4972-8821-57D8DEAEAECE}" dt="2024-06-21T20:23:03.618" v="616" actId="207"/>
          <ac:spMkLst>
            <pc:docMk/>
            <pc:sldMk cId="2809536729" sldId="287"/>
            <ac:spMk id="2" creationId="{AB43BB10-0232-9A82-0157-0EC212B10611}"/>
          </ac:spMkLst>
        </pc:spChg>
        <pc:spChg chg="del">
          <ac:chgData name="سلمى ممدوح صبرى مجاهد" userId="d2f98ad2-f71f-4ca7-b055-87113dec713e" providerId="ADAL" clId="{BFD9BE0B-C49C-4972-8821-57D8DEAEAECE}" dt="2024-06-21T20:21:25.816" v="596" actId="931"/>
          <ac:spMkLst>
            <pc:docMk/>
            <pc:sldMk cId="2809536729" sldId="287"/>
            <ac:spMk id="3" creationId="{31C9C873-8F96-D469-45B3-E53AAA92C50F}"/>
          </ac:spMkLst>
        </pc:spChg>
        <pc:spChg chg="mod ord">
          <ac:chgData name="سلمى ممدوح صبرى مجاهد" userId="d2f98ad2-f71f-4ca7-b055-87113dec713e" providerId="ADAL" clId="{BFD9BE0B-C49C-4972-8821-57D8DEAEAECE}" dt="2024-06-21T20:22:14.590" v="611" actId="27636"/>
          <ac:spMkLst>
            <pc:docMk/>
            <pc:sldMk cId="2809536729" sldId="287"/>
            <ac:spMk id="4" creationId="{9090397A-F039-8822-DBBB-07A712428AC8}"/>
          </ac:spMkLst>
        </pc:spChg>
        <pc:picChg chg="add mod ord">
          <ac:chgData name="سلمى ممدوح صبرى مجاهد" userId="d2f98ad2-f71f-4ca7-b055-87113dec713e" providerId="ADAL" clId="{BFD9BE0B-C49C-4972-8821-57D8DEAEAECE}" dt="2024-06-21T20:21:47.075" v="605" actId="700"/>
          <ac:picMkLst>
            <pc:docMk/>
            <pc:sldMk cId="2809536729" sldId="287"/>
            <ac:picMk id="6" creationId="{8F3748CA-6C30-E3FA-09F4-01828F015046}"/>
          </ac:picMkLst>
        </pc:picChg>
      </pc:sldChg>
      <pc:sldChg chg="addSp modSp new del mod">
        <pc:chgData name="سلمى ممدوح صبرى مجاهد" userId="d2f98ad2-f71f-4ca7-b055-87113dec713e" providerId="ADAL" clId="{BFD9BE0B-C49C-4972-8821-57D8DEAEAECE}" dt="2024-06-21T20:23:52.192" v="644" actId="680"/>
        <pc:sldMkLst>
          <pc:docMk/>
          <pc:sldMk cId="272421556" sldId="288"/>
        </pc:sldMkLst>
        <pc:spChg chg="mod">
          <ac:chgData name="سلمى ممدوح صبرى مجاهد" userId="d2f98ad2-f71f-4ca7-b055-87113dec713e" providerId="ADAL" clId="{BFD9BE0B-C49C-4972-8821-57D8DEAEAECE}" dt="2024-06-21T20:23:49.060" v="639" actId="20577"/>
          <ac:spMkLst>
            <pc:docMk/>
            <pc:sldMk cId="272421556" sldId="288"/>
            <ac:spMk id="2" creationId="{352FA8E1-C67C-652D-AF20-893D305A36D2}"/>
          </ac:spMkLst>
        </pc:spChg>
        <pc:spChg chg="add mod">
          <ac:chgData name="سلمى ممدوح صبرى مجاهد" userId="d2f98ad2-f71f-4ca7-b055-87113dec713e" providerId="ADAL" clId="{BFD9BE0B-C49C-4972-8821-57D8DEAEAECE}" dt="2024-06-21T20:23:51.741" v="643"/>
          <ac:spMkLst>
            <pc:docMk/>
            <pc:sldMk cId="272421556" sldId="288"/>
            <ac:spMk id="5" creationId="{A4A79ECF-4F50-0D18-F258-A5B6D8B99135}"/>
          </ac:spMkLst>
        </pc:spChg>
        <pc:spChg chg="add mod">
          <ac:chgData name="سلمى ممدوح صبرى مجاهد" userId="d2f98ad2-f71f-4ca7-b055-87113dec713e" providerId="ADAL" clId="{BFD9BE0B-C49C-4972-8821-57D8DEAEAECE}" dt="2024-06-21T20:23:51.741" v="643"/>
          <ac:spMkLst>
            <pc:docMk/>
            <pc:sldMk cId="272421556" sldId="288"/>
            <ac:spMk id="7" creationId="{53F60877-D62A-31A0-4BBE-765C41814585}"/>
          </ac:spMkLst>
        </pc:spChg>
        <pc:picChg chg="add mod">
          <ac:chgData name="سلمى ممدوح صبرى مجاهد" userId="d2f98ad2-f71f-4ca7-b055-87113dec713e" providerId="ADAL" clId="{BFD9BE0B-C49C-4972-8821-57D8DEAEAECE}" dt="2024-06-21T20:23:51.741" v="643"/>
          <ac:picMkLst>
            <pc:docMk/>
            <pc:sldMk cId="272421556" sldId="288"/>
            <ac:picMk id="6" creationId="{D2FFA703-8390-B330-2841-C14616832FC5}"/>
          </ac:picMkLst>
        </pc:picChg>
      </pc:sldChg>
      <pc:sldChg chg="addSp delSp modSp new mod">
        <pc:chgData name="سلمى ممدوح صبرى مجاهد" userId="d2f98ad2-f71f-4ca7-b055-87113dec713e" providerId="ADAL" clId="{BFD9BE0B-C49C-4972-8821-57D8DEAEAECE}" dt="2024-06-21T20:29:59.179" v="731" actId="14100"/>
        <pc:sldMkLst>
          <pc:docMk/>
          <pc:sldMk cId="548156079" sldId="288"/>
        </pc:sldMkLst>
        <pc:spChg chg="add mod">
          <ac:chgData name="سلمى ممدوح صبرى مجاهد" userId="d2f98ad2-f71f-4ca7-b055-87113dec713e" providerId="ADAL" clId="{BFD9BE0B-C49C-4972-8821-57D8DEAEAECE}" dt="2024-06-21T20:28:36.121" v="727" actId="1076"/>
          <ac:spMkLst>
            <pc:docMk/>
            <pc:sldMk cId="548156079" sldId="288"/>
            <ac:spMk id="2" creationId="{1BA584AE-87EB-EA1D-ADEA-F5F13D923F79}"/>
          </ac:spMkLst>
        </pc:spChg>
        <pc:spChg chg="add del mod">
          <ac:chgData name="سلمى ممدوح صبرى مجاهد" userId="d2f98ad2-f71f-4ca7-b055-87113dec713e" providerId="ADAL" clId="{BFD9BE0B-C49C-4972-8821-57D8DEAEAECE}" dt="2024-06-21T20:27:50.359" v="719" actId="1076"/>
          <ac:spMkLst>
            <pc:docMk/>
            <pc:sldMk cId="548156079" sldId="288"/>
            <ac:spMk id="4" creationId="{CA125CDB-0888-4542-BDEB-F021A381608D}"/>
          </ac:spMkLst>
        </pc:spChg>
        <pc:spChg chg="add mod">
          <ac:chgData name="سلمى ممدوح صبرى مجاهد" userId="d2f98ad2-f71f-4ca7-b055-87113dec713e" providerId="ADAL" clId="{BFD9BE0B-C49C-4972-8821-57D8DEAEAECE}" dt="2024-06-21T20:27:03.920" v="712" actId="14100"/>
          <ac:spMkLst>
            <pc:docMk/>
            <pc:sldMk cId="548156079" sldId="288"/>
            <ac:spMk id="5" creationId="{150CFDDF-3731-3FF9-1979-D51022D68669}"/>
          </ac:spMkLst>
        </pc:spChg>
        <pc:spChg chg="add del mod">
          <ac:chgData name="سلمى ممدوح صبرى مجاهد" userId="d2f98ad2-f71f-4ca7-b055-87113dec713e" providerId="ADAL" clId="{BFD9BE0B-C49C-4972-8821-57D8DEAEAECE}" dt="2024-06-21T20:28:24.884" v="726" actId="20577"/>
          <ac:spMkLst>
            <pc:docMk/>
            <pc:sldMk cId="548156079" sldId="288"/>
            <ac:spMk id="6" creationId="{CA1153E7-291E-3DD8-FF0F-F1E6807B2568}"/>
          </ac:spMkLst>
        </pc:spChg>
        <pc:picChg chg="add del mod">
          <ac:chgData name="سلمى ممدوح صبرى مجاهد" userId="d2f98ad2-f71f-4ca7-b055-87113dec713e" providerId="ADAL" clId="{BFD9BE0B-C49C-4972-8821-57D8DEAEAECE}" dt="2024-06-21T20:29:59.179" v="731" actId="14100"/>
          <ac:picMkLst>
            <pc:docMk/>
            <pc:sldMk cId="548156079" sldId="288"/>
            <ac:picMk id="3" creationId="{1AAFF3AE-890C-1ED1-A01D-EEF5D0DC4396}"/>
          </ac:picMkLst>
        </pc:picChg>
      </pc:sldChg>
      <pc:sldChg chg="addSp delSp modSp new mod">
        <pc:chgData name="سلمى ممدوح صبرى مجاهد" userId="d2f98ad2-f71f-4ca7-b055-87113dec713e" providerId="ADAL" clId="{BFD9BE0B-C49C-4972-8821-57D8DEAEAECE}" dt="2024-06-21T21:11:23.250" v="920" actId="14826"/>
        <pc:sldMkLst>
          <pc:docMk/>
          <pc:sldMk cId="1184070290" sldId="289"/>
        </pc:sldMkLst>
        <pc:spChg chg="add mod">
          <ac:chgData name="سلمى ممدوح صبرى مجاهد" userId="d2f98ad2-f71f-4ca7-b055-87113dec713e" providerId="ADAL" clId="{BFD9BE0B-C49C-4972-8821-57D8DEAEAECE}" dt="2024-06-21T21:08:06.168" v="755" actId="207"/>
          <ac:spMkLst>
            <pc:docMk/>
            <pc:sldMk cId="1184070290" sldId="289"/>
            <ac:spMk id="2" creationId="{845EE8B5-1457-93EF-003E-56682568B7F1}"/>
          </ac:spMkLst>
        </pc:spChg>
        <pc:spChg chg="add del mod">
          <ac:chgData name="سلمى ممدوح صبرى مجاهد" userId="d2f98ad2-f71f-4ca7-b055-87113dec713e" providerId="ADAL" clId="{BFD9BE0B-C49C-4972-8821-57D8DEAEAECE}" dt="2024-06-21T21:10:01.285" v="909" actId="478"/>
          <ac:spMkLst>
            <pc:docMk/>
            <pc:sldMk cId="1184070290" sldId="289"/>
            <ac:spMk id="4" creationId="{7D4C2B5B-F5A4-393B-6643-2B8BBBFE89DA}"/>
          </ac:spMkLst>
        </pc:spChg>
        <pc:spChg chg="add">
          <ac:chgData name="سلمى ممدوح صبرى مجاهد" userId="d2f98ad2-f71f-4ca7-b055-87113dec713e" providerId="ADAL" clId="{BFD9BE0B-C49C-4972-8821-57D8DEAEAECE}" dt="2024-06-21T21:09:03.745" v="896"/>
          <ac:spMkLst>
            <pc:docMk/>
            <pc:sldMk cId="1184070290" sldId="289"/>
            <ac:spMk id="5" creationId="{1FC89601-BFA5-F1E2-2DA2-ADA25AFA1DB1}"/>
          </ac:spMkLst>
        </pc:spChg>
        <pc:spChg chg="add mod">
          <ac:chgData name="سلمى ممدوح صبرى مجاهد" userId="d2f98ad2-f71f-4ca7-b055-87113dec713e" providerId="ADAL" clId="{BFD9BE0B-C49C-4972-8821-57D8DEAEAECE}" dt="2024-06-21T21:09:16.548" v="901" actId="14100"/>
          <ac:spMkLst>
            <pc:docMk/>
            <pc:sldMk cId="1184070290" sldId="289"/>
            <ac:spMk id="6" creationId="{3C1529FA-D720-DC7D-1546-D125416FDF00}"/>
          </ac:spMkLst>
        </pc:spChg>
        <pc:spChg chg="add del mod">
          <ac:chgData name="سلمى ممدوح صبرى مجاهد" userId="d2f98ad2-f71f-4ca7-b055-87113dec713e" providerId="ADAL" clId="{BFD9BE0B-C49C-4972-8821-57D8DEAEAECE}" dt="2024-06-21T21:10:38.625" v="919" actId="20577"/>
          <ac:spMkLst>
            <pc:docMk/>
            <pc:sldMk cId="1184070290" sldId="289"/>
            <ac:spMk id="7" creationId="{A17F5BF4-91FE-BFF4-8679-2633693CA971}"/>
          </ac:spMkLst>
        </pc:spChg>
        <pc:picChg chg="add mod">
          <ac:chgData name="سلمى ممدوح صبرى مجاهد" userId="d2f98ad2-f71f-4ca7-b055-87113dec713e" providerId="ADAL" clId="{BFD9BE0B-C49C-4972-8821-57D8DEAEAECE}" dt="2024-06-21T21:11:23.250" v="920" actId="14826"/>
          <ac:picMkLst>
            <pc:docMk/>
            <pc:sldMk cId="1184070290" sldId="289"/>
            <ac:picMk id="3" creationId="{1543C40C-026C-C843-89DF-82F6973B7936}"/>
          </ac:picMkLst>
        </pc:picChg>
      </pc:sldChg>
      <pc:sldChg chg="addSp modSp new mod">
        <pc:chgData name="سلمى ممدوح صبرى مجاهد" userId="d2f98ad2-f71f-4ca7-b055-87113dec713e" providerId="ADAL" clId="{BFD9BE0B-C49C-4972-8821-57D8DEAEAECE}" dt="2024-06-21T21:15:05.391" v="1035" actId="14826"/>
        <pc:sldMkLst>
          <pc:docMk/>
          <pc:sldMk cId="1655512189" sldId="290"/>
        </pc:sldMkLst>
        <pc:spChg chg="add mod">
          <ac:chgData name="سلمى ممدوح صبرى مجاهد" userId="d2f98ad2-f71f-4ca7-b055-87113dec713e" providerId="ADAL" clId="{BFD9BE0B-C49C-4972-8821-57D8DEAEAECE}" dt="2024-06-21T21:12:37.732" v="993" actId="207"/>
          <ac:spMkLst>
            <pc:docMk/>
            <pc:sldMk cId="1655512189" sldId="290"/>
            <ac:spMk id="2" creationId="{8EED49A5-0306-AE2B-7829-AC314F92F5CE}"/>
          </ac:spMkLst>
        </pc:spChg>
        <pc:spChg chg="add mod">
          <ac:chgData name="سلمى ممدوح صبرى مجاهد" userId="d2f98ad2-f71f-4ca7-b055-87113dec713e" providerId="ADAL" clId="{BFD9BE0B-C49C-4972-8821-57D8DEAEAECE}" dt="2024-06-21T21:13:28.930" v="998" actId="14100"/>
          <ac:spMkLst>
            <pc:docMk/>
            <pc:sldMk cId="1655512189" sldId="290"/>
            <ac:spMk id="4" creationId="{C35480FC-F286-F24E-80C4-B4B8417A24EA}"/>
          </ac:spMkLst>
        </pc:spChg>
        <pc:spChg chg="add mod">
          <ac:chgData name="سلمى ممدوح صبرى مجاهد" userId="d2f98ad2-f71f-4ca7-b055-87113dec713e" providerId="ADAL" clId="{BFD9BE0B-C49C-4972-8821-57D8DEAEAECE}" dt="2024-06-21T21:14:21.305" v="1034" actId="1076"/>
          <ac:spMkLst>
            <pc:docMk/>
            <pc:sldMk cId="1655512189" sldId="290"/>
            <ac:spMk id="5" creationId="{77B49089-5BBF-7A04-5E27-FB8943F9ABC8}"/>
          </ac:spMkLst>
        </pc:spChg>
        <pc:picChg chg="add mod">
          <ac:chgData name="سلمى ممدوح صبرى مجاهد" userId="d2f98ad2-f71f-4ca7-b055-87113dec713e" providerId="ADAL" clId="{BFD9BE0B-C49C-4972-8821-57D8DEAEAECE}" dt="2024-06-21T21:15:05.391" v="1035" actId="14826"/>
          <ac:picMkLst>
            <pc:docMk/>
            <pc:sldMk cId="1655512189" sldId="290"/>
            <ac:picMk id="3" creationId="{4C9537C5-8138-22F2-B888-DCFD5720CAE4}"/>
          </ac:picMkLst>
        </pc:picChg>
      </pc:sldChg>
      <pc:sldChg chg="addSp modSp new mod">
        <pc:chgData name="سلمى ممدوح صبرى مجاهد" userId="d2f98ad2-f71f-4ca7-b055-87113dec713e" providerId="ADAL" clId="{BFD9BE0B-C49C-4972-8821-57D8DEAEAECE}" dt="2024-06-21T21:24:15.250" v="1121" actId="14826"/>
        <pc:sldMkLst>
          <pc:docMk/>
          <pc:sldMk cId="1166039144" sldId="291"/>
        </pc:sldMkLst>
        <pc:spChg chg="add mod">
          <ac:chgData name="سلمى ممدوح صبرى مجاهد" userId="d2f98ad2-f71f-4ca7-b055-87113dec713e" providerId="ADAL" clId="{BFD9BE0B-C49C-4972-8821-57D8DEAEAECE}" dt="2024-06-21T21:23:01.817" v="1120" actId="207"/>
          <ac:spMkLst>
            <pc:docMk/>
            <pc:sldMk cId="1166039144" sldId="291"/>
            <ac:spMk id="2" creationId="{2D7A1613-2305-3FE4-36C3-25219912680D}"/>
          </ac:spMkLst>
        </pc:spChg>
        <pc:spChg chg="add mod">
          <ac:chgData name="سلمى ممدوح صبرى مجاهد" userId="d2f98ad2-f71f-4ca7-b055-87113dec713e" providerId="ADAL" clId="{BFD9BE0B-C49C-4972-8821-57D8DEAEAECE}" dt="2024-06-21T21:20:34.934" v="1088" actId="27636"/>
          <ac:spMkLst>
            <pc:docMk/>
            <pc:sldMk cId="1166039144" sldId="291"/>
            <ac:spMk id="4" creationId="{5616C88C-4297-AA7C-A3BE-5B1B1B57D202}"/>
          </ac:spMkLst>
        </pc:spChg>
        <pc:spChg chg="add">
          <ac:chgData name="سلمى ممدوح صبرى مجاهد" userId="d2f98ad2-f71f-4ca7-b055-87113dec713e" providerId="ADAL" clId="{BFD9BE0B-C49C-4972-8821-57D8DEAEAECE}" dt="2024-06-21T21:19:08.736" v="1080"/>
          <ac:spMkLst>
            <pc:docMk/>
            <pc:sldMk cId="1166039144" sldId="291"/>
            <ac:spMk id="5" creationId="{966DC6E4-44F1-876D-8B1E-824842E7861E}"/>
          </ac:spMkLst>
        </pc:spChg>
        <pc:spChg chg="add">
          <ac:chgData name="سلمى ممدوح صبرى مجاهد" userId="d2f98ad2-f71f-4ca7-b055-87113dec713e" providerId="ADAL" clId="{BFD9BE0B-C49C-4972-8821-57D8DEAEAECE}" dt="2024-06-21T21:19:08.736" v="1080"/>
          <ac:spMkLst>
            <pc:docMk/>
            <pc:sldMk cId="1166039144" sldId="291"/>
            <ac:spMk id="6" creationId="{2206B3BF-0E17-8BE1-95FB-8009ED259A54}"/>
          </ac:spMkLst>
        </pc:spChg>
        <pc:spChg chg="add">
          <ac:chgData name="سلمى ممدوح صبرى مجاهد" userId="d2f98ad2-f71f-4ca7-b055-87113dec713e" providerId="ADAL" clId="{BFD9BE0B-C49C-4972-8821-57D8DEAEAECE}" dt="2024-06-21T21:19:08.736" v="1080"/>
          <ac:spMkLst>
            <pc:docMk/>
            <pc:sldMk cId="1166039144" sldId="291"/>
            <ac:spMk id="7" creationId="{41CF080A-0A43-198B-6700-D5C0888019B2}"/>
          </ac:spMkLst>
        </pc:spChg>
        <pc:spChg chg="add">
          <ac:chgData name="سلمى ممدوح صبرى مجاهد" userId="d2f98ad2-f71f-4ca7-b055-87113dec713e" providerId="ADAL" clId="{BFD9BE0B-C49C-4972-8821-57D8DEAEAECE}" dt="2024-06-21T21:19:22.520" v="1081"/>
          <ac:spMkLst>
            <pc:docMk/>
            <pc:sldMk cId="1166039144" sldId="291"/>
            <ac:spMk id="8" creationId="{ABB26904-4857-5EEA-6FA0-2A0A2FB25D96}"/>
          </ac:spMkLst>
        </pc:spChg>
        <pc:spChg chg="add">
          <ac:chgData name="سلمى ممدوح صبرى مجاهد" userId="d2f98ad2-f71f-4ca7-b055-87113dec713e" providerId="ADAL" clId="{BFD9BE0B-C49C-4972-8821-57D8DEAEAECE}" dt="2024-06-21T21:19:27.071" v="1082"/>
          <ac:spMkLst>
            <pc:docMk/>
            <pc:sldMk cId="1166039144" sldId="291"/>
            <ac:spMk id="9" creationId="{6CD88BE7-F6AE-C147-CEE0-CC1F38A6DB99}"/>
          </ac:spMkLst>
        </pc:spChg>
        <pc:spChg chg="add mod">
          <ac:chgData name="سلمى ممدوح صبرى مجاهد" userId="d2f98ad2-f71f-4ca7-b055-87113dec713e" providerId="ADAL" clId="{BFD9BE0B-C49C-4972-8821-57D8DEAEAECE}" dt="2024-06-21T21:21:43.247" v="1118" actId="20577"/>
          <ac:spMkLst>
            <pc:docMk/>
            <pc:sldMk cId="1166039144" sldId="291"/>
            <ac:spMk id="10" creationId="{A8AC571B-BD9A-3C99-864A-74402EE27D6E}"/>
          </ac:spMkLst>
        </pc:spChg>
        <pc:picChg chg="add mod">
          <ac:chgData name="سلمى ممدوح صبرى مجاهد" userId="d2f98ad2-f71f-4ca7-b055-87113dec713e" providerId="ADAL" clId="{BFD9BE0B-C49C-4972-8821-57D8DEAEAECE}" dt="2024-06-21T21:24:15.250" v="1121" actId="14826"/>
          <ac:picMkLst>
            <pc:docMk/>
            <pc:sldMk cId="1166039144" sldId="291"/>
            <ac:picMk id="3" creationId="{7C8FD379-7BBE-5C49-2AFF-609E3E3999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de/salmamamdoh/eda-and-processing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de/salmamamdoh/eda-and-process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de/salmamamdoh/data-visualization-repor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ode/salmamamdoh/model-evaluatio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ode/salmamamdoh/dashboard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Amazon Sales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Done by : Salma </a:t>
            </a:r>
            <a:r>
              <a:rPr lang="en-US" sz="2000" dirty="0" err="1">
                <a:solidFill>
                  <a:schemeClr val="bg2"/>
                </a:solidFill>
              </a:rPr>
              <a:t>Mamdoh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550" b="1" dirty="0"/>
              <a:t>Exploratory Data Analysis (EDA)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Visualization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Predictive Modeling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Evaluation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Exploratory Data Analysis (EDA):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Data Visualization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Predictive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Dashboards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3425157"/>
            <a:ext cx="1754202" cy="21623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1400" dirty="0"/>
          </a:p>
          <a:p>
            <a:r>
              <a:rPr lang="en-US" sz="1400" b="1" dirty="0">
                <a:solidFill>
                  <a:schemeClr val="bg2"/>
                </a:solidFill>
              </a:rPr>
              <a:t>Loaded and inspected dataset structure, identified data types, and generated summary statistics including visualizations for numerical and categorical variables.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2"/>
                </a:solidFill>
              </a:rPr>
              <a:t>Handled missing values, converted data types, and treated outliers to prepare for analysis and modeling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9469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1400" dirty="0"/>
          </a:p>
          <a:p>
            <a:r>
              <a:rPr lang="en-US" sz="1400" b="1" dirty="0">
                <a:solidFill>
                  <a:schemeClr val="bg2"/>
                </a:solidFill>
              </a:rPr>
              <a:t>Created visualizations using Matplotlib and Seaborn to explore data distributions, trends over time, and relationships among variables.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7941" y="3427557"/>
            <a:ext cx="1739153" cy="19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b="1" dirty="0">
                <a:solidFill>
                  <a:schemeClr val="bg2"/>
                </a:solidFill>
              </a:rPr>
              <a:t>Developed model using logistic regression to forecast order status, evaluated their performance using metrics like accuracy and recall, and ensured robustness through cross-validation.</a:t>
            </a:r>
            <a:endParaRPr lang="en-US" sz="1200" b="1" dirty="0">
              <a:solidFill>
                <a:schemeClr val="bg2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317447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2"/>
                </a:solidFill>
              </a:rPr>
              <a:t>Created an interactive dashboard using widgets to present key insights and visualizations from the data analysis, ensuring user-friendly access to actionable business insights.</a:t>
            </a:r>
            <a:endParaRPr lang="en-US" sz="1400" b="1" dirty="0">
              <a:solidFill>
                <a:schemeClr val="bg2"/>
              </a:solidFill>
              <a:cs typeface="Segoe UI" panose="020B0502040204020203" pitchFamily="34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1676" descr="Icon of check box. ">
            <a:extLst>
              <a:ext uri="{FF2B5EF4-FFF2-40B4-BE49-F238E27FC236}">
                <a16:creationId xmlns:a16="http://schemas.microsoft.com/office/drawing/2014/main" id="{87AFE370-10C5-61B4-543A-55DECFFEA37F}"/>
              </a:ext>
            </a:extLst>
          </p:cNvPr>
          <p:cNvSpPr>
            <a:spLocks noEditPoints="1"/>
          </p:cNvSpPr>
          <p:nvPr/>
        </p:nvSpPr>
        <p:spPr bwMode="auto">
          <a:xfrm>
            <a:off x="1538758" y="230351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4665" descr="Icon of graph. ">
            <a:extLst>
              <a:ext uri="{FF2B5EF4-FFF2-40B4-BE49-F238E27FC236}">
                <a16:creationId xmlns:a16="http://schemas.microsoft.com/office/drawing/2014/main" id="{16B71599-F5E2-D96F-672D-B6048382E871}"/>
              </a:ext>
            </a:extLst>
          </p:cNvPr>
          <p:cNvSpPr>
            <a:spLocks/>
          </p:cNvSpPr>
          <p:nvPr/>
        </p:nvSpPr>
        <p:spPr bwMode="auto">
          <a:xfrm>
            <a:off x="3703356" y="234942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9" descr="Icons of bar chart and line graph.">
            <a:extLst>
              <a:ext uri="{FF2B5EF4-FFF2-40B4-BE49-F238E27FC236}">
                <a16:creationId xmlns:a16="http://schemas.microsoft.com/office/drawing/2014/main" id="{028E38A8-4DCA-1F74-0D3C-79888CD42B2C}"/>
              </a:ext>
            </a:extLst>
          </p:cNvPr>
          <p:cNvGrpSpPr/>
          <p:nvPr/>
        </p:nvGrpSpPr>
        <p:grpSpPr>
          <a:xfrm>
            <a:off x="5846878" y="232349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2" name="Freeform 372">
              <a:extLst>
                <a:ext uri="{FF2B5EF4-FFF2-40B4-BE49-F238E27FC236}">
                  <a16:creationId xmlns:a16="http://schemas.microsoft.com/office/drawing/2014/main" id="{5ABC777A-D7CE-375E-3BBE-A320020EA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73">
              <a:extLst>
                <a:ext uri="{FF2B5EF4-FFF2-40B4-BE49-F238E27FC236}">
                  <a16:creationId xmlns:a16="http://schemas.microsoft.com/office/drawing/2014/main" id="{E7C0FB13-EFDA-0068-B995-AF6086CA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BB10-0232-9A82-0157-0EC212B1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278188" cy="109369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Exploratory Data Analysis (EDA)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748CA-6C30-E3FA-09F4-01828F015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71049"/>
            <a:ext cx="6169024" cy="44089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397A-F039-8822-DBBB-07A71242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ptos" panose="020B0004020202020204" pitchFamily="34" charset="0"/>
              </a:rPr>
              <a:t>1. Data Inspection:</a:t>
            </a:r>
          </a:p>
          <a:p>
            <a:r>
              <a:rPr lang="en-US" dirty="0">
                <a:latin typeface="Aptos" panose="020B0004020202020204" pitchFamily="34" charset="0"/>
              </a:rPr>
              <a:t>   - Loaded the dataset and examined its structure to understand columns and rows.</a:t>
            </a:r>
          </a:p>
          <a:p>
            <a:r>
              <a:rPr lang="en-US" dirty="0">
                <a:latin typeface="Aptos" panose="020B0004020202020204" pitchFamily="34" charset="0"/>
              </a:rPr>
              <a:t>   - Identified data types (numerical, categorical) and potential issues like missing values or inconsistent formats.</a:t>
            </a:r>
          </a:p>
          <a:p>
            <a:r>
              <a:rPr lang="en-US" b="1" dirty="0">
                <a:latin typeface="Aptos" panose="020B0004020202020204" pitchFamily="34" charset="0"/>
              </a:rPr>
              <a:t>2. Summary Statistics:</a:t>
            </a:r>
          </a:p>
          <a:p>
            <a:r>
              <a:rPr lang="en-US" dirty="0">
                <a:latin typeface="Aptos" panose="020B0004020202020204" pitchFamily="34" charset="0"/>
              </a:rPr>
              <a:t>   - Calculated statistics (mean, median, min, max) for numerical variables.</a:t>
            </a:r>
          </a:p>
          <a:p>
            <a:r>
              <a:rPr lang="en-US" dirty="0">
                <a:latin typeface="Aptos" panose="020B0004020202020204" pitchFamily="34" charset="0"/>
              </a:rPr>
              <a:t>   - Visualized distributions of numerical variables using histograms and box plots.</a:t>
            </a:r>
          </a:p>
          <a:p>
            <a:r>
              <a:rPr lang="en-US" dirty="0">
                <a:latin typeface="Aptos" panose="020B0004020202020204" pitchFamily="34" charset="0"/>
              </a:rPr>
              <a:t>   - Analyzed categorical variables through frequency tables and bar plots to identify patterns and trends.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84AE-87EB-EA1D-ADEA-F5F13D923F79}"/>
              </a:ext>
            </a:extLst>
          </p:cNvPr>
          <p:cNvSpPr txBox="1">
            <a:spLocks/>
          </p:cNvSpPr>
          <p:nvPr/>
        </p:nvSpPr>
        <p:spPr>
          <a:xfrm>
            <a:off x="230909" y="1168400"/>
            <a:ext cx="6278188" cy="109369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Processing </a:t>
            </a: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1AAFF3AE-890C-1ED1-A01D-EEF5D0DC4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945035"/>
            <a:ext cx="6169024" cy="34855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5CDB-0888-4542-BDEB-F021A381608D}"/>
              </a:ext>
            </a:extLst>
          </p:cNvPr>
          <p:cNvSpPr txBox="1">
            <a:spLocks/>
          </p:cNvSpPr>
          <p:nvPr/>
        </p:nvSpPr>
        <p:spPr>
          <a:xfrm>
            <a:off x="1070698" y="3027217"/>
            <a:ext cx="1519274" cy="14314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1153E7-291E-3DD8-FF0F-F1E6807B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9" y="2106611"/>
            <a:ext cx="471054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Handling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Strategically managed missing data through imputation or removal to maintain dataset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 Type Conversion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Converted relevant columns (e.g., Date) to appropriate formats (e.g., datetime) for consistency and analysis readiness.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Outlier Detection and Treatment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Identified and managed outliers in numerical data to enhance data quality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8B5-1457-93EF-003E-56682568B7F1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6278188" cy="109369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1543C40C-026C-C843-89DF-82F6973B7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721128"/>
            <a:ext cx="6169024" cy="37087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C2B5B-F5A4-393B-6643-2B8BBBFE89DA}"/>
              </a:ext>
            </a:extLst>
          </p:cNvPr>
          <p:cNvSpPr txBox="1">
            <a:spLocks/>
          </p:cNvSpPr>
          <p:nvPr/>
        </p:nvSpPr>
        <p:spPr>
          <a:xfrm>
            <a:off x="900507" y="1371050"/>
            <a:ext cx="1442784" cy="29215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7F5BF4-91FE-BFF4-8679-2633693C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0" y="2451449"/>
            <a:ext cx="4482352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Sales Trends Over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Analyzed monthly or quarterly sales trends to identify patterns and seasonality.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Top-Selling Products and 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Identified key products and categories driving sales based on volume or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Regional Sales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Visualized geographic sales distribution to highlight regional performance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7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49A5-0306-AE2B-7829-AC314F92F5CE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6278188" cy="109369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Model and Evaluation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C9537C5-8138-22F2-B888-DCFD5720C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922406"/>
            <a:ext cx="6169024" cy="33062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80FC-F286-F24E-80C4-B4B8417A24EA}"/>
              </a:ext>
            </a:extLst>
          </p:cNvPr>
          <p:cNvSpPr txBox="1">
            <a:spLocks/>
          </p:cNvSpPr>
          <p:nvPr/>
        </p:nvSpPr>
        <p:spPr>
          <a:xfrm>
            <a:off x="839789" y="2057400"/>
            <a:ext cx="1697223" cy="170784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B49089-5BBF-7A04-5E27-FB8943F9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1" y="2326045"/>
            <a:ext cx="526228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Building Predictive 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Developed classification models using logistic regression to predict order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Used algorithms suitable for the dataset and business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Model Evaluation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Assessed model performance using metrics such as 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Conducted cross-validation to ensure robustness and generalizability of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1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1613-2305-3FE4-36C3-25219912680D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6278188" cy="109369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Dashboards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7C8FD379-7BBE-5C49-2AFF-609E3E399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486478"/>
            <a:ext cx="6169024" cy="41780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C88C-4297-AA7C-A3BE-5B1B1B57D202}"/>
              </a:ext>
            </a:extLst>
          </p:cNvPr>
          <p:cNvSpPr txBox="1">
            <a:spLocks/>
          </p:cNvSpPr>
          <p:nvPr/>
        </p:nvSpPr>
        <p:spPr>
          <a:xfrm flipV="1">
            <a:off x="839788" y="2011681"/>
            <a:ext cx="3932237" cy="4571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8AC571B-BD9A-3C99-864A-74402EE2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8" y="1956933"/>
            <a:ext cx="484252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Interactive Dashboard Creation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Developed an interactive dashboard using Python libraries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ipywidgets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Integrated widgets such as dropdowns, sliders, and buttons for user-friendly exploration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Key Features of the Dashboard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Implemented interactive elements to facilitate easy data filtering and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Ensured the dashboard presents actionable insights effectively and intuitively.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101</TotalTime>
  <Words>508</Words>
  <Application>Microsoft Office PowerPoint</Application>
  <PresentationFormat>Widescreen</PresentationFormat>
  <Paragraphs>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Century Gothic</vt:lpstr>
      <vt:lpstr>Segoe UI</vt:lpstr>
      <vt:lpstr>Segoe UI Light</vt:lpstr>
      <vt:lpstr>Office Theme</vt:lpstr>
      <vt:lpstr>Amazon Sales  Presentation Done by : Salma Mamdoh</vt:lpstr>
      <vt:lpstr>Project analysis slide 2</vt:lpstr>
      <vt:lpstr>Project analysis slide 3</vt:lpstr>
      <vt:lpstr>Exploratory Data Analysis (EDA)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سلمى ممدوح صبرى مجاهد</dc:creator>
  <cp:lastModifiedBy>سلمى ممدوح صبرى مجاهد</cp:lastModifiedBy>
  <cp:revision>1</cp:revision>
  <dcterms:created xsi:type="dcterms:W3CDTF">2024-06-21T19:42:33Z</dcterms:created>
  <dcterms:modified xsi:type="dcterms:W3CDTF">2024-06-21T21:24:19Z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