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50D5-5236-A20E-82FC-B72212E96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60F36-98AB-777E-B4D5-CB547E990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8097-03FB-3A89-5510-E9839299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A315-9E31-2745-8488-57973A8AFAB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35A8-3D5D-0052-BE16-BC864C1F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3743A-8041-52F3-CCA3-277E720E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098D-66C3-B74A-92A6-9D10E72D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B992-12B6-A093-A1B0-FA8C3B82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6764D-D7E3-6690-6576-B391BB5B7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88F3-7DB6-93F4-EDF2-4D0333CF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A315-9E31-2745-8488-57973A8AFAB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8A269-645B-12D3-A170-5610E831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74B6F-F8CF-EBDE-4F8E-959AFE2E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098D-66C3-B74A-92A6-9D10E72D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6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407F3-CA3C-2F0B-DC3B-5E0963EDF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82BE4-C548-4101-A6DF-0B2324E2C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A525-F5F7-DA2E-BBB7-59C5DFD9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A315-9E31-2745-8488-57973A8AFAB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5E3A-89EE-AF64-494E-8CAAF8C8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7F800-A71B-034B-6DFC-B947C954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098D-66C3-B74A-92A6-9D10E72D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CBCB-3C8B-7E33-73F6-9664492E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CB9B-14A2-431F-10FA-76AE2A31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7C898-5688-6551-8DBE-971A21E2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A315-9E31-2745-8488-57973A8AFAB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C800-157A-DB0F-C48F-3E9B53B1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ABB4-0BF0-015C-2C0F-C3FAE977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098D-66C3-B74A-92A6-9D10E72D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0C7F-19FC-804F-2667-B2FDA4DE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F6D47-77AB-93EA-0A28-FC527B7DA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3B15-668F-77D4-4878-A43A0376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A315-9E31-2745-8488-57973A8AFAB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ADD8-0A59-9974-F30A-E6CF6296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5237-A461-18CD-20A2-9F8A7FC6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098D-66C3-B74A-92A6-9D10E72D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5A7D-5B54-6782-E899-CEFD8FDF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E48C-A48D-169F-DC9D-AA7239114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4721-31F8-F1EC-84BE-02CD3D459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70D0-1FCC-0B8C-A7D9-0F8558F6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A315-9E31-2745-8488-57973A8AFAB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F9E7-F03B-5222-F1BF-B859CD2B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771AE-45A4-525C-CD54-8C465FDC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098D-66C3-B74A-92A6-9D10E72D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F257-E2BC-E398-6437-09C9BD1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723DA-715B-F959-7D48-B05ADD9F4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3E068-AF92-36CC-03C5-D507F3772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2DCA4-9119-5837-987E-FDC9C6CB7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91AF0-D345-2D5E-0307-95780C9B6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2D9CF-8AD3-110F-91ED-66329FA3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A315-9E31-2745-8488-57973A8AFAB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B6100-E266-DB7A-6FB8-9875AA49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A937D-8E1A-83E6-B539-2D33975F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098D-66C3-B74A-92A6-9D10E72D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8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A69E-C8B2-C54D-49F6-9D28416A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58A3B-908A-93F3-2BD9-24D0A4FE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A315-9E31-2745-8488-57973A8AFAB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3B0E9-A8BE-FD88-6B58-0E98CFA8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C9C83-5CEB-EF98-2103-4D4BF4F8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098D-66C3-B74A-92A6-9D10E72D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036EC-1BB9-F4CC-AADD-0632BF33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A315-9E31-2745-8488-57973A8AFAB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EF5D3-055B-4C7F-6751-B200EFB1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EDA6F-6BEE-286C-3999-FD482132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098D-66C3-B74A-92A6-9D10E72D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2FDD-3578-9EAA-4E54-6F813F81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67B5-5DD5-07D2-212F-650358431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F6937-055C-DE74-0B8E-ECB3CEDE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C9AD8-A40F-8901-110E-4BF3C38B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A315-9E31-2745-8488-57973A8AFAB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04CF-78B5-1FF6-1228-D9EE3D23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75C2-18FD-4682-CF06-9AAA2BC4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098D-66C3-B74A-92A6-9D10E72D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9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BBB2-AD69-12E4-BE58-49F00BE7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38D66-51F4-A9C5-E30D-FEA692673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6A234-1540-68B2-35A6-AFA3B4DF8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FBE4A-5B97-7FA2-B4E0-E6812E96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A315-9E31-2745-8488-57973A8AFAB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55A6C-E7D7-5EED-2CEA-9AF532E9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33ED-1E33-A6A7-896B-AE68DC97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098D-66C3-B74A-92A6-9D10E72D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2022-508C-60DD-C507-6A29D918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B76A1-6675-B840-6853-3A2784DC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AC1D-C4F3-0D9F-1ADA-414F5F4D7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DA315-9E31-2745-8488-57973A8AFAB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3AEC-2B3D-BE2F-AD85-F487CB9FF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0EF9-4F62-5618-F59F-6EDBBED43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8098D-66C3-B74A-92A6-9D10E72D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D408-1CD3-D2DF-89EC-0D0E99295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01737-BC5B-36F7-DBC3-7D1DE9D76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4363-99AE-0A12-2450-048498F9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7D0E-AD11-885E-B4A3-568F9C40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Many classification problems may have a severe imbalance in the class distribution; nevertheless, looking at common problem domains that are inherently imbalanced will make the ideas and challenges of class imbalance concrete.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E7084-3B83-DAFB-9D0F-52BA2F294E74}"/>
              </a:ext>
            </a:extLst>
          </p:cNvPr>
          <p:cNvSpPr txBox="1"/>
          <p:nvPr/>
        </p:nvSpPr>
        <p:spPr>
          <a:xfrm>
            <a:off x="1161143" y="342900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Fraud Detection.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Claim Prediction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Default Prediction.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Churn Prediction.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Spam Detection.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Anomaly Detection.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Outlier Detection.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Intrusion Detection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Conversion Prediction.</a:t>
            </a:r>
          </a:p>
        </p:txBody>
      </p:sp>
    </p:spTree>
    <p:extLst>
      <p:ext uri="{BB962C8B-B14F-4D97-AF65-F5344CB8AC3E}">
        <p14:creationId xmlns:p14="http://schemas.microsoft.com/office/powerpoint/2010/main" val="22602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2DFA-860F-15F0-BF86-44F0A42D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3458-5525-C79C-0DD0-5DE38675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GB" b="0" i="0" u="none" strike="noStrike" dirty="0">
                <a:solidFill>
                  <a:srgbClr val="3C4043"/>
                </a:solidFill>
                <a:effectLst/>
                <a:latin typeface="Inter"/>
              </a:rPr>
              <a:t>The dataset contains transactions made by credit cards in September 2013 by European cardholders. </a:t>
            </a:r>
            <a:br>
              <a:rPr lang="en-GB" b="0" i="0" u="none" strike="noStrike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en-GB" b="0" i="0" u="none" strike="noStrike" dirty="0">
                <a:solidFill>
                  <a:srgbClr val="3C4043"/>
                </a:solidFill>
                <a:effectLst/>
                <a:latin typeface="Inter"/>
              </a:rPr>
              <a:t>This dataset presents transactions that occurred in two days, where we have 492 frauds out of 284,807 transactions. The dataset is highly unbalanced, the positive class (frauds) account for 0.172% of all transactions.</a:t>
            </a:r>
          </a:p>
          <a:p>
            <a:pPr algn="l" fontAlgn="base"/>
            <a:r>
              <a:rPr lang="en-GB" b="0" i="0" u="none" strike="noStrike" dirty="0">
                <a:solidFill>
                  <a:srgbClr val="3C4043"/>
                </a:solidFill>
                <a:effectLst/>
                <a:latin typeface="Inter"/>
              </a:rPr>
              <a:t>It contains only numerical input variables which are the result of a PCA transformation. Unfortunately, due to confidentiality issues, we cannot provide the original features and more background information about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4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047A-DE75-7FEC-848D-26175B62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NN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678B-C9D3-D658-FAFC-2C35FD0E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tp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54.0000 -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4.0000 -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tn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28207.0000 -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21.0000 - accuracy: 0.9991 - precision: 0.9310 - recall: 0.7200 -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auc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0.8799 -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prc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0.7661 - 2s/epoch - 2ms/step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5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ED69-0967-4B60-165A-C33133B3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Dense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7CD46-72CD-7D5D-1965-149BB7E6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884/884 - 2s - loss: nan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tp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54.0000 -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4.0000 -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tn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28207.0000 -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21.0000 - accuracy: 0.9991 - precision: 0.9310 - recall: 0.7200 -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auc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0.8931 -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prc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0.7788 - 2s/epoch - 3ms/step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2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23C5-38F6-376B-6C02-E01F6566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NN- Threshold accuracy 0.6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CE2F-5B69-3A6D-CBDE-2C015E52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884/884 - 2s - loss: nan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tp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58.0000 -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4.0000 -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tn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28207.0000 -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17.0000 - accuracy: 0.9993 - precision: 0.9355 - recall: 0.7733 -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auc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0.8927 -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prc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0.7785 - 2s/epoch - 2ms/step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4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7571-5516-FB34-C37A-A0D92083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Tanh </a:t>
            </a:r>
            <a:r>
              <a:rPr lang="en-US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0733-2955-2C6E-56C1-66C283259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853/853 - 3s - loss: nan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tp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51.0000 -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3.0000 -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tn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27206.0000 -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15.0000 - accuracy: 0.9993 - precision: 0.9444 - recall: 0.7727 -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auc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0.9162 -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prc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0.8255 - 3s/epoch - 3ms/step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2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361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Helvetica Neue</vt:lpstr>
      <vt:lpstr>Inter</vt:lpstr>
      <vt:lpstr>Office Theme</vt:lpstr>
      <vt:lpstr>PowerPoint Presentation</vt:lpstr>
      <vt:lpstr>PowerPoint Presentation</vt:lpstr>
      <vt:lpstr>PowerPoint Presentation</vt:lpstr>
      <vt:lpstr>First NN v1</vt:lpstr>
      <vt:lpstr>Additional Dense layer</vt:lpstr>
      <vt:lpstr>NN- Threshold accuracy 0.6</vt:lpstr>
      <vt:lpstr>Tanh Activation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8080</dc:creator>
  <cp:lastModifiedBy>8080</cp:lastModifiedBy>
  <cp:revision>5</cp:revision>
  <dcterms:created xsi:type="dcterms:W3CDTF">2023-02-20T12:02:57Z</dcterms:created>
  <dcterms:modified xsi:type="dcterms:W3CDTF">2023-02-21T16:00:24Z</dcterms:modified>
</cp:coreProperties>
</file>