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67" r:id="rId4"/>
    <p:sldId id="258" r:id="rId5"/>
    <p:sldId id="259" r:id="rId6"/>
    <p:sldId id="260" r:id="rId7"/>
    <p:sldId id="265" r:id="rId8"/>
    <p:sldId id="269" r:id="rId9"/>
    <p:sldId id="268"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9"/>
    <p:restoredTop sz="82391"/>
  </p:normalViewPr>
  <p:slideViewPr>
    <p:cSldViewPr snapToGrid="0">
      <p:cViewPr varScale="1">
        <p:scale>
          <a:sx n="76" d="100"/>
          <a:sy n="76"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388611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 </a:t>
            </a:r>
          </a:p>
          <a:p>
            <a:pPr algn="l">
              <a:buFont typeface="Arial" panose="020B0604020202020204" pitchFamily="34" charset="0"/>
              <a:buChar char="•"/>
            </a:pPr>
            <a:r>
              <a:rPr lang="en-GB" b="0" i="0" dirty="0">
                <a:solidFill>
                  <a:srgbClr val="D1D5DB"/>
                </a:solidFill>
                <a:effectLst/>
                <a:latin typeface="Söhne"/>
              </a:rPr>
              <a:t>Summary of the key findings and outcomes of the project</a:t>
            </a:r>
          </a:p>
          <a:p>
            <a:pPr algn="l">
              <a:buFont typeface="Arial" panose="020B0604020202020204" pitchFamily="34" charset="0"/>
              <a:buChar char="•"/>
            </a:pPr>
            <a:r>
              <a:rPr lang="en-GB" b="0" i="0" dirty="0">
                <a:solidFill>
                  <a:srgbClr val="D1D5DB"/>
                </a:solidFill>
                <a:effectLst/>
                <a:latin typeface="Söhne"/>
              </a:rPr>
              <a:t>Reflection on what was learned from the experience and how it might be applied in future projects</a:t>
            </a:r>
          </a:p>
          <a:p>
            <a:pPr algn="l"/>
            <a:br>
              <a:rPr lang="en-GB" b="0" i="0" dirty="0">
                <a:solidFill>
                  <a:srgbClr val="000000"/>
                </a:solidFill>
                <a:effectLst/>
                <a:latin typeface="-apple-system"/>
              </a:rPr>
            </a:br>
            <a:endParaRPr lang="en-GB" b="0" i="0" dirty="0">
              <a:solidFill>
                <a:srgbClr val="000000"/>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11</a:t>
            </a:fld>
            <a:endParaRPr lang="en-GB"/>
          </a:p>
        </p:txBody>
      </p:sp>
    </p:spTree>
    <p:extLst>
      <p:ext uri="{BB962C8B-B14F-4D97-AF65-F5344CB8AC3E}">
        <p14:creationId xmlns:p14="http://schemas.microsoft.com/office/powerpoint/2010/main" val="53123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20/02/2023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930869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9331287" y="-2038121"/>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34132" y="443337"/>
            <a:ext cx="4336732" cy="1218139"/>
            <a:chOff x="407137" y="2120413"/>
            <a:chExt cx="3594748" cy="969116"/>
          </a:xfrm>
        </p:grpSpPr>
        <p:sp>
          <p:nvSpPr>
            <p:cNvPr id="49" name="Rectangle 48"/>
            <p:cNvSpPr/>
            <p:nvPr/>
          </p:nvSpPr>
          <p:spPr>
            <a:xfrm>
              <a:off x="517793" y="2120413"/>
              <a:ext cx="3478751" cy="9691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137" y="2164226"/>
              <a:ext cx="3594748" cy="881489"/>
            </a:xfrm>
            <a:prstGeom prst="rect">
              <a:avLst/>
            </a:prstGeom>
            <a:noFill/>
          </p:spPr>
          <p:txBody>
            <a:bodyPr wrap="square" rtlCol="0" anchor="ctr">
              <a:spAutoFit/>
            </a:bodyPr>
            <a:lstStyle/>
            <a:p>
              <a:pPr algn="ctr"/>
              <a:r>
                <a:rPr lang="en-US" sz="6600" b="1" spc="-300" dirty="0">
                  <a:solidFill>
                    <a:schemeClr val="bg1"/>
                  </a:solidFill>
                </a:rPr>
                <a:t>Conclusion</a:t>
              </a:r>
            </a:p>
          </p:txBody>
        </p:sp>
      </p:grpSp>
      <p:grpSp>
        <p:nvGrpSpPr>
          <p:cNvPr id="133" name="Group 132"/>
          <p:cNvGrpSpPr/>
          <p:nvPr/>
        </p:nvGrpSpPr>
        <p:grpSpPr>
          <a:xfrm>
            <a:off x="934526" y="2295991"/>
            <a:ext cx="4540440" cy="1188720"/>
            <a:chOff x="4570595" y="970509"/>
            <a:chExt cx="4540440" cy="1188720"/>
          </a:xfrm>
        </p:grpSpPr>
        <p:sp>
          <p:nvSpPr>
            <p:cNvPr id="104" name="Rectangle 103"/>
            <p:cNvSpPr/>
            <p:nvPr/>
          </p:nvSpPr>
          <p:spPr>
            <a:xfrm>
              <a:off x="5949312" y="1057037"/>
              <a:ext cx="3161723" cy="1015663"/>
            </a:xfrm>
            <a:prstGeom prst="rect">
              <a:avLst/>
            </a:prstGeom>
          </p:spPr>
          <p:txBody>
            <a:bodyPr wrap="square">
              <a:spAutoFit/>
            </a:bodyPr>
            <a:lstStyle/>
            <a:p>
              <a:r>
                <a:rPr lang="en-US" sz="3000" b="1" spc="-150" dirty="0">
                  <a:solidFill>
                    <a:schemeClr val="tx1">
                      <a:lumMod val="65000"/>
                      <a:lumOff val="35000"/>
                    </a:schemeClr>
                  </a:solidFill>
                </a:rPr>
                <a:t>Key Findings and Outcomes</a:t>
              </a:r>
              <a:endParaRPr lang="en-US" sz="3000" b="1" dirty="0"/>
            </a:p>
          </p:txBody>
        </p:sp>
        <p:grpSp>
          <p:nvGrpSpPr>
            <p:cNvPr id="130" name="Group 129"/>
            <p:cNvGrpSpPr/>
            <p:nvPr/>
          </p:nvGrpSpPr>
          <p:grpSpPr>
            <a:xfrm>
              <a:off x="4570595" y="970509"/>
              <a:ext cx="1188720" cy="1188720"/>
              <a:chOff x="4570595" y="970509"/>
              <a:chExt cx="1188720" cy="1188720"/>
            </a:xfrm>
          </p:grpSpPr>
          <p:sp>
            <p:nvSpPr>
              <p:cNvPr id="98" name="Rounded Rectangle 97"/>
              <p:cNvSpPr/>
              <p:nvPr/>
            </p:nvSpPr>
            <p:spPr>
              <a:xfrm>
                <a:off x="4570595" y="970509"/>
                <a:ext cx="1188720" cy="11887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36"/>
              <p:cNvGrpSpPr>
                <a:grpSpLocks noChangeAspect="1"/>
              </p:cNvGrpSpPr>
              <p:nvPr/>
            </p:nvGrpSpPr>
            <p:grpSpPr bwMode="auto">
              <a:xfrm>
                <a:off x="4783070" y="1165584"/>
                <a:ext cx="763769" cy="798570"/>
                <a:chOff x="-917" y="-627"/>
                <a:chExt cx="2875" cy="3006"/>
              </a:xfrm>
              <a:solidFill>
                <a:schemeClr val="bg1"/>
              </a:solidFill>
            </p:grpSpPr>
            <p:sp>
              <p:nvSpPr>
                <p:cNvPr id="111" name="Freeform 38"/>
                <p:cNvSpPr>
                  <a:spLocks/>
                </p:cNvSpPr>
                <p:nvPr/>
              </p:nvSpPr>
              <p:spPr bwMode="auto">
                <a:xfrm>
                  <a:off x="598" y="395"/>
                  <a:ext cx="283" cy="203"/>
                </a:xfrm>
                <a:custGeom>
                  <a:avLst/>
                  <a:gdLst>
                    <a:gd name="T0" fmla="*/ 94 w 565"/>
                    <a:gd name="T1" fmla="*/ 0 h 406"/>
                    <a:gd name="T2" fmla="*/ 120 w 565"/>
                    <a:gd name="T3" fmla="*/ 2 h 406"/>
                    <a:gd name="T4" fmla="*/ 144 w 565"/>
                    <a:gd name="T5" fmla="*/ 13 h 406"/>
                    <a:gd name="T6" fmla="*/ 517 w 565"/>
                    <a:gd name="T7" fmla="*/ 228 h 406"/>
                    <a:gd name="T8" fmla="*/ 537 w 565"/>
                    <a:gd name="T9" fmla="*/ 244 h 406"/>
                    <a:gd name="T10" fmla="*/ 552 w 565"/>
                    <a:gd name="T11" fmla="*/ 264 h 406"/>
                    <a:gd name="T12" fmla="*/ 563 w 565"/>
                    <a:gd name="T13" fmla="*/ 286 h 406"/>
                    <a:gd name="T14" fmla="*/ 565 w 565"/>
                    <a:gd name="T15" fmla="*/ 310 h 406"/>
                    <a:gd name="T16" fmla="*/ 563 w 565"/>
                    <a:gd name="T17" fmla="*/ 335 h 406"/>
                    <a:gd name="T18" fmla="*/ 552 w 565"/>
                    <a:gd name="T19" fmla="*/ 359 h 406"/>
                    <a:gd name="T20" fmla="*/ 537 w 565"/>
                    <a:gd name="T21" fmla="*/ 379 h 406"/>
                    <a:gd name="T22" fmla="*/ 517 w 565"/>
                    <a:gd name="T23" fmla="*/ 394 h 406"/>
                    <a:gd name="T24" fmla="*/ 494 w 565"/>
                    <a:gd name="T25" fmla="*/ 405 h 406"/>
                    <a:gd name="T26" fmla="*/ 470 w 565"/>
                    <a:gd name="T27" fmla="*/ 406 h 406"/>
                    <a:gd name="T28" fmla="*/ 445 w 565"/>
                    <a:gd name="T29" fmla="*/ 405 h 406"/>
                    <a:gd name="T30" fmla="*/ 421 w 565"/>
                    <a:gd name="T31" fmla="*/ 394 h 406"/>
                    <a:gd name="T32" fmla="*/ 47 w 565"/>
                    <a:gd name="T33" fmla="*/ 179 h 406"/>
                    <a:gd name="T34" fmla="*/ 27 w 565"/>
                    <a:gd name="T35" fmla="*/ 162 h 406"/>
                    <a:gd name="T36" fmla="*/ 12 w 565"/>
                    <a:gd name="T37" fmla="*/ 142 h 406"/>
                    <a:gd name="T38" fmla="*/ 3 w 565"/>
                    <a:gd name="T39" fmla="*/ 120 h 406"/>
                    <a:gd name="T40" fmla="*/ 0 w 565"/>
                    <a:gd name="T41" fmla="*/ 95 h 406"/>
                    <a:gd name="T42" fmla="*/ 3 w 565"/>
                    <a:gd name="T43" fmla="*/ 71 h 406"/>
                    <a:gd name="T44" fmla="*/ 12 w 565"/>
                    <a:gd name="T45" fmla="*/ 47 h 406"/>
                    <a:gd name="T46" fmla="*/ 29 w 565"/>
                    <a:gd name="T47" fmla="*/ 27 h 406"/>
                    <a:gd name="T48" fmla="*/ 47 w 565"/>
                    <a:gd name="T49" fmla="*/ 11 h 406"/>
                    <a:gd name="T50" fmla="*/ 71 w 565"/>
                    <a:gd name="T51" fmla="*/ 2 h 406"/>
                    <a:gd name="T52" fmla="*/ 94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94" y="0"/>
                      </a:moveTo>
                      <a:lnTo>
                        <a:pt x="120" y="2"/>
                      </a:lnTo>
                      <a:lnTo>
                        <a:pt x="144" y="13"/>
                      </a:lnTo>
                      <a:lnTo>
                        <a:pt x="517" y="228"/>
                      </a:lnTo>
                      <a:lnTo>
                        <a:pt x="537" y="244"/>
                      </a:lnTo>
                      <a:lnTo>
                        <a:pt x="552" y="264"/>
                      </a:lnTo>
                      <a:lnTo>
                        <a:pt x="563" y="286"/>
                      </a:lnTo>
                      <a:lnTo>
                        <a:pt x="565" y="310"/>
                      </a:lnTo>
                      <a:lnTo>
                        <a:pt x="563" y="335"/>
                      </a:lnTo>
                      <a:lnTo>
                        <a:pt x="552" y="359"/>
                      </a:lnTo>
                      <a:lnTo>
                        <a:pt x="537" y="379"/>
                      </a:lnTo>
                      <a:lnTo>
                        <a:pt x="517" y="394"/>
                      </a:lnTo>
                      <a:lnTo>
                        <a:pt x="494" y="405"/>
                      </a:lnTo>
                      <a:lnTo>
                        <a:pt x="470" y="406"/>
                      </a:lnTo>
                      <a:lnTo>
                        <a:pt x="445" y="405"/>
                      </a:lnTo>
                      <a:lnTo>
                        <a:pt x="421" y="394"/>
                      </a:lnTo>
                      <a:lnTo>
                        <a:pt x="47" y="179"/>
                      </a:lnTo>
                      <a:lnTo>
                        <a:pt x="27" y="162"/>
                      </a:lnTo>
                      <a:lnTo>
                        <a:pt x="12" y="142"/>
                      </a:lnTo>
                      <a:lnTo>
                        <a:pt x="3" y="120"/>
                      </a:lnTo>
                      <a:lnTo>
                        <a:pt x="0" y="95"/>
                      </a:lnTo>
                      <a:lnTo>
                        <a:pt x="3" y="71"/>
                      </a:lnTo>
                      <a:lnTo>
                        <a:pt x="12" y="47"/>
                      </a:lnTo>
                      <a:lnTo>
                        <a:pt x="29" y="27"/>
                      </a:lnTo>
                      <a:lnTo>
                        <a:pt x="47" y="11"/>
                      </a:lnTo>
                      <a:lnTo>
                        <a:pt x="71"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
                <p:cNvSpPr>
                  <a:spLocks/>
                </p:cNvSpPr>
                <p:nvPr/>
              </p:nvSpPr>
              <p:spPr bwMode="auto">
                <a:xfrm>
                  <a:off x="34" y="720"/>
                  <a:ext cx="96" cy="312"/>
                </a:xfrm>
                <a:custGeom>
                  <a:avLst/>
                  <a:gdLst>
                    <a:gd name="T0" fmla="*/ 97 w 191"/>
                    <a:gd name="T1" fmla="*/ 0 h 624"/>
                    <a:gd name="T2" fmla="*/ 126 w 191"/>
                    <a:gd name="T3" fmla="*/ 6 h 624"/>
                    <a:gd name="T4" fmla="*/ 153 w 191"/>
                    <a:gd name="T5" fmla="*/ 19 h 624"/>
                    <a:gd name="T6" fmla="*/ 173 w 191"/>
                    <a:gd name="T7" fmla="*/ 39 h 624"/>
                    <a:gd name="T8" fmla="*/ 188 w 191"/>
                    <a:gd name="T9" fmla="*/ 66 h 624"/>
                    <a:gd name="T10" fmla="*/ 191 w 191"/>
                    <a:gd name="T11" fmla="*/ 97 h 624"/>
                    <a:gd name="T12" fmla="*/ 191 w 191"/>
                    <a:gd name="T13" fmla="*/ 527 h 624"/>
                    <a:gd name="T14" fmla="*/ 188 w 191"/>
                    <a:gd name="T15" fmla="*/ 558 h 624"/>
                    <a:gd name="T16" fmla="*/ 173 w 191"/>
                    <a:gd name="T17" fmla="*/ 585 h 624"/>
                    <a:gd name="T18" fmla="*/ 153 w 191"/>
                    <a:gd name="T19" fmla="*/ 605 h 624"/>
                    <a:gd name="T20" fmla="*/ 126 w 191"/>
                    <a:gd name="T21" fmla="*/ 618 h 624"/>
                    <a:gd name="T22" fmla="*/ 97 w 191"/>
                    <a:gd name="T23" fmla="*/ 624 h 624"/>
                    <a:gd name="T24" fmla="*/ 66 w 191"/>
                    <a:gd name="T25" fmla="*/ 618 h 624"/>
                    <a:gd name="T26" fmla="*/ 38 w 191"/>
                    <a:gd name="T27" fmla="*/ 605 h 624"/>
                    <a:gd name="T28" fmla="*/ 18 w 191"/>
                    <a:gd name="T29" fmla="*/ 585 h 624"/>
                    <a:gd name="T30" fmla="*/ 5 w 191"/>
                    <a:gd name="T31" fmla="*/ 558 h 624"/>
                    <a:gd name="T32" fmla="*/ 0 w 191"/>
                    <a:gd name="T33" fmla="*/ 527 h 624"/>
                    <a:gd name="T34" fmla="*/ 0 w 191"/>
                    <a:gd name="T35" fmla="*/ 97 h 624"/>
                    <a:gd name="T36" fmla="*/ 5 w 191"/>
                    <a:gd name="T37" fmla="*/ 66 h 624"/>
                    <a:gd name="T38" fmla="*/ 18 w 191"/>
                    <a:gd name="T39" fmla="*/ 39 h 624"/>
                    <a:gd name="T40" fmla="*/ 38 w 191"/>
                    <a:gd name="T41" fmla="*/ 19 h 624"/>
                    <a:gd name="T42" fmla="*/ 66 w 191"/>
                    <a:gd name="T43" fmla="*/ 6 h 624"/>
                    <a:gd name="T44" fmla="*/ 97 w 191"/>
                    <a:gd name="T4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624">
                      <a:moveTo>
                        <a:pt x="97" y="0"/>
                      </a:moveTo>
                      <a:lnTo>
                        <a:pt x="126" y="6"/>
                      </a:lnTo>
                      <a:lnTo>
                        <a:pt x="153" y="19"/>
                      </a:lnTo>
                      <a:lnTo>
                        <a:pt x="173" y="39"/>
                      </a:lnTo>
                      <a:lnTo>
                        <a:pt x="188" y="66"/>
                      </a:lnTo>
                      <a:lnTo>
                        <a:pt x="191" y="97"/>
                      </a:lnTo>
                      <a:lnTo>
                        <a:pt x="191" y="527"/>
                      </a:lnTo>
                      <a:lnTo>
                        <a:pt x="188" y="558"/>
                      </a:lnTo>
                      <a:lnTo>
                        <a:pt x="173" y="585"/>
                      </a:lnTo>
                      <a:lnTo>
                        <a:pt x="153" y="605"/>
                      </a:lnTo>
                      <a:lnTo>
                        <a:pt x="126" y="618"/>
                      </a:lnTo>
                      <a:lnTo>
                        <a:pt x="97" y="624"/>
                      </a:lnTo>
                      <a:lnTo>
                        <a:pt x="66" y="618"/>
                      </a:lnTo>
                      <a:lnTo>
                        <a:pt x="38" y="605"/>
                      </a:lnTo>
                      <a:lnTo>
                        <a:pt x="18" y="585"/>
                      </a:lnTo>
                      <a:lnTo>
                        <a:pt x="5" y="558"/>
                      </a:lnTo>
                      <a:lnTo>
                        <a:pt x="0" y="527"/>
                      </a:lnTo>
                      <a:lnTo>
                        <a:pt x="0" y="97"/>
                      </a:lnTo>
                      <a:lnTo>
                        <a:pt x="5" y="66"/>
                      </a:lnTo>
                      <a:lnTo>
                        <a:pt x="18" y="39"/>
                      </a:lnTo>
                      <a:lnTo>
                        <a:pt x="38" y="19"/>
                      </a:lnTo>
                      <a:lnTo>
                        <a:pt x="66"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0"/>
                <p:cNvSpPr>
                  <a:spLocks/>
                </p:cNvSpPr>
                <p:nvPr/>
              </p:nvSpPr>
              <p:spPr bwMode="auto">
                <a:xfrm>
                  <a:off x="598" y="1154"/>
                  <a:ext cx="283" cy="203"/>
                </a:xfrm>
                <a:custGeom>
                  <a:avLst/>
                  <a:gdLst>
                    <a:gd name="T0" fmla="*/ 470 w 565"/>
                    <a:gd name="T1" fmla="*/ 0 h 406"/>
                    <a:gd name="T2" fmla="*/ 494 w 565"/>
                    <a:gd name="T3" fmla="*/ 1 h 406"/>
                    <a:gd name="T4" fmla="*/ 517 w 565"/>
                    <a:gd name="T5" fmla="*/ 12 h 406"/>
                    <a:gd name="T6" fmla="*/ 537 w 565"/>
                    <a:gd name="T7" fmla="*/ 27 h 406"/>
                    <a:gd name="T8" fmla="*/ 552 w 565"/>
                    <a:gd name="T9" fmla="*/ 47 h 406"/>
                    <a:gd name="T10" fmla="*/ 563 w 565"/>
                    <a:gd name="T11" fmla="*/ 71 h 406"/>
                    <a:gd name="T12" fmla="*/ 565 w 565"/>
                    <a:gd name="T13" fmla="*/ 96 h 406"/>
                    <a:gd name="T14" fmla="*/ 563 w 565"/>
                    <a:gd name="T15" fmla="*/ 120 h 406"/>
                    <a:gd name="T16" fmla="*/ 552 w 565"/>
                    <a:gd name="T17" fmla="*/ 142 h 406"/>
                    <a:gd name="T18" fmla="*/ 537 w 565"/>
                    <a:gd name="T19" fmla="*/ 162 h 406"/>
                    <a:gd name="T20" fmla="*/ 517 w 565"/>
                    <a:gd name="T21" fmla="*/ 178 h 406"/>
                    <a:gd name="T22" fmla="*/ 144 w 565"/>
                    <a:gd name="T23" fmla="*/ 393 h 406"/>
                    <a:gd name="T24" fmla="*/ 120 w 565"/>
                    <a:gd name="T25" fmla="*/ 404 h 406"/>
                    <a:gd name="T26" fmla="*/ 96 w 565"/>
                    <a:gd name="T27" fmla="*/ 406 h 406"/>
                    <a:gd name="T28" fmla="*/ 71 w 565"/>
                    <a:gd name="T29" fmla="*/ 404 h 406"/>
                    <a:gd name="T30" fmla="*/ 49 w 565"/>
                    <a:gd name="T31" fmla="*/ 395 h 406"/>
                    <a:gd name="T32" fmla="*/ 29 w 565"/>
                    <a:gd name="T33" fmla="*/ 379 h 406"/>
                    <a:gd name="T34" fmla="*/ 12 w 565"/>
                    <a:gd name="T35" fmla="*/ 359 h 406"/>
                    <a:gd name="T36" fmla="*/ 3 w 565"/>
                    <a:gd name="T37" fmla="*/ 335 h 406"/>
                    <a:gd name="T38" fmla="*/ 0 w 565"/>
                    <a:gd name="T39" fmla="*/ 311 h 406"/>
                    <a:gd name="T40" fmla="*/ 3 w 565"/>
                    <a:gd name="T41" fmla="*/ 286 h 406"/>
                    <a:gd name="T42" fmla="*/ 12 w 565"/>
                    <a:gd name="T43" fmla="*/ 264 h 406"/>
                    <a:gd name="T44" fmla="*/ 27 w 565"/>
                    <a:gd name="T45" fmla="*/ 244 h 406"/>
                    <a:gd name="T46" fmla="*/ 47 w 565"/>
                    <a:gd name="T47" fmla="*/ 227 h 406"/>
                    <a:gd name="T48" fmla="*/ 421 w 565"/>
                    <a:gd name="T49" fmla="*/ 12 h 406"/>
                    <a:gd name="T50" fmla="*/ 445 w 565"/>
                    <a:gd name="T51" fmla="*/ 1 h 406"/>
                    <a:gd name="T52" fmla="*/ 470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470" y="0"/>
                      </a:moveTo>
                      <a:lnTo>
                        <a:pt x="494" y="1"/>
                      </a:lnTo>
                      <a:lnTo>
                        <a:pt x="517" y="12"/>
                      </a:lnTo>
                      <a:lnTo>
                        <a:pt x="537" y="27"/>
                      </a:lnTo>
                      <a:lnTo>
                        <a:pt x="552" y="47"/>
                      </a:lnTo>
                      <a:lnTo>
                        <a:pt x="563" y="71"/>
                      </a:lnTo>
                      <a:lnTo>
                        <a:pt x="565" y="96"/>
                      </a:lnTo>
                      <a:lnTo>
                        <a:pt x="563" y="120"/>
                      </a:lnTo>
                      <a:lnTo>
                        <a:pt x="552" y="142"/>
                      </a:lnTo>
                      <a:lnTo>
                        <a:pt x="537" y="162"/>
                      </a:lnTo>
                      <a:lnTo>
                        <a:pt x="517" y="178"/>
                      </a:lnTo>
                      <a:lnTo>
                        <a:pt x="144" y="393"/>
                      </a:lnTo>
                      <a:lnTo>
                        <a:pt x="120" y="404"/>
                      </a:lnTo>
                      <a:lnTo>
                        <a:pt x="96" y="406"/>
                      </a:lnTo>
                      <a:lnTo>
                        <a:pt x="71" y="404"/>
                      </a:lnTo>
                      <a:lnTo>
                        <a:pt x="49" y="395"/>
                      </a:lnTo>
                      <a:lnTo>
                        <a:pt x="29" y="379"/>
                      </a:lnTo>
                      <a:lnTo>
                        <a:pt x="12" y="359"/>
                      </a:lnTo>
                      <a:lnTo>
                        <a:pt x="3" y="335"/>
                      </a:lnTo>
                      <a:lnTo>
                        <a:pt x="0" y="311"/>
                      </a:lnTo>
                      <a:lnTo>
                        <a:pt x="3" y="286"/>
                      </a:lnTo>
                      <a:lnTo>
                        <a:pt x="12" y="264"/>
                      </a:lnTo>
                      <a:lnTo>
                        <a:pt x="27" y="244"/>
                      </a:lnTo>
                      <a:lnTo>
                        <a:pt x="47" y="227"/>
                      </a:lnTo>
                      <a:lnTo>
                        <a:pt x="421" y="12"/>
                      </a:lnTo>
                      <a:lnTo>
                        <a:pt x="445" y="1"/>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1"/>
                <p:cNvSpPr>
                  <a:spLocks noEditPoints="1"/>
                </p:cNvSpPr>
                <p:nvPr/>
              </p:nvSpPr>
              <p:spPr bwMode="auto">
                <a:xfrm>
                  <a:off x="-917" y="-627"/>
                  <a:ext cx="2875" cy="3006"/>
                </a:xfrm>
                <a:custGeom>
                  <a:avLst/>
                  <a:gdLst>
                    <a:gd name="T0" fmla="*/ 5272 w 5749"/>
                    <a:gd name="T1" fmla="*/ 4562 h 6012"/>
                    <a:gd name="T2" fmla="*/ 5558 w 5749"/>
                    <a:gd name="T3" fmla="*/ 4462 h 6012"/>
                    <a:gd name="T4" fmla="*/ 2775 w 5749"/>
                    <a:gd name="T5" fmla="*/ 4336 h 6012"/>
                    <a:gd name="T6" fmla="*/ 2876 w 5749"/>
                    <a:gd name="T7" fmla="*/ 4620 h 6012"/>
                    <a:gd name="T8" fmla="*/ 2974 w 5749"/>
                    <a:gd name="T9" fmla="*/ 4336 h 6012"/>
                    <a:gd name="T10" fmla="*/ 192 w 5749"/>
                    <a:gd name="T11" fmla="*/ 4462 h 6012"/>
                    <a:gd name="T12" fmla="*/ 478 w 5749"/>
                    <a:gd name="T13" fmla="*/ 4562 h 6012"/>
                    <a:gd name="T14" fmla="*/ 4136 w 5749"/>
                    <a:gd name="T15" fmla="*/ 3574 h 6012"/>
                    <a:gd name="T16" fmla="*/ 4035 w 5749"/>
                    <a:gd name="T17" fmla="*/ 3859 h 6012"/>
                    <a:gd name="T18" fmla="*/ 4292 w 5749"/>
                    <a:gd name="T19" fmla="*/ 3696 h 6012"/>
                    <a:gd name="T20" fmla="*/ 1488 w 5749"/>
                    <a:gd name="T21" fmla="*/ 3633 h 6012"/>
                    <a:gd name="T22" fmla="*/ 1650 w 5749"/>
                    <a:gd name="T23" fmla="*/ 3890 h 6012"/>
                    <a:gd name="T24" fmla="*/ 1685 w 5749"/>
                    <a:gd name="T25" fmla="*/ 3591 h 6012"/>
                    <a:gd name="T26" fmla="*/ 3981 w 5749"/>
                    <a:gd name="T27" fmla="*/ 2316 h 6012"/>
                    <a:gd name="T28" fmla="*/ 4280 w 5749"/>
                    <a:gd name="T29" fmla="*/ 2348 h 6012"/>
                    <a:gd name="T30" fmla="*/ 1577 w 5749"/>
                    <a:gd name="T31" fmla="*/ 2122 h 6012"/>
                    <a:gd name="T32" fmla="*/ 1543 w 5749"/>
                    <a:gd name="T33" fmla="*/ 2421 h 6012"/>
                    <a:gd name="T34" fmla="*/ 1758 w 5749"/>
                    <a:gd name="T35" fmla="*/ 2208 h 6012"/>
                    <a:gd name="T36" fmla="*/ 1946 w 5749"/>
                    <a:gd name="T37" fmla="*/ 2394 h 6012"/>
                    <a:gd name="T38" fmla="*/ 1893 w 5749"/>
                    <a:gd name="T39" fmla="*/ 3520 h 6012"/>
                    <a:gd name="T40" fmla="*/ 2819 w 5749"/>
                    <a:gd name="T41" fmla="*/ 4114 h 6012"/>
                    <a:gd name="T42" fmla="*/ 3804 w 5749"/>
                    <a:gd name="T43" fmla="*/ 3618 h 6012"/>
                    <a:gd name="T44" fmla="*/ 3857 w 5749"/>
                    <a:gd name="T45" fmla="*/ 2492 h 6012"/>
                    <a:gd name="T46" fmla="*/ 2930 w 5749"/>
                    <a:gd name="T47" fmla="*/ 1898 h 6012"/>
                    <a:gd name="T48" fmla="*/ 5272 w 5749"/>
                    <a:gd name="T49" fmla="*/ 1450 h 6012"/>
                    <a:gd name="T50" fmla="*/ 5434 w 5749"/>
                    <a:gd name="T51" fmla="*/ 1707 h 6012"/>
                    <a:gd name="T52" fmla="*/ 5468 w 5749"/>
                    <a:gd name="T53" fmla="*/ 1406 h 6012"/>
                    <a:gd name="T54" fmla="*/ 2719 w 5749"/>
                    <a:gd name="T55" fmla="*/ 1587 h 6012"/>
                    <a:gd name="T56" fmla="*/ 3018 w 5749"/>
                    <a:gd name="T57" fmla="*/ 1621 h 6012"/>
                    <a:gd name="T58" fmla="*/ 316 w 5749"/>
                    <a:gd name="T59" fmla="*/ 1396 h 6012"/>
                    <a:gd name="T60" fmla="*/ 283 w 5749"/>
                    <a:gd name="T61" fmla="*/ 1694 h 6012"/>
                    <a:gd name="T62" fmla="*/ 496 w 5749"/>
                    <a:gd name="T63" fmla="*/ 1481 h 6012"/>
                    <a:gd name="T64" fmla="*/ 2970 w 5749"/>
                    <a:gd name="T65" fmla="*/ 97 h 6012"/>
                    <a:gd name="T66" fmla="*/ 3217 w 5749"/>
                    <a:gd name="T67" fmla="*/ 1638 h 6012"/>
                    <a:gd name="T68" fmla="*/ 4382 w 5749"/>
                    <a:gd name="T69" fmla="*/ 2026 h 6012"/>
                    <a:gd name="T70" fmla="*/ 5334 w 5749"/>
                    <a:gd name="T71" fmla="*/ 1204 h 6012"/>
                    <a:gd name="T72" fmla="*/ 5744 w 5749"/>
                    <a:gd name="T73" fmla="*/ 1614 h 6012"/>
                    <a:gd name="T74" fmla="*/ 5239 w 5749"/>
                    <a:gd name="T75" fmla="*/ 1866 h 6012"/>
                    <a:gd name="T76" fmla="*/ 4334 w 5749"/>
                    <a:gd name="T77" fmla="*/ 2569 h 6012"/>
                    <a:gd name="T78" fmla="*/ 4487 w 5749"/>
                    <a:gd name="T79" fmla="*/ 3733 h 6012"/>
                    <a:gd name="T80" fmla="*/ 5574 w 5749"/>
                    <a:gd name="T81" fmla="*/ 4157 h 6012"/>
                    <a:gd name="T82" fmla="*/ 5623 w 5749"/>
                    <a:gd name="T83" fmla="*/ 4729 h 6012"/>
                    <a:gd name="T84" fmla="*/ 5067 w 5749"/>
                    <a:gd name="T85" fmla="*/ 4584 h 6012"/>
                    <a:gd name="T86" fmla="*/ 4081 w 5749"/>
                    <a:gd name="T87" fmla="*/ 4081 h 6012"/>
                    <a:gd name="T88" fmla="*/ 3155 w 5749"/>
                    <a:gd name="T89" fmla="*/ 4675 h 6012"/>
                    <a:gd name="T90" fmla="*/ 2845 w 5749"/>
                    <a:gd name="T91" fmla="*/ 6007 h 6012"/>
                    <a:gd name="T92" fmla="*/ 2542 w 5749"/>
                    <a:gd name="T93" fmla="*/ 4576 h 6012"/>
                    <a:gd name="T94" fmla="*/ 1557 w 5749"/>
                    <a:gd name="T95" fmla="*/ 4081 h 6012"/>
                    <a:gd name="T96" fmla="*/ 622 w 5749"/>
                    <a:gd name="T97" fmla="*/ 4688 h 6012"/>
                    <a:gd name="T98" fmla="*/ 49 w 5749"/>
                    <a:gd name="T99" fmla="*/ 4638 h 6012"/>
                    <a:gd name="T100" fmla="*/ 290 w 5749"/>
                    <a:gd name="T101" fmla="*/ 4115 h 6012"/>
                    <a:gd name="T102" fmla="*/ 1280 w 5749"/>
                    <a:gd name="T103" fmla="*/ 3618 h 6012"/>
                    <a:gd name="T104" fmla="*/ 1335 w 5749"/>
                    <a:gd name="T105" fmla="*/ 2492 h 6012"/>
                    <a:gd name="T106" fmla="*/ 409 w 5749"/>
                    <a:gd name="T107" fmla="*/ 1898 h 6012"/>
                    <a:gd name="T108" fmla="*/ 6 w 5749"/>
                    <a:gd name="T109" fmla="*/ 1488 h 6012"/>
                    <a:gd name="T110" fmla="*/ 531 w 5749"/>
                    <a:gd name="T111" fmla="*/ 1248 h 6012"/>
                    <a:gd name="T112" fmla="*/ 1455 w 5749"/>
                    <a:gd name="T113" fmla="*/ 1964 h 6012"/>
                    <a:gd name="T114" fmla="*/ 2524 w 5749"/>
                    <a:gd name="T115" fmla="*/ 1550 h 6012"/>
                    <a:gd name="T116" fmla="*/ 2797 w 5749"/>
                    <a:gd name="T117" fmla="*/ 4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49" h="6012">
                      <a:moveTo>
                        <a:pt x="5397" y="4301"/>
                      </a:moveTo>
                      <a:lnTo>
                        <a:pt x="5361" y="4305"/>
                      </a:lnTo>
                      <a:lnTo>
                        <a:pt x="5326" y="4318"/>
                      </a:lnTo>
                      <a:lnTo>
                        <a:pt x="5297" y="4336"/>
                      </a:lnTo>
                      <a:lnTo>
                        <a:pt x="5272" y="4361"/>
                      </a:lnTo>
                      <a:lnTo>
                        <a:pt x="5253" y="4391"/>
                      </a:lnTo>
                      <a:lnTo>
                        <a:pt x="5242" y="4425"/>
                      </a:lnTo>
                      <a:lnTo>
                        <a:pt x="5237" y="4462"/>
                      </a:lnTo>
                      <a:lnTo>
                        <a:pt x="5242" y="4498"/>
                      </a:lnTo>
                      <a:lnTo>
                        <a:pt x="5253" y="4531"/>
                      </a:lnTo>
                      <a:lnTo>
                        <a:pt x="5272" y="4562"/>
                      </a:lnTo>
                      <a:lnTo>
                        <a:pt x="5297" y="4586"/>
                      </a:lnTo>
                      <a:lnTo>
                        <a:pt x="5326" y="4606"/>
                      </a:lnTo>
                      <a:lnTo>
                        <a:pt x="5361" y="4616"/>
                      </a:lnTo>
                      <a:lnTo>
                        <a:pt x="5397" y="4620"/>
                      </a:lnTo>
                      <a:lnTo>
                        <a:pt x="5434" y="4616"/>
                      </a:lnTo>
                      <a:lnTo>
                        <a:pt x="5468" y="4606"/>
                      </a:lnTo>
                      <a:lnTo>
                        <a:pt x="5498" y="4586"/>
                      </a:lnTo>
                      <a:lnTo>
                        <a:pt x="5521" y="4562"/>
                      </a:lnTo>
                      <a:lnTo>
                        <a:pt x="5541" y="4531"/>
                      </a:lnTo>
                      <a:lnTo>
                        <a:pt x="5552" y="4498"/>
                      </a:lnTo>
                      <a:lnTo>
                        <a:pt x="5558" y="4462"/>
                      </a:lnTo>
                      <a:lnTo>
                        <a:pt x="5552" y="4425"/>
                      </a:lnTo>
                      <a:lnTo>
                        <a:pt x="5541" y="4391"/>
                      </a:lnTo>
                      <a:lnTo>
                        <a:pt x="5521" y="4361"/>
                      </a:lnTo>
                      <a:lnTo>
                        <a:pt x="5498" y="4336"/>
                      </a:lnTo>
                      <a:lnTo>
                        <a:pt x="5468" y="4318"/>
                      </a:lnTo>
                      <a:lnTo>
                        <a:pt x="5434" y="4305"/>
                      </a:lnTo>
                      <a:lnTo>
                        <a:pt x="5397" y="4301"/>
                      </a:lnTo>
                      <a:close/>
                      <a:moveTo>
                        <a:pt x="2876" y="4301"/>
                      </a:moveTo>
                      <a:lnTo>
                        <a:pt x="2839" y="4305"/>
                      </a:lnTo>
                      <a:lnTo>
                        <a:pt x="2805" y="4318"/>
                      </a:lnTo>
                      <a:lnTo>
                        <a:pt x="2775" y="4336"/>
                      </a:lnTo>
                      <a:lnTo>
                        <a:pt x="2750" y="4361"/>
                      </a:lnTo>
                      <a:lnTo>
                        <a:pt x="2732" y="4391"/>
                      </a:lnTo>
                      <a:lnTo>
                        <a:pt x="2719" y="4425"/>
                      </a:lnTo>
                      <a:lnTo>
                        <a:pt x="2715" y="4462"/>
                      </a:lnTo>
                      <a:lnTo>
                        <a:pt x="2719" y="4498"/>
                      </a:lnTo>
                      <a:lnTo>
                        <a:pt x="2732" y="4531"/>
                      </a:lnTo>
                      <a:lnTo>
                        <a:pt x="2750" y="4562"/>
                      </a:lnTo>
                      <a:lnTo>
                        <a:pt x="2775" y="4586"/>
                      </a:lnTo>
                      <a:lnTo>
                        <a:pt x="2805" y="4606"/>
                      </a:lnTo>
                      <a:lnTo>
                        <a:pt x="2839" y="4616"/>
                      </a:lnTo>
                      <a:lnTo>
                        <a:pt x="2876" y="4620"/>
                      </a:lnTo>
                      <a:lnTo>
                        <a:pt x="2912" y="4616"/>
                      </a:lnTo>
                      <a:lnTo>
                        <a:pt x="2945" y="4606"/>
                      </a:lnTo>
                      <a:lnTo>
                        <a:pt x="2974" y="4586"/>
                      </a:lnTo>
                      <a:lnTo>
                        <a:pt x="3000" y="4562"/>
                      </a:lnTo>
                      <a:lnTo>
                        <a:pt x="3018" y="4531"/>
                      </a:lnTo>
                      <a:lnTo>
                        <a:pt x="3031" y="4498"/>
                      </a:lnTo>
                      <a:lnTo>
                        <a:pt x="3034" y="4462"/>
                      </a:lnTo>
                      <a:lnTo>
                        <a:pt x="3031" y="4425"/>
                      </a:lnTo>
                      <a:lnTo>
                        <a:pt x="3018" y="4391"/>
                      </a:lnTo>
                      <a:lnTo>
                        <a:pt x="3000" y="4361"/>
                      </a:lnTo>
                      <a:lnTo>
                        <a:pt x="2974" y="4336"/>
                      </a:lnTo>
                      <a:lnTo>
                        <a:pt x="2945" y="4318"/>
                      </a:lnTo>
                      <a:lnTo>
                        <a:pt x="2912" y="4305"/>
                      </a:lnTo>
                      <a:lnTo>
                        <a:pt x="2876" y="4301"/>
                      </a:lnTo>
                      <a:close/>
                      <a:moveTo>
                        <a:pt x="352" y="4301"/>
                      </a:moveTo>
                      <a:lnTo>
                        <a:pt x="316" y="4305"/>
                      </a:lnTo>
                      <a:lnTo>
                        <a:pt x="283" y="4318"/>
                      </a:lnTo>
                      <a:lnTo>
                        <a:pt x="252" y="4336"/>
                      </a:lnTo>
                      <a:lnTo>
                        <a:pt x="228" y="4361"/>
                      </a:lnTo>
                      <a:lnTo>
                        <a:pt x="208" y="4391"/>
                      </a:lnTo>
                      <a:lnTo>
                        <a:pt x="197" y="4425"/>
                      </a:lnTo>
                      <a:lnTo>
                        <a:pt x="192" y="4462"/>
                      </a:lnTo>
                      <a:lnTo>
                        <a:pt x="197" y="4498"/>
                      </a:lnTo>
                      <a:lnTo>
                        <a:pt x="208" y="4531"/>
                      </a:lnTo>
                      <a:lnTo>
                        <a:pt x="228" y="4562"/>
                      </a:lnTo>
                      <a:lnTo>
                        <a:pt x="252" y="4586"/>
                      </a:lnTo>
                      <a:lnTo>
                        <a:pt x="283" y="4606"/>
                      </a:lnTo>
                      <a:lnTo>
                        <a:pt x="316" y="4616"/>
                      </a:lnTo>
                      <a:lnTo>
                        <a:pt x="352" y="4620"/>
                      </a:lnTo>
                      <a:lnTo>
                        <a:pt x="389" y="4616"/>
                      </a:lnTo>
                      <a:lnTo>
                        <a:pt x="423" y="4606"/>
                      </a:lnTo>
                      <a:lnTo>
                        <a:pt x="452" y="4586"/>
                      </a:lnTo>
                      <a:lnTo>
                        <a:pt x="478" y="4562"/>
                      </a:lnTo>
                      <a:lnTo>
                        <a:pt x="496" y="4531"/>
                      </a:lnTo>
                      <a:lnTo>
                        <a:pt x="509" y="4498"/>
                      </a:lnTo>
                      <a:lnTo>
                        <a:pt x="513" y="4462"/>
                      </a:lnTo>
                      <a:lnTo>
                        <a:pt x="509" y="4425"/>
                      </a:lnTo>
                      <a:lnTo>
                        <a:pt x="496" y="4391"/>
                      </a:lnTo>
                      <a:lnTo>
                        <a:pt x="478" y="4361"/>
                      </a:lnTo>
                      <a:lnTo>
                        <a:pt x="452" y="4336"/>
                      </a:lnTo>
                      <a:lnTo>
                        <a:pt x="423" y="4318"/>
                      </a:lnTo>
                      <a:lnTo>
                        <a:pt x="389" y="4305"/>
                      </a:lnTo>
                      <a:lnTo>
                        <a:pt x="352" y="4301"/>
                      </a:lnTo>
                      <a:close/>
                      <a:moveTo>
                        <a:pt x="4136" y="3574"/>
                      </a:moveTo>
                      <a:lnTo>
                        <a:pt x="4099" y="3578"/>
                      </a:lnTo>
                      <a:lnTo>
                        <a:pt x="4066" y="3591"/>
                      </a:lnTo>
                      <a:lnTo>
                        <a:pt x="4035" y="3609"/>
                      </a:lnTo>
                      <a:lnTo>
                        <a:pt x="4012" y="3633"/>
                      </a:lnTo>
                      <a:lnTo>
                        <a:pt x="3992" y="3664"/>
                      </a:lnTo>
                      <a:lnTo>
                        <a:pt x="3981" y="3696"/>
                      </a:lnTo>
                      <a:lnTo>
                        <a:pt x="3977" y="3733"/>
                      </a:lnTo>
                      <a:lnTo>
                        <a:pt x="3981" y="3769"/>
                      </a:lnTo>
                      <a:lnTo>
                        <a:pt x="3992" y="3804"/>
                      </a:lnTo>
                      <a:lnTo>
                        <a:pt x="4012" y="3833"/>
                      </a:lnTo>
                      <a:lnTo>
                        <a:pt x="4035" y="3859"/>
                      </a:lnTo>
                      <a:lnTo>
                        <a:pt x="4066" y="3877"/>
                      </a:lnTo>
                      <a:lnTo>
                        <a:pt x="4099" y="3890"/>
                      </a:lnTo>
                      <a:lnTo>
                        <a:pt x="4136" y="3893"/>
                      </a:lnTo>
                      <a:lnTo>
                        <a:pt x="4172" y="3890"/>
                      </a:lnTo>
                      <a:lnTo>
                        <a:pt x="4207" y="3877"/>
                      </a:lnTo>
                      <a:lnTo>
                        <a:pt x="4236" y="3859"/>
                      </a:lnTo>
                      <a:lnTo>
                        <a:pt x="4261" y="3833"/>
                      </a:lnTo>
                      <a:lnTo>
                        <a:pt x="4280" y="3804"/>
                      </a:lnTo>
                      <a:lnTo>
                        <a:pt x="4292" y="3769"/>
                      </a:lnTo>
                      <a:lnTo>
                        <a:pt x="4296" y="3733"/>
                      </a:lnTo>
                      <a:lnTo>
                        <a:pt x="4292" y="3696"/>
                      </a:lnTo>
                      <a:lnTo>
                        <a:pt x="4280" y="3664"/>
                      </a:lnTo>
                      <a:lnTo>
                        <a:pt x="4261" y="3633"/>
                      </a:lnTo>
                      <a:lnTo>
                        <a:pt x="4236" y="3609"/>
                      </a:lnTo>
                      <a:lnTo>
                        <a:pt x="4207" y="3591"/>
                      </a:lnTo>
                      <a:lnTo>
                        <a:pt x="4172" y="3578"/>
                      </a:lnTo>
                      <a:lnTo>
                        <a:pt x="4136" y="3574"/>
                      </a:lnTo>
                      <a:close/>
                      <a:moveTo>
                        <a:pt x="1614" y="3574"/>
                      </a:moveTo>
                      <a:lnTo>
                        <a:pt x="1577" y="3578"/>
                      </a:lnTo>
                      <a:lnTo>
                        <a:pt x="1543" y="3591"/>
                      </a:lnTo>
                      <a:lnTo>
                        <a:pt x="1514" y="3609"/>
                      </a:lnTo>
                      <a:lnTo>
                        <a:pt x="1488" y="3633"/>
                      </a:lnTo>
                      <a:lnTo>
                        <a:pt x="1470" y="3664"/>
                      </a:lnTo>
                      <a:lnTo>
                        <a:pt x="1457" y="3696"/>
                      </a:lnTo>
                      <a:lnTo>
                        <a:pt x="1453" y="3733"/>
                      </a:lnTo>
                      <a:lnTo>
                        <a:pt x="1457" y="3769"/>
                      </a:lnTo>
                      <a:lnTo>
                        <a:pt x="1470" y="3804"/>
                      </a:lnTo>
                      <a:lnTo>
                        <a:pt x="1488" y="3833"/>
                      </a:lnTo>
                      <a:lnTo>
                        <a:pt x="1514" y="3859"/>
                      </a:lnTo>
                      <a:lnTo>
                        <a:pt x="1543" y="3877"/>
                      </a:lnTo>
                      <a:lnTo>
                        <a:pt x="1577" y="3890"/>
                      </a:lnTo>
                      <a:lnTo>
                        <a:pt x="1614" y="3893"/>
                      </a:lnTo>
                      <a:lnTo>
                        <a:pt x="1650" y="3890"/>
                      </a:lnTo>
                      <a:lnTo>
                        <a:pt x="1685" y="3877"/>
                      </a:lnTo>
                      <a:lnTo>
                        <a:pt x="1714" y="3859"/>
                      </a:lnTo>
                      <a:lnTo>
                        <a:pt x="1738" y="3833"/>
                      </a:lnTo>
                      <a:lnTo>
                        <a:pt x="1758" y="3804"/>
                      </a:lnTo>
                      <a:lnTo>
                        <a:pt x="1769" y="3769"/>
                      </a:lnTo>
                      <a:lnTo>
                        <a:pt x="1774" y="3733"/>
                      </a:lnTo>
                      <a:lnTo>
                        <a:pt x="1769" y="3696"/>
                      </a:lnTo>
                      <a:lnTo>
                        <a:pt x="1758" y="3664"/>
                      </a:lnTo>
                      <a:lnTo>
                        <a:pt x="1738" y="3633"/>
                      </a:lnTo>
                      <a:lnTo>
                        <a:pt x="1714" y="3609"/>
                      </a:lnTo>
                      <a:lnTo>
                        <a:pt x="1685" y="3591"/>
                      </a:lnTo>
                      <a:lnTo>
                        <a:pt x="1650" y="3578"/>
                      </a:lnTo>
                      <a:lnTo>
                        <a:pt x="1614" y="3574"/>
                      </a:lnTo>
                      <a:close/>
                      <a:moveTo>
                        <a:pt x="4136" y="2119"/>
                      </a:moveTo>
                      <a:lnTo>
                        <a:pt x="4099" y="2122"/>
                      </a:lnTo>
                      <a:lnTo>
                        <a:pt x="4066" y="2135"/>
                      </a:lnTo>
                      <a:lnTo>
                        <a:pt x="4035" y="2153"/>
                      </a:lnTo>
                      <a:lnTo>
                        <a:pt x="4012" y="2179"/>
                      </a:lnTo>
                      <a:lnTo>
                        <a:pt x="3992" y="2208"/>
                      </a:lnTo>
                      <a:lnTo>
                        <a:pt x="3981" y="2243"/>
                      </a:lnTo>
                      <a:lnTo>
                        <a:pt x="3977" y="2279"/>
                      </a:lnTo>
                      <a:lnTo>
                        <a:pt x="3981" y="2316"/>
                      </a:lnTo>
                      <a:lnTo>
                        <a:pt x="3992" y="2348"/>
                      </a:lnTo>
                      <a:lnTo>
                        <a:pt x="4012" y="2379"/>
                      </a:lnTo>
                      <a:lnTo>
                        <a:pt x="4035" y="2403"/>
                      </a:lnTo>
                      <a:lnTo>
                        <a:pt x="4066" y="2421"/>
                      </a:lnTo>
                      <a:lnTo>
                        <a:pt x="4099" y="2434"/>
                      </a:lnTo>
                      <a:lnTo>
                        <a:pt x="4136" y="2438"/>
                      </a:lnTo>
                      <a:lnTo>
                        <a:pt x="4172" y="2434"/>
                      </a:lnTo>
                      <a:lnTo>
                        <a:pt x="4207" y="2421"/>
                      </a:lnTo>
                      <a:lnTo>
                        <a:pt x="4236" y="2403"/>
                      </a:lnTo>
                      <a:lnTo>
                        <a:pt x="4261" y="2379"/>
                      </a:lnTo>
                      <a:lnTo>
                        <a:pt x="4280" y="2348"/>
                      </a:lnTo>
                      <a:lnTo>
                        <a:pt x="4292" y="2316"/>
                      </a:lnTo>
                      <a:lnTo>
                        <a:pt x="4296" y="2279"/>
                      </a:lnTo>
                      <a:lnTo>
                        <a:pt x="4292" y="2243"/>
                      </a:lnTo>
                      <a:lnTo>
                        <a:pt x="4280" y="2208"/>
                      </a:lnTo>
                      <a:lnTo>
                        <a:pt x="4261" y="2179"/>
                      </a:lnTo>
                      <a:lnTo>
                        <a:pt x="4236" y="2153"/>
                      </a:lnTo>
                      <a:lnTo>
                        <a:pt x="4207" y="2135"/>
                      </a:lnTo>
                      <a:lnTo>
                        <a:pt x="4172" y="2122"/>
                      </a:lnTo>
                      <a:lnTo>
                        <a:pt x="4136" y="2119"/>
                      </a:lnTo>
                      <a:close/>
                      <a:moveTo>
                        <a:pt x="1614" y="2119"/>
                      </a:moveTo>
                      <a:lnTo>
                        <a:pt x="1577" y="2122"/>
                      </a:lnTo>
                      <a:lnTo>
                        <a:pt x="1543" y="2135"/>
                      </a:lnTo>
                      <a:lnTo>
                        <a:pt x="1514" y="2153"/>
                      </a:lnTo>
                      <a:lnTo>
                        <a:pt x="1488" y="2179"/>
                      </a:lnTo>
                      <a:lnTo>
                        <a:pt x="1470" y="2208"/>
                      </a:lnTo>
                      <a:lnTo>
                        <a:pt x="1457" y="2243"/>
                      </a:lnTo>
                      <a:lnTo>
                        <a:pt x="1453" y="2279"/>
                      </a:lnTo>
                      <a:lnTo>
                        <a:pt x="1457" y="2316"/>
                      </a:lnTo>
                      <a:lnTo>
                        <a:pt x="1470" y="2348"/>
                      </a:lnTo>
                      <a:lnTo>
                        <a:pt x="1488" y="2379"/>
                      </a:lnTo>
                      <a:lnTo>
                        <a:pt x="1514" y="2403"/>
                      </a:lnTo>
                      <a:lnTo>
                        <a:pt x="1543" y="2421"/>
                      </a:lnTo>
                      <a:lnTo>
                        <a:pt x="1577" y="2434"/>
                      </a:lnTo>
                      <a:lnTo>
                        <a:pt x="1614" y="2438"/>
                      </a:lnTo>
                      <a:lnTo>
                        <a:pt x="1650" y="2434"/>
                      </a:lnTo>
                      <a:lnTo>
                        <a:pt x="1685" y="2421"/>
                      </a:lnTo>
                      <a:lnTo>
                        <a:pt x="1714" y="2403"/>
                      </a:lnTo>
                      <a:lnTo>
                        <a:pt x="1738" y="2379"/>
                      </a:lnTo>
                      <a:lnTo>
                        <a:pt x="1758" y="2348"/>
                      </a:lnTo>
                      <a:lnTo>
                        <a:pt x="1769" y="2316"/>
                      </a:lnTo>
                      <a:lnTo>
                        <a:pt x="1774" y="2279"/>
                      </a:lnTo>
                      <a:lnTo>
                        <a:pt x="1769" y="2243"/>
                      </a:lnTo>
                      <a:lnTo>
                        <a:pt x="1758" y="2208"/>
                      </a:lnTo>
                      <a:lnTo>
                        <a:pt x="1738" y="2179"/>
                      </a:lnTo>
                      <a:lnTo>
                        <a:pt x="1714" y="2153"/>
                      </a:lnTo>
                      <a:lnTo>
                        <a:pt x="1685" y="2135"/>
                      </a:lnTo>
                      <a:lnTo>
                        <a:pt x="1650" y="2122"/>
                      </a:lnTo>
                      <a:lnTo>
                        <a:pt x="1614" y="2119"/>
                      </a:lnTo>
                      <a:close/>
                      <a:moveTo>
                        <a:pt x="2629" y="1804"/>
                      </a:moveTo>
                      <a:lnTo>
                        <a:pt x="1955" y="2192"/>
                      </a:lnTo>
                      <a:lnTo>
                        <a:pt x="1964" y="2235"/>
                      </a:lnTo>
                      <a:lnTo>
                        <a:pt x="1966" y="2279"/>
                      </a:lnTo>
                      <a:lnTo>
                        <a:pt x="1960" y="2337"/>
                      </a:lnTo>
                      <a:lnTo>
                        <a:pt x="1946" y="2394"/>
                      </a:lnTo>
                      <a:lnTo>
                        <a:pt x="1924" y="2445"/>
                      </a:lnTo>
                      <a:lnTo>
                        <a:pt x="1893" y="2492"/>
                      </a:lnTo>
                      <a:lnTo>
                        <a:pt x="1856" y="2534"/>
                      </a:lnTo>
                      <a:lnTo>
                        <a:pt x="1813" y="2569"/>
                      </a:lnTo>
                      <a:lnTo>
                        <a:pt x="1763" y="2596"/>
                      </a:lnTo>
                      <a:lnTo>
                        <a:pt x="1710" y="2616"/>
                      </a:lnTo>
                      <a:lnTo>
                        <a:pt x="1710" y="3396"/>
                      </a:lnTo>
                      <a:lnTo>
                        <a:pt x="1763" y="3416"/>
                      </a:lnTo>
                      <a:lnTo>
                        <a:pt x="1813" y="3443"/>
                      </a:lnTo>
                      <a:lnTo>
                        <a:pt x="1856" y="3478"/>
                      </a:lnTo>
                      <a:lnTo>
                        <a:pt x="1893" y="3520"/>
                      </a:lnTo>
                      <a:lnTo>
                        <a:pt x="1924" y="3567"/>
                      </a:lnTo>
                      <a:lnTo>
                        <a:pt x="1946" y="3618"/>
                      </a:lnTo>
                      <a:lnTo>
                        <a:pt x="1960" y="3675"/>
                      </a:lnTo>
                      <a:lnTo>
                        <a:pt x="1966" y="3733"/>
                      </a:lnTo>
                      <a:lnTo>
                        <a:pt x="1964" y="3777"/>
                      </a:lnTo>
                      <a:lnTo>
                        <a:pt x="1955" y="3820"/>
                      </a:lnTo>
                      <a:lnTo>
                        <a:pt x="2629" y="4208"/>
                      </a:lnTo>
                      <a:lnTo>
                        <a:pt x="2671" y="4176"/>
                      </a:lnTo>
                      <a:lnTo>
                        <a:pt x="2715" y="4146"/>
                      </a:lnTo>
                      <a:lnTo>
                        <a:pt x="2766" y="4126"/>
                      </a:lnTo>
                      <a:lnTo>
                        <a:pt x="2819" y="4114"/>
                      </a:lnTo>
                      <a:lnTo>
                        <a:pt x="2876" y="4110"/>
                      </a:lnTo>
                      <a:lnTo>
                        <a:pt x="2930" y="4114"/>
                      </a:lnTo>
                      <a:lnTo>
                        <a:pt x="2983" y="4126"/>
                      </a:lnTo>
                      <a:lnTo>
                        <a:pt x="3034" y="4146"/>
                      </a:lnTo>
                      <a:lnTo>
                        <a:pt x="3080" y="4176"/>
                      </a:lnTo>
                      <a:lnTo>
                        <a:pt x="3120" y="4208"/>
                      </a:lnTo>
                      <a:lnTo>
                        <a:pt x="3795" y="3820"/>
                      </a:lnTo>
                      <a:lnTo>
                        <a:pt x="3787" y="3777"/>
                      </a:lnTo>
                      <a:lnTo>
                        <a:pt x="3784" y="3733"/>
                      </a:lnTo>
                      <a:lnTo>
                        <a:pt x="3789" y="3675"/>
                      </a:lnTo>
                      <a:lnTo>
                        <a:pt x="3804" y="3618"/>
                      </a:lnTo>
                      <a:lnTo>
                        <a:pt x="3826" y="3567"/>
                      </a:lnTo>
                      <a:lnTo>
                        <a:pt x="3857" y="3520"/>
                      </a:lnTo>
                      <a:lnTo>
                        <a:pt x="3895" y="3478"/>
                      </a:lnTo>
                      <a:lnTo>
                        <a:pt x="3939" y="3443"/>
                      </a:lnTo>
                      <a:lnTo>
                        <a:pt x="3986" y="3416"/>
                      </a:lnTo>
                      <a:lnTo>
                        <a:pt x="4041" y="3396"/>
                      </a:lnTo>
                      <a:lnTo>
                        <a:pt x="4041" y="2616"/>
                      </a:lnTo>
                      <a:lnTo>
                        <a:pt x="3986" y="2596"/>
                      </a:lnTo>
                      <a:lnTo>
                        <a:pt x="3939" y="2569"/>
                      </a:lnTo>
                      <a:lnTo>
                        <a:pt x="3895" y="2534"/>
                      </a:lnTo>
                      <a:lnTo>
                        <a:pt x="3857" y="2492"/>
                      </a:lnTo>
                      <a:lnTo>
                        <a:pt x="3826" y="2445"/>
                      </a:lnTo>
                      <a:lnTo>
                        <a:pt x="3804" y="2394"/>
                      </a:lnTo>
                      <a:lnTo>
                        <a:pt x="3789" y="2337"/>
                      </a:lnTo>
                      <a:lnTo>
                        <a:pt x="3784" y="2279"/>
                      </a:lnTo>
                      <a:lnTo>
                        <a:pt x="3787" y="2235"/>
                      </a:lnTo>
                      <a:lnTo>
                        <a:pt x="3795" y="2192"/>
                      </a:lnTo>
                      <a:lnTo>
                        <a:pt x="3120" y="1804"/>
                      </a:lnTo>
                      <a:lnTo>
                        <a:pt x="3080" y="1836"/>
                      </a:lnTo>
                      <a:lnTo>
                        <a:pt x="3034" y="1866"/>
                      </a:lnTo>
                      <a:lnTo>
                        <a:pt x="2983" y="1886"/>
                      </a:lnTo>
                      <a:lnTo>
                        <a:pt x="2930" y="1898"/>
                      </a:lnTo>
                      <a:lnTo>
                        <a:pt x="2876" y="1902"/>
                      </a:lnTo>
                      <a:lnTo>
                        <a:pt x="2819" y="1898"/>
                      </a:lnTo>
                      <a:lnTo>
                        <a:pt x="2766" y="1886"/>
                      </a:lnTo>
                      <a:lnTo>
                        <a:pt x="2715" y="1866"/>
                      </a:lnTo>
                      <a:lnTo>
                        <a:pt x="2671" y="1836"/>
                      </a:lnTo>
                      <a:lnTo>
                        <a:pt x="2629" y="1804"/>
                      </a:lnTo>
                      <a:close/>
                      <a:moveTo>
                        <a:pt x="5397" y="1392"/>
                      </a:moveTo>
                      <a:lnTo>
                        <a:pt x="5361" y="1396"/>
                      </a:lnTo>
                      <a:lnTo>
                        <a:pt x="5326" y="1406"/>
                      </a:lnTo>
                      <a:lnTo>
                        <a:pt x="5297" y="1426"/>
                      </a:lnTo>
                      <a:lnTo>
                        <a:pt x="5272" y="1450"/>
                      </a:lnTo>
                      <a:lnTo>
                        <a:pt x="5253" y="1481"/>
                      </a:lnTo>
                      <a:lnTo>
                        <a:pt x="5242" y="1514"/>
                      </a:lnTo>
                      <a:lnTo>
                        <a:pt x="5237" y="1550"/>
                      </a:lnTo>
                      <a:lnTo>
                        <a:pt x="5242" y="1587"/>
                      </a:lnTo>
                      <a:lnTo>
                        <a:pt x="5253" y="1621"/>
                      </a:lnTo>
                      <a:lnTo>
                        <a:pt x="5272" y="1651"/>
                      </a:lnTo>
                      <a:lnTo>
                        <a:pt x="5297" y="1676"/>
                      </a:lnTo>
                      <a:lnTo>
                        <a:pt x="5326" y="1694"/>
                      </a:lnTo>
                      <a:lnTo>
                        <a:pt x="5361" y="1707"/>
                      </a:lnTo>
                      <a:lnTo>
                        <a:pt x="5397" y="1711"/>
                      </a:lnTo>
                      <a:lnTo>
                        <a:pt x="5434" y="1707"/>
                      </a:lnTo>
                      <a:lnTo>
                        <a:pt x="5468" y="1694"/>
                      </a:lnTo>
                      <a:lnTo>
                        <a:pt x="5498" y="1676"/>
                      </a:lnTo>
                      <a:lnTo>
                        <a:pt x="5521" y="1651"/>
                      </a:lnTo>
                      <a:lnTo>
                        <a:pt x="5541" y="1621"/>
                      </a:lnTo>
                      <a:lnTo>
                        <a:pt x="5552" y="1587"/>
                      </a:lnTo>
                      <a:lnTo>
                        <a:pt x="5558" y="1550"/>
                      </a:lnTo>
                      <a:lnTo>
                        <a:pt x="5552" y="1514"/>
                      </a:lnTo>
                      <a:lnTo>
                        <a:pt x="5541" y="1481"/>
                      </a:lnTo>
                      <a:lnTo>
                        <a:pt x="5521" y="1450"/>
                      </a:lnTo>
                      <a:lnTo>
                        <a:pt x="5498" y="1426"/>
                      </a:lnTo>
                      <a:lnTo>
                        <a:pt x="5468" y="1406"/>
                      </a:lnTo>
                      <a:lnTo>
                        <a:pt x="5434" y="1396"/>
                      </a:lnTo>
                      <a:lnTo>
                        <a:pt x="5397" y="1392"/>
                      </a:lnTo>
                      <a:close/>
                      <a:moveTo>
                        <a:pt x="2876" y="1392"/>
                      </a:moveTo>
                      <a:lnTo>
                        <a:pt x="2839" y="1396"/>
                      </a:lnTo>
                      <a:lnTo>
                        <a:pt x="2805" y="1406"/>
                      </a:lnTo>
                      <a:lnTo>
                        <a:pt x="2775" y="1426"/>
                      </a:lnTo>
                      <a:lnTo>
                        <a:pt x="2750" y="1450"/>
                      </a:lnTo>
                      <a:lnTo>
                        <a:pt x="2732" y="1481"/>
                      </a:lnTo>
                      <a:lnTo>
                        <a:pt x="2719" y="1514"/>
                      </a:lnTo>
                      <a:lnTo>
                        <a:pt x="2715" y="1550"/>
                      </a:lnTo>
                      <a:lnTo>
                        <a:pt x="2719" y="1587"/>
                      </a:lnTo>
                      <a:lnTo>
                        <a:pt x="2732" y="1621"/>
                      </a:lnTo>
                      <a:lnTo>
                        <a:pt x="2750" y="1651"/>
                      </a:lnTo>
                      <a:lnTo>
                        <a:pt x="2775" y="1676"/>
                      </a:lnTo>
                      <a:lnTo>
                        <a:pt x="2805" y="1694"/>
                      </a:lnTo>
                      <a:lnTo>
                        <a:pt x="2839" y="1707"/>
                      </a:lnTo>
                      <a:lnTo>
                        <a:pt x="2876" y="1711"/>
                      </a:lnTo>
                      <a:lnTo>
                        <a:pt x="2912" y="1707"/>
                      </a:lnTo>
                      <a:lnTo>
                        <a:pt x="2945" y="1694"/>
                      </a:lnTo>
                      <a:lnTo>
                        <a:pt x="2974" y="1676"/>
                      </a:lnTo>
                      <a:lnTo>
                        <a:pt x="3000" y="1651"/>
                      </a:lnTo>
                      <a:lnTo>
                        <a:pt x="3018" y="1621"/>
                      </a:lnTo>
                      <a:lnTo>
                        <a:pt x="3031" y="1587"/>
                      </a:lnTo>
                      <a:lnTo>
                        <a:pt x="3034" y="1550"/>
                      </a:lnTo>
                      <a:lnTo>
                        <a:pt x="3031" y="1514"/>
                      </a:lnTo>
                      <a:lnTo>
                        <a:pt x="3018" y="1481"/>
                      </a:lnTo>
                      <a:lnTo>
                        <a:pt x="3000" y="1450"/>
                      </a:lnTo>
                      <a:lnTo>
                        <a:pt x="2974" y="1426"/>
                      </a:lnTo>
                      <a:lnTo>
                        <a:pt x="2945" y="1406"/>
                      </a:lnTo>
                      <a:lnTo>
                        <a:pt x="2912" y="1396"/>
                      </a:lnTo>
                      <a:lnTo>
                        <a:pt x="2876" y="1392"/>
                      </a:lnTo>
                      <a:close/>
                      <a:moveTo>
                        <a:pt x="352" y="1392"/>
                      </a:moveTo>
                      <a:lnTo>
                        <a:pt x="316" y="1396"/>
                      </a:lnTo>
                      <a:lnTo>
                        <a:pt x="283" y="1406"/>
                      </a:lnTo>
                      <a:lnTo>
                        <a:pt x="252" y="1426"/>
                      </a:lnTo>
                      <a:lnTo>
                        <a:pt x="228" y="1450"/>
                      </a:lnTo>
                      <a:lnTo>
                        <a:pt x="208" y="1481"/>
                      </a:lnTo>
                      <a:lnTo>
                        <a:pt x="197" y="1514"/>
                      </a:lnTo>
                      <a:lnTo>
                        <a:pt x="192" y="1550"/>
                      </a:lnTo>
                      <a:lnTo>
                        <a:pt x="197" y="1587"/>
                      </a:lnTo>
                      <a:lnTo>
                        <a:pt x="208" y="1621"/>
                      </a:lnTo>
                      <a:lnTo>
                        <a:pt x="228" y="1651"/>
                      </a:lnTo>
                      <a:lnTo>
                        <a:pt x="252" y="1676"/>
                      </a:lnTo>
                      <a:lnTo>
                        <a:pt x="283" y="1694"/>
                      </a:lnTo>
                      <a:lnTo>
                        <a:pt x="316" y="1707"/>
                      </a:lnTo>
                      <a:lnTo>
                        <a:pt x="352" y="1711"/>
                      </a:lnTo>
                      <a:lnTo>
                        <a:pt x="389" y="1707"/>
                      </a:lnTo>
                      <a:lnTo>
                        <a:pt x="423" y="1694"/>
                      </a:lnTo>
                      <a:lnTo>
                        <a:pt x="452" y="1676"/>
                      </a:lnTo>
                      <a:lnTo>
                        <a:pt x="478" y="1651"/>
                      </a:lnTo>
                      <a:lnTo>
                        <a:pt x="496" y="1621"/>
                      </a:lnTo>
                      <a:lnTo>
                        <a:pt x="509" y="1587"/>
                      </a:lnTo>
                      <a:lnTo>
                        <a:pt x="513" y="1550"/>
                      </a:lnTo>
                      <a:lnTo>
                        <a:pt x="509" y="1514"/>
                      </a:lnTo>
                      <a:lnTo>
                        <a:pt x="496" y="1481"/>
                      </a:lnTo>
                      <a:lnTo>
                        <a:pt x="478" y="1450"/>
                      </a:lnTo>
                      <a:lnTo>
                        <a:pt x="452" y="1426"/>
                      </a:lnTo>
                      <a:lnTo>
                        <a:pt x="423" y="1406"/>
                      </a:lnTo>
                      <a:lnTo>
                        <a:pt x="389" y="1396"/>
                      </a:lnTo>
                      <a:lnTo>
                        <a:pt x="352" y="1392"/>
                      </a:lnTo>
                      <a:close/>
                      <a:moveTo>
                        <a:pt x="2876" y="0"/>
                      </a:moveTo>
                      <a:lnTo>
                        <a:pt x="2905" y="5"/>
                      </a:lnTo>
                      <a:lnTo>
                        <a:pt x="2932" y="18"/>
                      </a:lnTo>
                      <a:lnTo>
                        <a:pt x="2952" y="40"/>
                      </a:lnTo>
                      <a:lnTo>
                        <a:pt x="2967" y="66"/>
                      </a:lnTo>
                      <a:lnTo>
                        <a:pt x="2970" y="97"/>
                      </a:lnTo>
                      <a:lnTo>
                        <a:pt x="2970" y="1213"/>
                      </a:lnTo>
                      <a:lnTo>
                        <a:pt x="3025" y="1233"/>
                      </a:lnTo>
                      <a:lnTo>
                        <a:pt x="3073" y="1261"/>
                      </a:lnTo>
                      <a:lnTo>
                        <a:pt x="3116" y="1295"/>
                      </a:lnTo>
                      <a:lnTo>
                        <a:pt x="3155" y="1337"/>
                      </a:lnTo>
                      <a:lnTo>
                        <a:pt x="3186" y="1385"/>
                      </a:lnTo>
                      <a:lnTo>
                        <a:pt x="3207" y="1436"/>
                      </a:lnTo>
                      <a:lnTo>
                        <a:pt x="3222" y="1492"/>
                      </a:lnTo>
                      <a:lnTo>
                        <a:pt x="3228" y="1550"/>
                      </a:lnTo>
                      <a:lnTo>
                        <a:pt x="3224" y="1594"/>
                      </a:lnTo>
                      <a:lnTo>
                        <a:pt x="3217" y="1638"/>
                      </a:lnTo>
                      <a:lnTo>
                        <a:pt x="3891" y="2026"/>
                      </a:lnTo>
                      <a:lnTo>
                        <a:pt x="3931" y="1993"/>
                      </a:lnTo>
                      <a:lnTo>
                        <a:pt x="3977" y="1964"/>
                      </a:lnTo>
                      <a:lnTo>
                        <a:pt x="4026" y="1944"/>
                      </a:lnTo>
                      <a:lnTo>
                        <a:pt x="4081" y="1931"/>
                      </a:lnTo>
                      <a:lnTo>
                        <a:pt x="4136" y="1927"/>
                      </a:lnTo>
                      <a:lnTo>
                        <a:pt x="4192" y="1931"/>
                      </a:lnTo>
                      <a:lnTo>
                        <a:pt x="4245" y="1944"/>
                      </a:lnTo>
                      <a:lnTo>
                        <a:pt x="4294" y="1964"/>
                      </a:lnTo>
                      <a:lnTo>
                        <a:pt x="4340" y="1993"/>
                      </a:lnTo>
                      <a:lnTo>
                        <a:pt x="4382" y="2026"/>
                      </a:lnTo>
                      <a:lnTo>
                        <a:pt x="5056" y="1638"/>
                      </a:lnTo>
                      <a:lnTo>
                        <a:pt x="5047" y="1594"/>
                      </a:lnTo>
                      <a:lnTo>
                        <a:pt x="5045" y="1550"/>
                      </a:lnTo>
                      <a:lnTo>
                        <a:pt x="5051" y="1488"/>
                      </a:lnTo>
                      <a:lnTo>
                        <a:pt x="5067" y="1428"/>
                      </a:lnTo>
                      <a:lnTo>
                        <a:pt x="5093" y="1374"/>
                      </a:lnTo>
                      <a:lnTo>
                        <a:pt x="5127" y="1324"/>
                      </a:lnTo>
                      <a:lnTo>
                        <a:pt x="5171" y="1283"/>
                      </a:lnTo>
                      <a:lnTo>
                        <a:pt x="5220" y="1248"/>
                      </a:lnTo>
                      <a:lnTo>
                        <a:pt x="5275" y="1221"/>
                      </a:lnTo>
                      <a:lnTo>
                        <a:pt x="5334" y="1204"/>
                      </a:lnTo>
                      <a:lnTo>
                        <a:pt x="5397" y="1199"/>
                      </a:lnTo>
                      <a:lnTo>
                        <a:pt x="5461" y="1204"/>
                      </a:lnTo>
                      <a:lnTo>
                        <a:pt x="5519" y="1221"/>
                      </a:lnTo>
                      <a:lnTo>
                        <a:pt x="5574" y="1248"/>
                      </a:lnTo>
                      <a:lnTo>
                        <a:pt x="5623" y="1283"/>
                      </a:lnTo>
                      <a:lnTo>
                        <a:pt x="5667" y="1324"/>
                      </a:lnTo>
                      <a:lnTo>
                        <a:pt x="5702" y="1374"/>
                      </a:lnTo>
                      <a:lnTo>
                        <a:pt x="5727" y="1428"/>
                      </a:lnTo>
                      <a:lnTo>
                        <a:pt x="5744" y="1488"/>
                      </a:lnTo>
                      <a:lnTo>
                        <a:pt x="5749" y="1550"/>
                      </a:lnTo>
                      <a:lnTo>
                        <a:pt x="5744" y="1614"/>
                      </a:lnTo>
                      <a:lnTo>
                        <a:pt x="5727" y="1674"/>
                      </a:lnTo>
                      <a:lnTo>
                        <a:pt x="5702" y="1729"/>
                      </a:lnTo>
                      <a:lnTo>
                        <a:pt x="5667" y="1778"/>
                      </a:lnTo>
                      <a:lnTo>
                        <a:pt x="5623" y="1820"/>
                      </a:lnTo>
                      <a:lnTo>
                        <a:pt x="5574" y="1855"/>
                      </a:lnTo>
                      <a:lnTo>
                        <a:pt x="5519" y="1880"/>
                      </a:lnTo>
                      <a:lnTo>
                        <a:pt x="5461" y="1897"/>
                      </a:lnTo>
                      <a:lnTo>
                        <a:pt x="5397" y="1902"/>
                      </a:lnTo>
                      <a:lnTo>
                        <a:pt x="5341" y="1898"/>
                      </a:lnTo>
                      <a:lnTo>
                        <a:pt x="5288" y="1886"/>
                      </a:lnTo>
                      <a:lnTo>
                        <a:pt x="5239" y="1866"/>
                      </a:lnTo>
                      <a:lnTo>
                        <a:pt x="5193" y="1836"/>
                      </a:lnTo>
                      <a:lnTo>
                        <a:pt x="5153" y="1804"/>
                      </a:lnTo>
                      <a:lnTo>
                        <a:pt x="4478" y="2192"/>
                      </a:lnTo>
                      <a:lnTo>
                        <a:pt x="4486" y="2235"/>
                      </a:lnTo>
                      <a:lnTo>
                        <a:pt x="4487" y="2279"/>
                      </a:lnTo>
                      <a:lnTo>
                        <a:pt x="4484" y="2337"/>
                      </a:lnTo>
                      <a:lnTo>
                        <a:pt x="4469" y="2394"/>
                      </a:lnTo>
                      <a:lnTo>
                        <a:pt x="4446" y="2445"/>
                      </a:lnTo>
                      <a:lnTo>
                        <a:pt x="4416" y="2492"/>
                      </a:lnTo>
                      <a:lnTo>
                        <a:pt x="4378" y="2534"/>
                      </a:lnTo>
                      <a:lnTo>
                        <a:pt x="4334" y="2569"/>
                      </a:lnTo>
                      <a:lnTo>
                        <a:pt x="4285" y="2596"/>
                      </a:lnTo>
                      <a:lnTo>
                        <a:pt x="4232" y="2616"/>
                      </a:lnTo>
                      <a:lnTo>
                        <a:pt x="4232" y="3396"/>
                      </a:lnTo>
                      <a:lnTo>
                        <a:pt x="4285" y="3416"/>
                      </a:lnTo>
                      <a:lnTo>
                        <a:pt x="4334" y="3443"/>
                      </a:lnTo>
                      <a:lnTo>
                        <a:pt x="4378" y="3478"/>
                      </a:lnTo>
                      <a:lnTo>
                        <a:pt x="4416" y="3520"/>
                      </a:lnTo>
                      <a:lnTo>
                        <a:pt x="4446" y="3567"/>
                      </a:lnTo>
                      <a:lnTo>
                        <a:pt x="4469" y="3618"/>
                      </a:lnTo>
                      <a:lnTo>
                        <a:pt x="4484" y="3675"/>
                      </a:lnTo>
                      <a:lnTo>
                        <a:pt x="4487" y="3733"/>
                      </a:lnTo>
                      <a:lnTo>
                        <a:pt x="4486" y="3777"/>
                      </a:lnTo>
                      <a:lnTo>
                        <a:pt x="4478" y="3820"/>
                      </a:lnTo>
                      <a:lnTo>
                        <a:pt x="5153" y="4208"/>
                      </a:lnTo>
                      <a:lnTo>
                        <a:pt x="5193" y="4176"/>
                      </a:lnTo>
                      <a:lnTo>
                        <a:pt x="5239" y="4146"/>
                      </a:lnTo>
                      <a:lnTo>
                        <a:pt x="5288" y="4126"/>
                      </a:lnTo>
                      <a:lnTo>
                        <a:pt x="5341" y="4114"/>
                      </a:lnTo>
                      <a:lnTo>
                        <a:pt x="5397" y="4110"/>
                      </a:lnTo>
                      <a:lnTo>
                        <a:pt x="5461" y="4115"/>
                      </a:lnTo>
                      <a:lnTo>
                        <a:pt x="5519" y="4132"/>
                      </a:lnTo>
                      <a:lnTo>
                        <a:pt x="5574" y="4157"/>
                      </a:lnTo>
                      <a:lnTo>
                        <a:pt x="5623" y="4192"/>
                      </a:lnTo>
                      <a:lnTo>
                        <a:pt x="5667" y="4234"/>
                      </a:lnTo>
                      <a:lnTo>
                        <a:pt x="5702" y="4283"/>
                      </a:lnTo>
                      <a:lnTo>
                        <a:pt x="5727" y="4338"/>
                      </a:lnTo>
                      <a:lnTo>
                        <a:pt x="5744" y="4398"/>
                      </a:lnTo>
                      <a:lnTo>
                        <a:pt x="5749" y="4462"/>
                      </a:lnTo>
                      <a:lnTo>
                        <a:pt x="5744" y="4524"/>
                      </a:lnTo>
                      <a:lnTo>
                        <a:pt x="5727" y="4584"/>
                      </a:lnTo>
                      <a:lnTo>
                        <a:pt x="5702" y="4638"/>
                      </a:lnTo>
                      <a:lnTo>
                        <a:pt x="5667" y="4688"/>
                      </a:lnTo>
                      <a:lnTo>
                        <a:pt x="5623" y="4729"/>
                      </a:lnTo>
                      <a:lnTo>
                        <a:pt x="5574" y="4764"/>
                      </a:lnTo>
                      <a:lnTo>
                        <a:pt x="5519" y="4791"/>
                      </a:lnTo>
                      <a:lnTo>
                        <a:pt x="5461" y="4808"/>
                      </a:lnTo>
                      <a:lnTo>
                        <a:pt x="5397" y="4813"/>
                      </a:lnTo>
                      <a:lnTo>
                        <a:pt x="5334" y="4808"/>
                      </a:lnTo>
                      <a:lnTo>
                        <a:pt x="5275" y="4791"/>
                      </a:lnTo>
                      <a:lnTo>
                        <a:pt x="5220" y="4764"/>
                      </a:lnTo>
                      <a:lnTo>
                        <a:pt x="5171" y="4729"/>
                      </a:lnTo>
                      <a:lnTo>
                        <a:pt x="5127" y="4688"/>
                      </a:lnTo>
                      <a:lnTo>
                        <a:pt x="5093" y="4638"/>
                      </a:lnTo>
                      <a:lnTo>
                        <a:pt x="5067" y="4584"/>
                      </a:lnTo>
                      <a:lnTo>
                        <a:pt x="5051" y="4524"/>
                      </a:lnTo>
                      <a:lnTo>
                        <a:pt x="5045" y="4462"/>
                      </a:lnTo>
                      <a:lnTo>
                        <a:pt x="5047" y="4418"/>
                      </a:lnTo>
                      <a:lnTo>
                        <a:pt x="5056" y="4374"/>
                      </a:lnTo>
                      <a:lnTo>
                        <a:pt x="4382" y="3986"/>
                      </a:lnTo>
                      <a:lnTo>
                        <a:pt x="4340" y="4019"/>
                      </a:lnTo>
                      <a:lnTo>
                        <a:pt x="4294" y="4048"/>
                      </a:lnTo>
                      <a:lnTo>
                        <a:pt x="4245" y="4068"/>
                      </a:lnTo>
                      <a:lnTo>
                        <a:pt x="4192" y="4081"/>
                      </a:lnTo>
                      <a:lnTo>
                        <a:pt x="4136" y="4085"/>
                      </a:lnTo>
                      <a:lnTo>
                        <a:pt x="4081" y="4081"/>
                      </a:lnTo>
                      <a:lnTo>
                        <a:pt x="4026" y="4068"/>
                      </a:lnTo>
                      <a:lnTo>
                        <a:pt x="3977" y="4048"/>
                      </a:lnTo>
                      <a:lnTo>
                        <a:pt x="3931" y="4019"/>
                      </a:lnTo>
                      <a:lnTo>
                        <a:pt x="3891" y="3986"/>
                      </a:lnTo>
                      <a:lnTo>
                        <a:pt x="3217" y="4374"/>
                      </a:lnTo>
                      <a:lnTo>
                        <a:pt x="3224" y="4418"/>
                      </a:lnTo>
                      <a:lnTo>
                        <a:pt x="3228" y="4462"/>
                      </a:lnTo>
                      <a:lnTo>
                        <a:pt x="3222" y="4520"/>
                      </a:lnTo>
                      <a:lnTo>
                        <a:pt x="3207" y="4576"/>
                      </a:lnTo>
                      <a:lnTo>
                        <a:pt x="3186" y="4627"/>
                      </a:lnTo>
                      <a:lnTo>
                        <a:pt x="3155" y="4675"/>
                      </a:lnTo>
                      <a:lnTo>
                        <a:pt x="3116" y="4717"/>
                      </a:lnTo>
                      <a:lnTo>
                        <a:pt x="3073" y="4751"/>
                      </a:lnTo>
                      <a:lnTo>
                        <a:pt x="3025" y="4779"/>
                      </a:lnTo>
                      <a:lnTo>
                        <a:pt x="2970" y="4799"/>
                      </a:lnTo>
                      <a:lnTo>
                        <a:pt x="2970" y="5915"/>
                      </a:lnTo>
                      <a:lnTo>
                        <a:pt x="2967" y="5946"/>
                      </a:lnTo>
                      <a:lnTo>
                        <a:pt x="2952" y="5972"/>
                      </a:lnTo>
                      <a:lnTo>
                        <a:pt x="2932" y="5994"/>
                      </a:lnTo>
                      <a:lnTo>
                        <a:pt x="2905" y="6007"/>
                      </a:lnTo>
                      <a:lnTo>
                        <a:pt x="2876" y="6012"/>
                      </a:lnTo>
                      <a:lnTo>
                        <a:pt x="2845" y="6007"/>
                      </a:lnTo>
                      <a:lnTo>
                        <a:pt x="2819" y="5994"/>
                      </a:lnTo>
                      <a:lnTo>
                        <a:pt x="2797" y="5972"/>
                      </a:lnTo>
                      <a:lnTo>
                        <a:pt x="2784" y="5946"/>
                      </a:lnTo>
                      <a:lnTo>
                        <a:pt x="2779" y="5915"/>
                      </a:lnTo>
                      <a:lnTo>
                        <a:pt x="2779" y="4799"/>
                      </a:lnTo>
                      <a:lnTo>
                        <a:pt x="2726" y="4779"/>
                      </a:lnTo>
                      <a:lnTo>
                        <a:pt x="2677" y="4751"/>
                      </a:lnTo>
                      <a:lnTo>
                        <a:pt x="2633" y="4717"/>
                      </a:lnTo>
                      <a:lnTo>
                        <a:pt x="2595" y="4675"/>
                      </a:lnTo>
                      <a:lnTo>
                        <a:pt x="2566" y="4627"/>
                      </a:lnTo>
                      <a:lnTo>
                        <a:pt x="2542" y="4576"/>
                      </a:lnTo>
                      <a:lnTo>
                        <a:pt x="2527" y="4520"/>
                      </a:lnTo>
                      <a:lnTo>
                        <a:pt x="2524" y="4462"/>
                      </a:lnTo>
                      <a:lnTo>
                        <a:pt x="2526" y="4418"/>
                      </a:lnTo>
                      <a:lnTo>
                        <a:pt x="2533" y="4374"/>
                      </a:lnTo>
                      <a:lnTo>
                        <a:pt x="1858" y="3986"/>
                      </a:lnTo>
                      <a:lnTo>
                        <a:pt x="1818" y="4019"/>
                      </a:lnTo>
                      <a:lnTo>
                        <a:pt x="1772" y="4048"/>
                      </a:lnTo>
                      <a:lnTo>
                        <a:pt x="1723" y="4068"/>
                      </a:lnTo>
                      <a:lnTo>
                        <a:pt x="1670" y="4081"/>
                      </a:lnTo>
                      <a:lnTo>
                        <a:pt x="1614" y="4085"/>
                      </a:lnTo>
                      <a:lnTo>
                        <a:pt x="1557" y="4081"/>
                      </a:lnTo>
                      <a:lnTo>
                        <a:pt x="1504" y="4068"/>
                      </a:lnTo>
                      <a:lnTo>
                        <a:pt x="1455" y="4048"/>
                      </a:lnTo>
                      <a:lnTo>
                        <a:pt x="1410" y="4019"/>
                      </a:lnTo>
                      <a:lnTo>
                        <a:pt x="1370" y="3986"/>
                      </a:lnTo>
                      <a:lnTo>
                        <a:pt x="695" y="4374"/>
                      </a:lnTo>
                      <a:lnTo>
                        <a:pt x="702" y="4418"/>
                      </a:lnTo>
                      <a:lnTo>
                        <a:pt x="704" y="4462"/>
                      </a:lnTo>
                      <a:lnTo>
                        <a:pt x="699" y="4524"/>
                      </a:lnTo>
                      <a:lnTo>
                        <a:pt x="682" y="4584"/>
                      </a:lnTo>
                      <a:lnTo>
                        <a:pt x="657" y="4638"/>
                      </a:lnTo>
                      <a:lnTo>
                        <a:pt x="622" y="4688"/>
                      </a:lnTo>
                      <a:lnTo>
                        <a:pt x="580" y="4729"/>
                      </a:lnTo>
                      <a:lnTo>
                        <a:pt x="531" y="4764"/>
                      </a:lnTo>
                      <a:lnTo>
                        <a:pt x="476" y="4791"/>
                      </a:lnTo>
                      <a:lnTo>
                        <a:pt x="416" y="4808"/>
                      </a:lnTo>
                      <a:lnTo>
                        <a:pt x="352" y="4813"/>
                      </a:lnTo>
                      <a:lnTo>
                        <a:pt x="290" y="4808"/>
                      </a:lnTo>
                      <a:lnTo>
                        <a:pt x="230" y="4791"/>
                      </a:lnTo>
                      <a:lnTo>
                        <a:pt x="175" y="4764"/>
                      </a:lnTo>
                      <a:lnTo>
                        <a:pt x="126" y="4729"/>
                      </a:lnTo>
                      <a:lnTo>
                        <a:pt x="84" y="4688"/>
                      </a:lnTo>
                      <a:lnTo>
                        <a:pt x="49" y="4638"/>
                      </a:lnTo>
                      <a:lnTo>
                        <a:pt x="22" y="4584"/>
                      </a:lnTo>
                      <a:lnTo>
                        <a:pt x="6" y="4524"/>
                      </a:lnTo>
                      <a:lnTo>
                        <a:pt x="0" y="4462"/>
                      </a:lnTo>
                      <a:lnTo>
                        <a:pt x="6" y="4398"/>
                      </a:lnTo>
                      <a:lnTo>
                        <a:pt x="22" y="4338"/>
                      </a:lnTo>
                      <a:lnTo>
                        <a:pt x="49" y="4283"/>
                      </a:lnTo>
                      <a:lnTo>
                        <a:pt x="84" y="4234"/>
                      </a:lnTo>
                      <a:lnTo>
                        <a:pt x="126" y="4192"/>
                      </a:lnTo>
                      <a:lnTo>
                        <a:pt x="175" y="4157"/>
                      </a:lnTo>
                      <a:lnTo>
                        <a:pt x="230" y="4132"/>
                      </a:lnTo>
                      <a:lnTo>
                        <a:pt x="290" y="4115"/>
                      </a:lnTo>
                      <a:lnTo>
                        <a:pt x="352" y="4110"/>
                      </a:lnTo>
                      <a:lnTo>
                        <a:pt x="409" y="4114"/>
                      </a:lnTo>
                      <a:lnTo>
                        <a:pt x="461" y="4126"/>
                      </a:lnTo>
                      <a:lnTo>
                        <a:pt x="511" y="4146"/>
                      </a:lnTo>
                      <a:lnTo>
                        <a:pt x="556" y="4176"/>
                      </a:lnTo>
                      <a:lnTo>
                        <a:pt x="598" y="4208"/>
                      </a:lnTo>
                      <a:lnTo>
                        <a:pt x="1273" y="3820"/>
                      </a:lnTo>
                      <a:lnTo>
                        <a:pt x="1264" y="3777"/>
                      </a:lnTo>
                      <a:lnTo>
                        <a:pt x="1262" y="3733"/>
                      </a:lnTo>
                      <a:lnTo>
                        <a:pt x="1267" y="3675"/>
                      </a:lnTo>
                      <a:lnTo>
                        <a:pt x="1280" y="3618"/>
                      </a:lnTo>
                      <a:lnTo>
                        <a:pt x="1304" y="3567"/>
                      </a:lnTo>
                      <a:lnTo>
                        <a:pt x="1335" y="3520"/>
                      </a:lnTo>
                      <a:lnTo>
                        <a:pt x="1371" y="3478"/>
                      </a:lnTo>
                      <a:lnTo>
                        <a:pt x="1415" y="3443"/>
                      </a:lnTo>
                      <a:lnTo>
                        <a:pt x="1464" y="3416"/>
                      </a:lnTo>
                      <a:lnTo>
                        <a:pt x="1517" y="3396"/>
                      </a:lnTo>
                      <a:lnTo>
                        <a:pt x="1517" y="2616"/>
                      </a:lnTo>
                      <a:lnTo>
                        <a:pt x="1464" y="2596"/>
                      </a:lnTo>
                      <a:lnTo>
                        <a:pt x="1415" y="2569"/>
                      </a:lnTo>
                      <a:lnTo>
                        <a:pt x="1371" y="2534"/>
                      </a:lnTo>
                      <a:lnTo>
                        <a:pt x="1335" y="2492"/>
                      </a:lnTo>
                      <a:lnTo>
                        <a:pt x="1304" y="2445"/>
                      </a:lnTo>
                      <a:lnTo>
                        <a:pt x="1280" y="2394"/>
                      </a:lnTo>
                      <a:lnTo>
                        <a:pt x="1267" y="2337"/>
                      </a:lnTo>
                      <a:lnTo>
                        <a:pt x="1262" y="2279"/>
                      </a:lnTo>
                      <a:lnTo>
                        <a:pt x="1264" y="2235"/>
                      </a:lnTo>
                      <a:lnTo>
                        <a:pt x="1273" y="2192"/>
                      </a:lnTo>
                      <a:lnTo>
                        <a:pt x="598" y="1804"/>
                      </a:lnTo>
                      <a:lnTo>
                        <a:pt x="556" y="1836"/>
                      </a:lnTo>
                      <a:lnTo>
                        <a:pt x="511" y="1866"/>
                      </a:lnTo>
                      <a:lnTo>
                        <a:pt x="461" y="1886"/>
                      </a:lnTo>
                      <a:lnTo>
                        <a:pt x="409" y="1898"/>
                      </a:lnTo>
                      <a:lnTo>
                        <a:pt x="352" y="1902"/>
                      </a:lnTo>
                      <a:lnTo>
                        <a:pt x="290" y="1897"/>
                      </a:lnTo>
                      <a:lnTo>
                        <a:pt x="230" y="1880"/>
                      </a:lnTo>
                      <a:lnTo>
                        <a:pt x="175" y="1855"/>
                      </a:lnTo>
                      <a:lnTo>
                        <a:pt x="126" y="1820"/>
                      </a:lnTo>
                      <a:lnTo>
                        <a:pt x="84" y="1778"/>
                      </a:lnTo>
                      <a:lnTo>
                        <a:pt x="49" y="1729"/>
                      </a:lnTo>
                      <a:lnTo>
                        <a:pt x="22" y="1674"/>
                      </a:lnTo>
                      <a:lnTo>
                        <a:pt x="6" y="1614"/>
                      </a:lnTo>
                      <a:lnTo>
                        <a:pt x="0" y="1550"/>
                      </a:lnTo>
                      <a:lnTo>
                        <a:pt x="6" y="1488"/>
                      </a:lnTo>
                      <a:lnTo>
                        <a:pt x="22" y="1428"/>
                      </a:lnTo>
                      <a:lnTo>
                        <a:pt x="49" y="1374"/>
                      </a:lnTo>
                      <a:lnTo>
                        <a:pt x="84" y="1324"/>
                      </a:lnTo>
                      <a:lnTo>
                        <a:pt x="126" y="1283"/>
                      </a:lnTo>
                      <a:lnTo>
                        <a:pt x="175" y="1248"/>
                      </a:lnTo>
                      <a:lnTo>
                        <a:pt x="230" y="1221"/>
                      </a:lnTo>
                      <a:lnTo>
                        <a:pt x="290" y="1204"/>
                      </a:lnTo>
                      <a:lnTo>
                        <a:pt x="352" y="1199"/>
                      </a:lnTo>
                      <a:lnTo>
                        <a:pt x="416" y="1204"/>
                      </a:lnTo>
                      <a:lnTo>
                        <a:pt x="476" y="1221"/>
                      </a:lnTo>
                      <a:lnTo>
                        <a:pt x="531" y="1248"/>
                      </a:lnTo>
                      <a:lnTo>
                        <a:pt x="580" y="1283"/>
                      </a:lnTo>
                      <a:lnTo>
                        <a:pt x="622" y="1324"/>
                      </a:lnTo>
                      <a:lnTo>
                        <a:pt x="657" y="1374"/>
                      </a:lnTo>
                      <a:lnTo>
                        <a:pt x="682" y="1428"/>
                      </a:lnTo>
                      <a:lnTo>
                        <a:pt x="699" y="1488"/>
                      </a:lnTo>
                      <a:lnTo>
                        <a:pt x="704" y="1550"/>
                      </a:lnTo>
                      <a:lnTo>
                        <a:pt x="702" y="1594"/>
                      </a:lnTo>
                      <a:lnTo>
                        <a:pt x="695" y="1638"/>
                      </a:lnTo>
                      <a:lnTo>
                        <a:pt x="1370" y="2026"/>
                      </a:lnTo>
                      <a:lnTo>
                        <a:pt x="1410" y="1993"/>
                      </a:lnTo>
                      <a:lnTo>
                        <a:pt x="1455" y="1964"/>
                      </a:lnTo>
                      <a:lnTo>
                        <a:pt x="1504" y="1944"/>
                      </a:lnTo>
                      <a:lnTo>
                        <a:pt x="1557" y="1931"/>
                      </a:lnTo>
                      <a:lnTo>
                        <a:pt x="1614" y="1927"/>
                      </a:lnTo>
                      <a:lnTo>
                        <a:pt x="1670" y="1931"/>
                      </a:lnTo>
                      <a:lnTo>
                        <a:pt x="1723" y="1944"/>
                      </a:lnTo>
                      <a:lnTo>
                        <a:pt x="1772" y="1964"/>
                      </a:lnTo>
                      <a:lnTo>
                        <a:pt x="1818" y="1993"/>
                      </a:lnTo>
                      <a:lnTo>
                        <a:pt x="1858" y="2026"/>
                      </a:lnTo>
                      <a:lnTo>
                        <a:pt x="2533" y="1638"/>
                      </a:lnTo>
                      <a:lnTo>
                        <a:pt x="2526" y="1594"/>
                      </a:lnTo>
                      <a:lnTo>
                        <a:pt x="2524" y="1550"/>
                      </a:lnTo>
                      <a:lnTo>
                        <a:pt x="2527" y="1492"/>
                      </a:lnTo>
                      <a:lnTo>
                        <a:pt x="2542" y="1436"/>
                      </a:lnTo>
                      <a:lnTo>
                        <a:pt x="2566" y="1385"/>
                      </a:lnTo>
                      <a:lnTo>
                        <a:pt x="2595" y="1337"/>
                      </a:lnTo>
                      <a:lnTo>
                        <a:pt x="2633" y="1295"/>
                      </a:lnTo>
                      <a:lnTo>
                        <a:pt x="2677" y="1261"/>
                      </a:lnTo>
                      <a:lnTo>
                        <a:pt x="2726" y="1233"/>
                      </a:lnTo>
                      <a:lnTo>
                        <a:pt x="2779" y="1213"/>
                      </a:lnTo>
                      <a:lnTo>
                        <a:pt x="2779" y="97"/>
                      </a:lnTo>
                      <a:lnTo>
                        <a:pt x="2784" y="66"/>
                      </a:lnTo>
                      <a:lnTo>
                        <a:pt x="2797" y="40"/>
                      </a:lnTo>
                      <a:lnTo>
                        <a:pt x="2819" y="18"/>
                      </a:lnTo>
                      <a:lnTo>
                        <a:pt x="2845" y="5"/>
                      </a:lnTo>
                      <a:lnTo>
                        <a:pt x="28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4" name="Group 133"/>
          <p:cNvGrpSpPr/>
          <p:nvPr/>
        </p:nvGrpSpPr>
        <p:grpSpPr>
          <a:xfrm>
            <a:off x="6863031" y="2168209"/>
            <a:ext cx="3889962" cy="1188720"/>
            <a:chOff x="6373994" y="970509"/>
            <a:chExt cx="3889962" cy="1188720"/>
          </a:xfrm>
        </p:grpSpPr>
        <p:sp>
          <p:nvSpPr>
            <p:cNvPr id="105" name="Rectangle 104"/>
            <p:cNvSpPr/>
            <p:nvPr/>
          </p:nvSpPr>
          <p:spPr>
            <a:xfrm>
              <a:off x="7785133" y="1353128"/>
              <a:ext cx="2478823" cy="553998"/>
            </a:xfrm>
            <a:prstGeom prst="rect">
              <a:avLst/>
            </a:prstGeom>
          </p:spPr>
          <p:txBody>
            <a:bodyPr wrap="square">
              <a:spAutoFit/>
            </a:bodyPr>
            <a:lstStyle/>
            <a:p>
              <a:r>
                <a:rPr lang="en-US" sz="3000" b="1" spc="-150" dirty="0">
                  <a:solidFill>
                    <a:schemeClr val="tx1">
                      <a:lumMod val="65000"/>
                      <a:lumOff val="35000"/>
                    </a:schemeClr>
                  </a:solidFill>
                </a:rPr>
                <a:t>Reflection</a:t>
              </a:r>
              <a:endParaRPr lang="en-US" sz="3000" b="1" dirty="0"/>
            </a:p>
          </p:txBody>
        </p:sp>
        <p:grpSp>
          <p:nvGrpSpPr>
            <p:cNvPr id="129" name="Group 128"/>
            <p:cNvGrpSpPr/>
            <p:nvPr/>
          </p:nvGrpSpPr>
          <p:grpSpPr>
            <a:xfrm>
              <a:off x="6373994" y="970509"/>
              <a:ext cx="1188720" cy="1188720"/>
              <a:chOff x="6373994" y="970509"/>
              <a:chExt cx="1188720" cy="1188720"/>
            </a:xfrm>
          </p:grpSpPr>
          <p:sp>
            <p:nvSpPr>
              <p:cNvPr id="99" name="Rounded Rectangle 98"/>
              <p:cNvSpPr/>
              <p:nvPr/>
            </p:nvSpPr>
            <p:spPr>
              <a:xfrm>
                <a:off x="6373994" y="970509"/>
                <a:ext cx="1188720" cy="1188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44"/>
              <p:cNvGrpSpPr>
                <a:grpSpLocks noChangeAspect="1"/>
              </p:cNvGrpSpPr>
              <p:nvPr/>
            </p:nvGrpSpPr>
            <p:grpSpPr bwMode="auto">
              <a:xfrm>
                <a:off x="6655344" y="1251859"/>
                <a:ext cx="626021" cy="626021"/>
                <a:chOff x="1113" y="217"/>
                <a:chExt cx="3006" cy="3006"/>
              </a:xfrm>
              <a:solidFill>
                <a:schemeClr val="bg1"/>
              </a:solidFill>
            </p:grpSpPr>
            <p:sp>
              <p:nvSpPr>
                <p:cNvPr id="119" name="Freeform 46"/>
                <p:cNvSpPr>
                  <a:spLocks noEditPoints="1"/>
                </p:cNvSpPr>
                <p:nvPr/>
              </p:nvSpPr>
              <p:spPr bwMode="auto">
                <a:xfrm>
                  <a:off x="1113" y="217"/>
                  <a:ext cx="3006" cy="3006"/>
                </a:xfrm>
                <a:custGeom>
                  <a:avLst/>
                  <a:gdLst>
                    <a:gd name="T0" fmla="*/ 4352 w 6012"/>
                    <a:gd name="T1" fmla="*/ 1920 h 6012"/>
                    <a:gd name="T2" fmla="*/ 1660 w 6012"/>
                    <a:gd name="T3" fmla="*/ 1920 h 6012"/>
                    <a:gd name="T4" fmla="*/ 4447 w 6012"/>
                    <a:gd name="T5" fmla="*/ 359 h 6012"/>
                    <a:gd name="T6" fmla="*/ 4114 w 6012"/>
                    <a:gd name="T7" fmla="*/ 871 h 6012"/>
                    <a:gd name="T8" fmla="*/ 4212 w 6012"/>
                    <a:gd name="T9" fmla="*/ 1490 h 6012"/>
                    <a:gd name="T10" fmla="*/ 4684 w 6012"/>
                    <a:gd name="T11" fmla="*/ 1875 h 6012"/>
                    <a:gd name="T12" fmla="*/ 5312 w 6012"/>
                    <a:gd name="T13" fmla="*/ 1842 h 6012"/>
                    <a:gd name="T14" fmla="*/ 5742 w 6012"/>
                    <a:gd name="T15" fmla="*/ 1412 h 6012"/>
                    <a:gd name="T16" fmla="*/ 5775 w 6012"/>
                    <a:gd name="T17" fmla="*/ 783 h 6012"/>
                    <a:gd name="T18" fmla="*/ 5393 w 6012"/>
                    <a:gd name="T19" fmla="*/ 310 h 6012"/>
                    <a:gd name="T20" fmla="*/ 1159 w 6012"/>
                    <a:gd name="T21" fmla="*/ 5 h 6012"/>
                    <a:gd name="T22" fmla="*/ 1671 w 6012"/>
                    <a:gd name="T23" fmla="*/ 213 h 6012"/>
                    <a:gd name="T24" fmla="*/ 1603 w 6012"/>
                    <a:gd name="T25" fmla="*/ 350 h 6012"/>
                    <a:gd name="T26" fmla="*/ 1222 w 6012"/>
                    <a:gd name="T27" fmla="*/ 208 h 6012"/>
                    <a:gd name="T28" fmla="*/ 619 w 6012"/>
                    <a:gd name="T29" fmla="*/ 310 h 6012"/>
                    <a:gd name="T30" fmla="*/ 237 w 6012"/>
                    <a:gd name="T31" fmla="*/ 783 h 6012"/>
                    <a:gd name="T32" fmla="*/ 270 w 6012"/>
                    <a:gd name="T33" fmla="*/ 1412 h 6012"/>
                    <a:gd name="T34" fmla="*/ 700 w 6012"/>
                    <a:gd name="T35" fmla="*/ 1842 h 6012"/>
                    <a:gd name="T36" fmla="*/ 1328 w 6012"/>
                    <a:gd name="T37" fmla="*/ 1875 h 6012"/>
                    <a:gd name="T38" fmla="*/ 1800 w 6012"/>
                    <a:gd name="T39" fmla="*/ 1490 h 6012"/>
                    <a:gd name="T40" fmla="*/ 1902 w 6012"/>
                    <a:gd name="T41" fmla="*/ 887 h 6012"/>
                    <a:gd name="T42" fmla="*/ 1762 w 6012"/>
                    <a:gd name="T43" fmla="*/ 506 h 6012"/>
                    <a:gd name="T44" fmla="*/ 1898 w 6012"/>
                    <a:gd name="T45" fmla="*/ 441 h 6012"/>
                    <a:gd name="T46" fmla="*/ 2106 w 6012"/>
                    <a:gd name="T47" fmla="*/ 953 h 6012"/>
                    <a:gd name="T48" fmla="*/ 1935 w 6012"/>
                    <a:gd name="T49" fmla="*/ 1640 h 6012"/>
                    <a:gd name="T50" fmla="*/ 3006 w 6012"/>
                    <a:gd name="T51" fmla="*/ 2942 h 6012"/>
                    <a:gd name="T52" fmla="*/ 4077 w 6012"/>
                    <a:gd name="T53" fmla="*/ 1640 h 6012"/>
                    <a:gd name="T54" fmla="*/ 3906 w 6012"/>
                    <a:gd name="T55" fmla="*/ 947 h 6012"/>
                    <a:gd name="T56" fmla="*/ 4210 w 6012"/>
                    <a:gd name="T57" fmla="*/ 310 h 6012"/>
                    <a:gd name="T58" fmla="*/ 4850 w 6012"/>
                    <a:gd name="T59" fmla="*/ 5 h 6012"/>
                    <a:gd name="T60" fmla="*/ 5546 w 6012"/>
                    <a:gd name="T61" fmla="*/ 180 h 6012"/>
                    <a:gd name="T62" fmla="*/ 5965 w 6012"/>
                    <a:gd name="T63" fmla="*/ 741 h 6012"/>
                    <a:gd name="T64" fmla="*/ 5928 w 6012"/>
                    <a:gd name="T65" fmla="*/ 1467 h 6012"/>
                    <a:gd name="T66" fmla="*/ 5460 w 6012"/>
                    <a:gd name="T67" fmla="*/ 1982 h 6012"/>
                    <a:gd name="T68" fmla="*/ 4786 w 6012"/>
                    <a:gd name="T69" fmla="*/ 2097 h 6012"/>
                    <a:gd name="T70" fmla="*/ 4369 w 6012"/>
                    <a:gd name="T71" fmla="*/ 3771 h 6012"/>
                    <a:gd name="T72" fmla="*/ 4536 w 6012"/>
                    <a:gd name="T73" fmla="*/ 4604 h 6012"/>
                    <a:gd name="T74" fmla="*/ 4227 w 6012"/>
                    <a:gd name="T75" fmla="*/ 5407 h 6012"/>
                    <a:gd name="T76" fmla="*/ 4074 w 6012"/>
                    <a:gd name="T77" fmla="*/ 5407 h 6012"/>
                    <a:gd name="T78" fmla="*/ 4192 w 6012"/>
                    <a:gd name="T79" fmla="*/ 5107 h 6012"/>
                    <a:gd name="T80" fmla="*/ 4343 w 6012"/>
                    <a:gd name="T81" fmla="*/ 4354 h 6012"/>
                    <a:gd name="T82" fmla="*/ 4034 w 6012"/>
                    <a:gd name="T83" fmla="*/ 3613 h 6012"/>
                    <a:gd name="T84" fmla="*/ 3363 w 6012"/>
                    <a:gd name="T85" fmla="*/ 3183 h 6012"/>
                    <a:gd name="T86" fmla="*/ 2538 w 6012"/>
                    <a:gd name="T87" fmla="*/ 3217 h 6012"/>
                    <a:gd name="T88" fmla="*/ 1909 w 6012"/>
                    <a:gd name="T89" fmla="*/ 3704 h 6012"/>
                    <a:gd name="T90" fmla="*/ 1663 w 6012"/>
                    <a:gd name="T91" fmla="*/ 4476 h 6012"/>
                    <a:gd name="T92" fmla="*/ 1909 w 6012"/>
                    <a:gd name="T93" fmla="*/ 5250 h 6012"/>
                    <a:gd name="T94" fmla="*/ 2538 w 6012"/>
                    <a:gd name="T95" fmla="*/ 5735 h 6012"/>
                    <a:gd name="T96" fmla="*/ 3332 w 6012"/>
                    <a:gd name="T97" fmla="*/ 5781 h 6012"/>
                    <a:gd name="T98" fmla="*/ 3868 w 6012"/>
                    <a:gd name="T99" fmla="*/ 5526 h 6012"/>
                    <a:gd name="T100" fmla="*/ 3973 w 6012"/>
                    <a:gd name="T101" fmla="*/ 5633 h 6012"/>
                    <a:gd name="T102" fmla="*/ 3498 w 6012"/>
                    <a:gd name="T103" fmla="*/ 5932 h 6012"/>
                    <a:gd name="T104" fmla="*/ 2620 w 6012"/>
                    <a:gd name="T105" fmla="*/ 5963 h 6012"/>
                    <a:gd name="T106" fmla="*/ 1878 w 6012"/>
                    <a:gd name="T107" fmla="*/ 5516 h 6012"/>
                    <a:gd name="T108" fmla="*/ 1494 w 6012"/>
                    <a:gd name="T109" fmla="*/ 4739 h 6012"/>
                    <a:gd name="T110" fmla="*/ 1592 w 6012"/>
                    <a:gd name="T111" fmla="*/ 3879 h 6012"/>
                    <a:gd name="T112" fmla="*/ 1308 w 6012"/>
                    <a:gd name="T113" fmla="*/ 2081 h 6012"/>
                    <a:gd name="T114" fmla="*/ 645 w 6012"/>
                    <a:gd name="T115" fmla="*/ 2028 h 6012"/>
                    <a:gd name="T116" fmla="*/ 128 w 6012"/>
                    <a:gd name="T117" fmla="*/ 1558 h 6012"/>
                    <a:gd name="T118" fmla="*/ 22 w 6012"/>
                    <a:gd name="T119" fmla="*/ 844 h 6012"/>
                    <a:gd name="T120" fmla="*/ 384 w 6012"/>
                    <a:gd name="T121" fmla="*/ 240 h 6012"/>
                    <a:gd name="T122" fmla="*/ 1055 w 6012"/>
                    <a:gd name="T123" fmla="*/ 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12" h="6012">
                      <a:moveTo>
                        <a:pt x="4352" y="1920"/>
                      </a:moveTo>
                      <a:lnTo>
                        <a:pt x="3682" y="3099"/>
                      </a:lnTo>
                      <a:lnTo>
                        <a:pt x="3766" y="3144"/>
                      </a:lnTo>
                      <a:lnTo>
                        <a:pt x="3848" y="3194"/>
                      </a:lnTo>
                      <a:lnTo>
                        <a:pt x="4520" y="2015"/>
                      </a:lnTo>
                      <a:lnTo>
                        <a:pt x="4434" y="1971"/>
                      </a:lnTo>
                      <a:lnTo>
                        <a:pt x="4352" y="1920"/>
                      </a:lnTo>
                      <a:close/>
                      <a:moveTo>
                        <a:pt x="1660" y="1920"/>
                      </a:moveTo>
                      <a:lnTo>
                        <a:pt x="1578" y="1971"/>
                      </a:lnTo>
                      <a:lnTo>
                        <a:pt x="1492" y="2015"/>
                      </a:lnTo>
                      <a:lnTo>
                        <a:pt x="2164" y="3194"/>
                      </a:lnTo>
                      <a:lnTo>
                        <a:pt x="2246" y="3144"/>
                      </a:lnTo>
                      <a:lnTo>
                        <a:pt x="2330" y="3099"/>
                      </a:lnTo>
                      <a:lnTo>
                        <a:pt x="1660" y="1920"/>
                      </a:lnTo>
                      <a:close/>
                      <a:moveTo>
                        <a:pt x="4957" y="191"/>
                      </a:moveTo>
                      <a:lnTo>
                        <a:pt x="4862" y="197"/>
                      </a:lnTo>
                      <a:lnTo>
                        <a:pt x="4771" y="211"/>
                      </a:lnTo>
                      <a:lnTo>
                        <a:pt x="4684" y="237"/>
                      </a:lnTo>
                      <a:lnTo>
                        <a:pt x="4600" y="270"/>
                      </a:lnTo>
                      <a:lnTo>
                        <a:pt x="4522" y="310"/>
                      </a:lnTo>
                      <a:lnTo>
                        <a:pt x="4447" y="359"/>
                      </a:lnTo>
                      <a:lnTo>
                        <a:pt x="4378" y="415"/>
                      </a:lnTo>
                      <a:lnTo>
                        <a:pt x="4316" y="477"/>
                      </a:lnTo>
                      <a:lnTo>
                        <a:pt x="4259" y="547"/>
                      </a:lnTo>
                      <a:lnTo>
                        <a:pt x="4212" y="619"/>
                      </a:lnTo>
                      <a:lnTo>
                        <a:pt x="4170" y="700"/>
                      </a:lnTo>
                      <a:lnTo>
                        <a:pt x="4137" y="783"/>
                      </a:lnTo>
                      <a:lnTo>
                        <a:pt x="4114" y="871"/>
                      </a:lnTo>
                      <a:lnTo>
                        <a:pt x="4099" y="962"/>
                      </a:lnTo>
                      <a:lnTo>
                        <a:pt x="4094" y="1055"/>
                      </a:lnTo>
                      <a:lnTo>
                        <a:pt x="4099" y="1150"/>
                      </a:lnTo>
                      <a:lnTo>
                        <a:pt x="4114" y="1241"/>
                      </a:lnTo>
                      <a:lnTo>
                        <a:pt x="4137" y="1328"/>
                      </a:lnTo>
                      <a:lnTo>
                        <a:pt x="4170" y="1412"/>
                      </a:lnTo>
                      <a:lnTo>
                        <a:pt x="4212" y="1490"/>
                      </a:lnTo>
                      <a:lnTo>
                        <a:pt x="4259" y="1565"/>
                      </a:lnTo>
                      <a:lnTo>
                        <a:pt x="4316" y="1634"/>
                      </a:lnTo>
                      <a:lnTo>
                        <a:pt x="4378" y="1696"/>
                      </a:lnTo>
                      <a:lnTo>
                        <a:pt x="4447" y="1753"/>
                      </a:lnTo>
                      <a:lnTo>
                        <a:pt x="4522" y="1800"/>
                      </a:lnTo>
                      <a:lnTo>
                        <a:pt x="4600" y="1842"/>
                      </a:lnTo>
                      <a:lnTo>
                        <a:pt x="4684" y="1875"/>
                      </a:lnTo>
                      <a:lnTo>
                        <a:pt x="4771" y="1898"/>
                      </a:lnTo>
                      <a:lnTo>
                        <a:pt x="4862" y="1913"/>
                      </a:lnTo>
                      <a:lnTo>
                        <a:pt x="4957" y="1918"/>
                      </a:lnTo>
                      <a:lnTo>
                        <a:pt x="5050" y="1913"/>
                      </a:lnTo>
                      <a:lnTo>
                        <a:pt x="5141" y="1898"/>
                      </a:lnTo>
                      <a:lnTo>
                        <a:pt x="5229" y="1875"/>
                      </a:lnTo>
                      <a:lnTo>
                        <a:pt x="5312" y="1842"/>
                      </a:lnTo>
                      <a:lnTo>
                        <a:pt x="5393" y="1800"/>
                      </a:lnTo>
                      <a:lnTo>
                        <a:pt x="5465" y="1753"/>
                      </a:lnTo>
                      <a:lnTo>
                        <a:pt x="5535" y="1696"/>
                      </a:lnTo>
                      <a:lnTo>
                        <a:pt x="5597" y="1634"/>
                      </a:lnTo>
                      <a:lnTo>
                        <a:pt x="5653" y="1565"/>
                      </a:lnTo>
                      <a:lnTo>
                        <a:pt x="5702" y="1490"/>
                      </a:lnTo>
                      <a:lnTo>
                        <a:pt x="5742" y="1412"/>
                      </a:lnTo>
                      <a:lnTo>
                        <a:pt x="5775" y="1328"/>
                      </a:lnTo>
                      <a:lnTo>
                        <a:pt x="5801" y="1241"/>
                      </a:lnTo>
                      <a:lnTo>
                        <a:pt x="5815" y="1150"/>
                      </a:lnTo>
                      <a:lnTo>
                        <a:pt x="5821" y="1055"/>
                      </a:lnTo>
                      <a:lnTo>
                        <a:pt x="5815" y="962"/>
                      </a:lnTo>
                      <a:lnTo>
                        <a:pt x="5801" y="871"/>
                      </a:lnTo>
                      <a:lnTo>
                        <a:pt x="5775" y="783"/>
                      </a:lnTo>
                      <a:lnTo>
                        <a:pt x="5742" y="700"/>
                      </a:lnTo>
                      <a:lnTo>
                        <a:pt x="5702" y="619"/>
                      </a:lnTo>
                      <a:lnTo>
                        <a:pt x="5653" y="547"/>
                      </a:lnTo>
                      <a:lnTo>
                        <a:pt x="5597" y="477"/>
                      </a:lnTo>
                      <a:lnTo>
                        <a:pt x="5535" y="415"/>
                      </a:lnTo>
                      <a:lnTo>
                        <a:pt x="5465" y="359"/>
                      </a:lnTo>
                      <a:lnTo>
                        <a:pt x="5393" y="310"/>
                      </a:lnTo>
                      <a:lnTo>
                        <a:pt x="5312" y="270"/>
                      </a:lnTo>
                      <a:lnTo>
                        <a:pt x="5229" y="237"/>
                      </a:lnTo>
                      <a:lnTo>
                        <a:pt x="5141" y="211"/>
                      </a:lnTo>
                      <a:lnTo>
                        <a:pt x="5050" y="197"/>
                      </a:lnTo>
                      <a:lnTo>
                        <a:pt x="4957" y="191"/>
                      </a:lnTo>
                      <a:close/>
                      <a:moveTo>
                        <a:pt x="1055" y="0"/>
                      </a:moveTo>
                      <a:lnTo>
                        <a:pt x="1159" y="5"/>
                      </a:lnTo>
                      <a:lnTo>
                        <a:pt x="1261" y="20"/>
                      </a:lnTo>
                      <a:lnTo>
                        <a:pt x="1359" y="44"/>
                      </a:lnTo>
                      <a:lnTo>
                        <a:pt x="1456" y="78"/>
                      </a:lnTo>
                      <a:lnTo>
                        <a:pt x="1549" y="122"/>
                      </a:lnTo>
                      <a:lnTo>
                        <a:pt x="1638" y="175"/>
                      </a:lnTo>
                      <a:lnTo>
                        <a:pt x="1656" y="191"/>
                      </a:lnTo>
                      <a:lnTo>
                        <a:pt x="1671" y="213"/>
                      </a:lnTo>
                      <a:lnTo>
                        <a:pt x="1678" y="235"/>
                      </a:lnTo>
                      <a:lnTo>
                        <a:pt x="1680" y="261"/>
                      </a:lnTo>
                      <a:lnTo>
                        <a:pt x="1676" y="284"/>
                      </a:lnTo>
                      <a:lnTo>
                        <a:pt x="1665" y="308"/>
                      </a:lnTo>
                      <a:lnTo>
                        <a:pt x="1647" y="328"/>
                      </a:lnTo>
                      <a:lnTo>
                        <a:pt x="1627" y="341"/>
                      </a:lnTo>
                      <a:lnTo>
                        <a:pt x="1603" y="350"/>
                      </a:lnTo>
                      <a:lnTo>
                        <a:pt x="1580" y="352"/>
                      </a:lnTo>
                      <a:lnTo>
                        <a:pt x="1554" y="346"/>
                      </a:lnTo>
                      <a:lnTo>
                        <a:pt x="1532" y="335"/>
                      </a:lnTo>
                      <a:lnTo>
                        <a:pt x="1459" y="291"/>
                      </a:lnTo>
                      <a:lnTo>
                        <a:pt x="1383" y="257"/>
                      </a:lnTo>
                      <a:lnTo>
                        <a:pt x="1304" y="228"/>
                      </a:lnTo>
                      <a:lnTo>
                        <a:pt x="1222" y="208"/>
                      </a:lnTo>
                      <a:lnTo>
                        <a:pt x="1140" y="197"/>
                      </a:lnTo>
                      <a:lnTo>
                        <a:pt x="1055" y="191"/>
                      </a:lnTo>
                      <a:lnTo>
                        <a:pt x="962" y="197"/>
                      </a:lnTo>
                      <a:lnTo>
                        <a:pt x="871" y="211"/>
                      </a:lnTo>
                      <a:lnTo>
                        <a:pt x="783" y="237"/>
                      </a:lnTo>
                      <a:lnTo>
                        <a:pt x="700" y="270"/>
                      </a:lnTo>
                      <a:lnTo>
                        <a:pt x="619" y="310"/>
                      </a:lnTo>
                      <a:lnTo>
                        <a:pt x="547" y="359"/>
                      </a:lnTo>
                      <a:lnTo>
                        <a:pt x="477" y="415"/>
                      </a:lnTo>
                      <a:lnTo>
                        <a:pt x="415" y="477"/>
                      </a:lnTo>
                      <a:lnTo>
                        <a:pt x="359" y="547"/>
                      </a:lnTo>
                      <a:lnTo>
                        <a:pt x="310" y="619"/>
                      </a:lnTo>
                      <a:lnTo>
                        <a:pt x="270" y="700"/>
                      </a:lnTo>
                      <a:lnTo>
                        <a:pt x="237" y="783"/>
                      </a:lnTo>
                      <a:lnTo>
                        <a:pt x="211" y="871"/>
                      </a:lnTo>
                      <a:lnTo>
                        <a:pt x="197" y="962"/>
                      </a:lnTo>
                      <a:lnTo>
                        <a:pt x="191" y="1055"/>
                      </a:lnTo>
                      <a:lnTo>
                        <a:pt x="197" y="1150"/>
                      </a:lnTo>
                      <a:lnTo>
                        <a:pt x="211" y="1241"/>
                      </a:lnTo>
                      <a:lnTo>
                        <a:pt x="237" y="1328"/>
                      </a:lnTo>
                      <a:lnTo>
                        <a:pt x="270" y="1412"/>
                      </a:lnTo>
                      <a:lnTo>
                        <a:pt x="310" y="1490"/>
                      </a:lnTo>
                      <a:lnTo>
                        <a:pt x="359" y="1565"/>
                      </a:lnTo>
                      <a:lnTo>
                        <a:pt x="415" y="1634"/>
                      </a:lnTo>
                      <a:lnTo>
                        <a:pt x="477" y="1696"/>
                      </a:lnTo>
                      <a:lnTo>
                        <a:pt x="547" y="1753"/>
                      </a:lnTo>
                      <a:lnTo>
                        <a:pt x="619" y="1800"/>
                      </a:lnTo>
                      <a:lnTo>
                        <a:pt x="700" y="1842"/>
                      </a:lnTo>
                      <a:lnTo>
                        <a:pt x="783" y="1875"/>
                      </a:lnTo>
                      <a:lnTo>
                        <a:pt x="871" y="1898"/>
                      </a:lnTo>
                      <a:lnTo>
                        <a:pt x="962" y="1913"/>
                      </a:lnTo>
                      <a:lnTo>
                        <a:pt x="1055" y="1918"/>
                      </a:lnTo>
                      <a:lnTo>
                        <a:pt x="1150" y="1913"/>
                      </a:lnTo>
                      <a:lnTo>
                        <a:pt x="1241" y="1898"/>
                      </a:lnTo>
                      <a:lnTo>
                        <a:pt x="1328" y="1875"/>
                      </a:lnTo>
                      <a:lnTo>
                        <a:pt x="1412" y="1842"/>
                      </a:lnTo>
                      <a:lnTo>
                        <a:pt x="1490" y="1800"/>
                      </a:lnTo>
                      <a:lnTo>
                        <a:pt x="1565" y="1753"/>
                      </a:lnTo>
                      <a:lnTo>
                        <a:pt x="1634" y="1696"/>
                      </a:lnTo>
                      <a:lnTo>
                        <a:pt x="1696" y="1634"/>
                      </a:lnTo>
                      <a:lnTo>
                        <a:pt x="1753" y="1565"/>
                      </a:lnTo>
                      <a:lnTo>
                        <a:pt x="1800" y="1490"/>
                      </a:lnTo>
                      <a:lnTo>
                        <a:pt x="1842" y="1412"/>
                      </a:lnTo>
                      <a:lnTo>
                        <a:pt x="1875" y="1328"/>
                      </a:lnTo>
                      <a:lnTo>
                        <a:pt x="1898" y="1241"/>
                      </a:lnTo>
                      <a:lnTo>
                        <a:pt x="1913" y="1150"/>
                      </a:lnTo>
                      <a:lnTo>
                        <a:pt x="1918" y="1055"/>
                      </a:lnTo>
                      <a:lnTo>
                        <a:pt x="1915" y="971"/>
                      </a:lnTo>
                      <a:lnTo>
                        <a:pt x="1902" y="887"/>
                      </a:lnTo>
                      <a:lnTo>
                        <a:pt x="1882" y="807"/>
                      </a:lnTo>
                      <a:lnTo>
                        <a:pt x="1855" y="727"/>
                      </a:lnTo>
                      <a:lnTo>
                        <a:pt x="1818" y="652"/>
                      </a:lnTo>
                      <a:lnTo>
                        <a:pt x="1776" y="579"/>
                      </a:lnTo>
                      <a:lnTo>
                        <a:pt x="1764" y="556"/>
                      </a:lnTo>
                      <a:lnTo>
                        <a:pt x="1760" y="532"/>
                      </a:lnTo>
                      <a:lnTo>
                        <a:pt x="1762" y="506"/>
                      </a:lnTo>
                      <a:lnTo>
                        <a:pt x="1769" y="485"/>
                      </a:lnTo>
                      <a:lnTo>
                        <a:pt x="1784" y="463"/>
                      </a:lnTo>
                      <a:lnTo>
                        <a:pt x="1802" y="446"/>
                      </a:lnTo>
                      <a:lnTo>
                        <a:pt x="1825" y="435"/>
                      </a:lnTo>
                      <a:lnTo>
                        <a:pt x="1851" y="430"/>
                      </a:lnTo>
                      <a:lnTo>
                        <a:pt x="1875" y="432"/>
                      </a:lnTo>
                      <a:lnTo>
                        <a:pt x="1898" y="441"/>
                      </a:lnTo>
                      <a:lnTo>
                        <a:pt x="1918" y="454"/>
                      </a:lnTo>
                      <a:lnTo>
                        <a:pt x="1935" y="474"/>
                      </a:lnTo>
                      <a:lnTo>
                        <a:pt x="1988" y="563"/>
                      </a:lnTo>
                      <a:lnTo>
                        <a:pt x="2031" y="654"/>
                      </a:lnTo>
                      <a:lnTo>
                        <a:pt x="2066" y="751"/>
                      </a:lnTo>
                      <a:lnTo>
                        <a:pt x="2091" y="851"/>
                      </a:lnTo>
                      <a:lnTo>
                        <a:pt x="2106" y="953"/>
                      </a:lnTo>
                      <a:lnTo>
                        <a:pt x="2111" y="1055"/>
                      </a:lnTo>
                      <a:lnTo>
                        <a:pt x="2106" y="1162"/>
                      </a:lnTo>
                      <a:lnTo>
                        <a:pt x="2090" y="1264"/>
                      </a:lnTo>
                      <a:lnTo>
                        <a:pt x="2064" y="1365"/>
                      </a:lnTo>
                      <a:lnTo>
                        <a:pt x="2030" y="1461"/>
                      </a:lnTo>
                      <a:lnTo>
                        <a:pt x="1986" y="1552"/>
                      </a:lnTo>
                      <a:lnTo>
                        <a:pt x="1935" y="1640"/>
                      </a:lnTo>
                      <a:lnTo>
                        <a:pt x="1875" y="1720"/>
                      </a:lnTo>
                      <a:lnTo>
                        <a:pt x="1807" y="1794"/>
                      </a:lnTo>
                      <a:lnTo>
                        <a:pt x="2509" y="3024"/>
                      </a:lnTo>
                      <a:lnTo>
                        <a:pt x="2629" y="2990"/>
                      </a:lnTo>
                      <a:lnTo>
                        <a:pt x="2751" y="2964"/>
                      </a:lnTo>
                      <a:lnTo>
                        <a:pt x="2877" y="2948"/>
                      </a:lnTo>
                      <a:lnTo>
                        <a:pt x="3006" y="2942"/>
                      </a:lnTo>
                      <a:lnTo>
                        <a:pt x="3135" y="2948"/>
                      </a:lnTo>
                      <a:lnTo>
                        <a:pt x="3261" y="2964"/>
                      </a:lnTo>
                      <a:lnTo>
                        <a:pt x="3383" y="2990"/>
                      </a:lnTo>
                      <a:lnTo>
                        <a:pt x="3503" y="3024"/>
                      </a:lnTo>
                      <a:lnTo>
                        <a:pt x="4205" y="1794"/>
                      </a:lnTo>
                      <a:lnTo>
                        <a:pt x="4137" y="1720"/>
                      </a:lnTo>
                      <a:lnTo>
                        <a:pt x="4077" y="1640"/>
                      </a:lnTo>
                      <a:lnTo>
                        <a:pt x="4026" y="1552"/>
                      </a:lnTo>
                      <a:lnTo>
                        <a:pt x="3982" y="1461"/>
                      </a:lnTo>
                      <a:lnTo>
                        <a:pt x="3948" y="1365"/>
                      </a:lnTo>
                      <a:lnTo>
                        <a:pt x="3922" y="1264"/>
                      </a:lnTo>
                      <a:lnTo>
                        <a:pt x="3906" y="1162"/>
                      </a:lnTo>
                      <a:lnTo>
                        <a:pt x="3901" y="1055"/>
                      </a:lnTo>
                      <a:lnTo>
                        <a:pt x="3906" y="947"/>
                      </a:lnTo>
                      <a:lnTo>
                        <a:pt x="3922" y="844"/>
                      </a:lnTo>
                      <a:lnTo>
                        <a:pt x="3950" y="741"/>
                      </a:lnTo>
                      <a:lnTo>
                        <a:pt x="3984" y="645"/>
                      </a:lnTo>
                      <a:lnTo>
                        <a:pt x="4030" y="552"/>
                      </a:lnTo>
                      <a:lnTo>
                        <a:pt x="4083" y="466"/>
                      </a:lnTo>
                      <a:lnTo>
                        <a:pt x="4143" y="384"/>
                      </a:lnTo>
                      <a:lnTo>
                        <a:pt x="4210" y="310"/>
                      </a:lnTo>
                      <a:lnTo>
                        <a:pt x="4287" y="240"/>
                      </a:lnTo>
                      <a:lnTo>
                        <a:pt x="4367" y="180"/>
                      </a:lnTo>
                      <a:lnTo>
                        <a:pt x="4454" y="128"/>
                      </a:lnTo>
                      <a:lnTo>
                        <a:pt x="4545" y="84"/>
                      </a:lnTo>
                      <a:lnTo>
                        <a:pt x="4644" y="47"/>
                      </a:lnTo>
                      <a:lnTo>
                        <a:pt x="4744" y="22"/>
                      </a:lnTo>
                      <a:lnTo>
                        <a:pt x="4850" y="5"/>
                      </a:lnTo>
                      <a:lnTo>
                        <a:pt x="4957" y="0"/>
                      </a:lnTo>
                      <a:lnTo>
                        <a:pt x="5065" y="5"/>
                      </a:lnTo>
                      <a:lnTo>
                        <a:pt x="5168" y="22"/>
                      </a:lnTo>
                      <a:lnTo>
                        <a:pt x="5271" y="47"/>
                      </a:lnTo>
                      <a:lnTo>
                        <a:pt x="5367" y="84"/>
                      </a:lnTo>
                      <a:lnTo>
                        <a:pt x="5460" y="128"/>
                      </a:lnTo>
                      <a:lnTo>
                        <a:pt x="5546" y="180"/>
                      </a:lnTo>
                      <a:lnTo>
                        <a:pt x="5628" y="240"/>
                      </a:lnTo>
                      <a:lnTo>
                        <a:pt x="5702" y="310"/>
                      </a:lnTo>
                      <a:lnTo>
                        <a:pt x="5772" y="384"/>
                      </a:lnTo>
                      <a:lnTo>
                        <a:pt x="5832" y="466"/>
                      </a:lnTo>
                      <a:lnTo>
                        <a:pt x="5884" y="552"/>
                      </a:lnTo>
                      <a:lnTo>
                        <a:pt x="5928" y="645"/>
                      </a:lnTo>
                      <a:lnTo>
                        <a:pt x="5965" y="741"/>
                      </a:lnTo>
                      <a:lnTo>
                        <a:pt x="5990" y="844"/>
                      </a:lnTo>
                      <a:lnTo>
                        <a:pt x="6007" y="947"/>
                      </a:lnTo>
                      <a:lnTo>
                        <a:pt x="6012" y="1055"/>
                      </a:lnTo>
                      <a:lnTo>
                        <a:pt x="6007" y="1162"/>
                      </a:lnTo>
                      <a:lnTo>
                        <a:pt x="5990" y="1268"/>
                      </a:lnTo>
                      <a:lnTo>
                        <a:pt x="5965" y="1368"/>
                      </a:lnTo>
                      <a:lnTo>
                        <a:pt x="5928" y="1467"/>
                      </a:lnTo>
                      <a:lnTo>
                        <a:pt x="5884" y="1558"/>
                      </a:lnTo>
                      <a:lnTo>
                        <a:pt x="5832" y="1645"/>
                      </a:lnTo>
                      <a:lnTo>
                        <a:pt x="5772" y="1725"/>
                      </a:lnTo>
                      <a:lnTo>
                        <a:pt x="5702" y="1802"/>
                      </a:lnTo>
                      <a:lnTo>
                        <a:pt x="5628" y="1869"/>
                      </a:lnTo>
                      <a:lnTo>
                        <a:pt x="5546" y="1929"/>
                      </a:lnTo>
                      <a:lnTo>
                        <a:pt x="5460" y="1982"/>
                      </a:lnTo>
                      <a:lnTo>
                        <a:pt x="5367" y="2028"/>
                      </a:lnTo>
                      <a:lnTo>
                        <a:pt x="5271" y="2062"/>
                      </a:lnTo>
                      <a:lnTo>
                        <a:pt x="5168" y="2090"/>
                      </a:lnTo>
                      <a:lnTo>
                        <a:pt x="5065" y="2106"/>
                      </a:lnTo>
                      <a:lnTo>
                        <a:pt x="4957" y="2111"/>
                      </a:lnTo>
                      <a:lnTo>
                        <a:pt x="4870" y="2108"/>
                      </a:lnTo>
                      <a:lnTo>
                        <a:pt x="4786" y="2097"/>
                      </a:lnTo>
                      <a:lnTo>
                        <a:pt x="4704" y="2081"/>
                      </a:lnTo>
                      <a:lnTo>
                        <a:pt x="4003" y="3310"/>
                      </a:lnTo>
                      <a:lnTo>
                        <a:pt x="4090" y="3390"/>
                      </a:lnTo>
                      <a:lnTo>
                        <a:pt x="4170" y="3478"/>
                      </a:lnTo>
                      <a:lnTo>
                        <a:pt x="4243" y="3569"/>
                      </a:lnTo>
                      <a:lnTo>
                        <a:pt x="4310" y="3667"/>
                      </a:lnTo>
                      <a:lnTo>
                        <a:pt x="4369" y="3771"/>
                      </a:lnTo>
                      <a:lnTo>
                        <a:pt x="4420" y="3879"/>
                      </a:lnTo>
                      <a:lnTo>
                        <a:pt x="4462" y="3992"/>
                      </a:lnTo>
                      <a:lnTo>
                        <a:pt x="4496" y="4108"/>
                      </a:lnTo>
                      <a:lnTo>
                        <a:pt x="4520" y="4228"/>
                      </a:lnTo>
                      <a:lnTo>
                        <a:pt x="4536" y="4351"/>
                      </a:lnTo>
                      <a:lnTo>
                        <a:pt x="4542" y="4476"/>
                      </a:lnTo>
                      <a:lnTo>
                        <a:pt x="4536" y="4604"/>
                      </a:lnTo>
                      <a:lnTo>
                        <a:pt x="4520" y="4728"/>
                      </a:lnTo>
                      <a:lnTo>
                        <a:pt x="4496" y="4850"/>
                      </a:lnTo>
                      <a:lnTo>
                        <a:pt x="4462" y="4968"/>
                      </a:lnTo>
                      <a:lnTo>
                        <a:pt x="4416" y="5085"/>
                      </a:lnTo>
                      <a:lnTo>
                        <a:pt x="4363" y="5196"/>
                      </a:lnTo>
                      <a:lnTo>
                        <a:pt x="4299" y="5305"/>
                      </a:lnTo>
                      <a:lnTo>
                        <a:pt x="4227" y="5407"/>
                      </a:lnTo>
                      <a:lnTo>
                        <a:pt x="4208" y="5425"/>
                      </a:lnTo>
                      <a:lnTo>
                        <a:pt x="4187" y="5438"/>
                      </a:lnTo>
                      <a:lnTo>
                        <a:pt x="4163" y="5445"/>
                      </a:lnTo>
                      <a:lnTo>
                        <a:pt x="4139" y="5445"/>
                      </a:lnTo>
                      <a:lnTo>
                        <a:pt x="4114" y="5438"/>
                      </a:lnTo>
                      <a:lnTo>
                        <a:pt x="4092" y="5425"/>
                      </a:lnTo>
                      <a:lnTo>
                        <a:pt x="4074" y="5407"/>
                      </a:lnTo>
                      <a:lnTo>
                        <a:pt x="4061" y="5387"/>
                      </a:lnTo>
                      <a:lnTo>
                        <a:pt x="4055" y="5362"/>
                      </a:lnTo>
                      <a:lnTo>
                        <a:pt x="4055" y="5338"/>
                      </a:lnTo>
                      <a:lnTo>
                        <a:pt x="4061" y="5314"/>
                      </a:lnTo>
                      <a:lnTo>
                        <a:pt x="4074" y="5292"/>
                      </a:lnTo>
                      <a:lnTo>
                        <a:pt x="4137" y="5201"/>
                      </a:lnTo>
                      <a:lnTo>
                        <a:pt x="4192" y="5107"/>
                      </a:lnTo>
                      <a:lnTo>
                        <a:pt x="4239" y="5008"/>
                      </a:lnTo>
                      <a:lnTo>
                        <a:pt x="4279" y="4908"/>
                      </a:lnTo>
                      <a:lnTo>
                        <a:pt x="4309" y="4804"/>
                      </a:lnTo>
                      <a:lnTo>
                        <a:pt x="4332" y="4697"/>
                      </a:lnTo>
                      <a:lnTo>
                        <a:pt x="4345" y="4587"/>
                      </a:lnTo>
                      <a:lnTo>
                        <a:pt x="4349" y="4476"/>
                      </a:lnTo>
                      <a:lnTo>
                        <a:pt x="4343" y="4354"/>
                      </a:lnTo>
                      <a:lnTo>
                        <a:pt x="4327" y="4236"/>
                      </a:lnTo>
                      <a:lnTo>
                        <a:pt x="4301" y="4121"/>
                      </a:lnTo>
                      <a:lnTo>
                        <a:pt x="4265" y="4008"/>
                      </a:lnTo>
                      <a:lnTo>
                        <a:pt x="4219" y="3902"/>
                      </a:lnTo>
                      <a:lnTo>
                        <a:pt x="4165" y="3800"/>
                      </a:lnTo>
                      <a:lnTo>
                        <a:pt x="4103" y="3704"/>
                      </a:lnTo>
                      <a:lnTo>
                        <a:pt x="4034" y="3613"/>
                      </a:lnTo>
                      <a:lnTo>
                        <a:pt x="3955" y="3527"/>
                      </a:lnTo>
                      <a:lnTo>
                        <a:pt x="3871" y="3451"/>
                      </a:lnTo>
                      <a:lnTo>
                        <a:pt x="3780" y="3379"/>
                      </a:lnTo>
                      <a:lnTo>
                        <a:pt x="3684" y="3318"/>
                      </a:lnTo>
                      <a:lnTo>
                        <a:pt x="3582" y="3263"/>
                      </a:lnTo>
                      <a:lnTo>
                        <a:pt x="3474" y="3217"/>
                      </a:lnTo>
                      <a:lnTo>
                        <a:pt x="3363" y="3183"/>
                      </a:lnTo>
                      <a:lnTo>
                        <a:pt x="3246" y="3155"/>
                      </a:lnTo>
                      <a:lnTo>
                        <a:pt x="3128" y="3139"/>
                      </a:lnTo>
                      <a:lnTo>
                        <a:pt x="3006" y="3134"/>
                      </a:lnTo>
                      <a:lnTo>
                        <a:pt x="2884" y="3139"/>
                      </a:lnTo>
                      <a:lnTo>
                        <a:pt x="2766" y="3155"/>
                      </a:lnTo>
                      <a:lnTo>
                        <a:pt x="2649" y="3183"/>
                      </a:lnTo>
                      <a:lnTo>
                        <a:pt x="2538" y="3217"/>
                      </a:lnTo>
                      <a:lnTo>
                        <a:pt x="2430" y="3263"/>
                      </a:lnTo>
                      <a:lnTo>
                        <a:pt x="2328" y="3318"/>
                      </a:lnTo>
                      <a:lnTo>
                        <a:pt x="2232" y="3379"/>
                      </a:lnTo>
                      <a:lnTo>
                        <a:pt x="2141" y="3451"/>
                      </a:lnTo>
                      <a:lnTo>
                        <a:pt x="2057" y="3527"/>
                      </a:lnTo>
                      <a:lnTo>
                        <a:pt x="1978" y="3613"/>
                      </a:lnTo>
                      <a:lnTo>
                        <a:pt x="1909" y="3704"/>
                      </a:lnTo>
                      <a:lnTo>
                        <a:pt x="1847" y="3800"/>
                      </a:lnTo>
                      <a:lnTo>
                        <a:pt x="1793" y="3902"/>
                      </a:lnTo>
                      <a:lnTo>
                        <a:pt x="1747" y="4008"/>
                      </a:lnTo>
                      <a:lnTo>
                        <a:pt x="1711" y="4121"/>
                      </a:lnTo>
                      <a:lnTo>
                        <a:pt x="1685" y="4236"/>
                      </a:lnTo>
                      <a:lnTo>
                        <a:pt x="1669" y="4354"/>
                      </a:lnTo>
                      <a:lnTo>
                        <a:pt x="1663" y="4476"/>
                      </a:lnTo>
                      <a:lnTo>
                        <a:pt x="1669" y="4598"/>
                      </a:lnTo>
                      <a:lnTo>
                        <a:pt x="1685" y="4719"/>
                      </a:lnTo>
                      <a:lnTo>
                        <a:pt x="1711" y="4833"/>
                      </a:lnTo>
                      <a:lnTo>
                        <a:pt x="1747" y="4944"/>
                      </a:lnTo>
                      <a:lnTo>
                        <a:pt x="1793" y="5052"/>
                      </a:lnTo>
                      <a:lnTo>
                        <a:pt x="1847" y="5154"/>
                      </a:lnTo>
                      <a:lnTo>
                        <a:pt x="1909" y="5250"/>
                      </a:lnTo>
                      <a:lnTo>
                        <a:pt x="1978" y="5342"/>
                      </a:lnTo>
                      <a:lnTo>
                        <a:pt x="2057" y="5427"/>
                      </a:lnTo>
                      <a:lnTo>
                        <a:pt x="2141" y="5504"/>
                      </a:lnTo>
                      <a:lnTo>
                        <a:pt x="2232" y="5575"/>
                      </a:lnTo>
                      <a:lnTo>
                        <a:pt x="2328" y="5637"/>
                      </a:lnTo>
                      <a:lnTo>
                        <a:pt x="2430" y="5691"/>
                      </a:lnTo>
                      <a:lnTo>
                        <a:pt x="2538" y="5735"/>
                      </a:lnTo>
                      <a:lnTo>
                        <a:pt x="2649" y="5772"/>
                      </a:lnTo>
                      <a:lnTo>
                        <a:pt x="2766" y="5799"/>
                      </a:lnTo>
                      <a:lnTo>
                        <a:pt x="2884" y="5815"/>
                      </a:lnTo>
                      <a:lnTo>
                        <a:pt x="3006" y="5821"/>
                      </a:lnTo>
                      <a:lnTo>
                        <a:pt x="3117" y="5815"/>
                      </a:lnTo>
                      <a:lnTo>
                        <a:pt x="3225" y="5802"/>
                      </a:lnTo>
                      <a:lnTo>
                        <a:pt x="3332" y="5781"/>
                      </a:lnTo>
                      <a:lnTo>
                        <a:pt x="3436" y="5750"/>
                      </a:lnTo>
                      <a:lnTo>
                        <a:pt x="3538" y="5711"/>
                      </a:lnTo>
                      <a:lnTo>
                        <a:pt x="3636" y="5664"/>
                      </a:lnTo>
                      <a:lnTo>
                        <a:pt x="3729" y="5608"/>
                      </a:lnTo>
                      <a:lnTo>
                        <a:pt x="3820" y="5546"/>
                      </a:lnTo>
                      <a:lnTo>
                        <a:pt x="3842" y="5533"/>
                      </a:lnTo>
                      <a:lnTo>
                        <a:pt x="3868" y="5526"/>
                      </a:lnTo>
                      <a:lnTo>
                        <a:pt x="3891" y="5526"/>
                      </a:lnTo>
                      <a:lnTo>
                        <a:pt x="3915" y="5533"/>
                      </a:lnTo>
                      <a:lnTo>
                        <a:pt x="3937" y="5546"/>
                      </a:lnTo>
                      <a:lnTo>
                        <a:pt x="3955" y="5564"/>
                      </a:lnTo>
                      <a:lnTo>
                        <a:pt x="3968" y="5586"/>
                      </a:lnTo>
                      <a:lnTo>
                        <a:pt x="3973" y="5609"/>
                      </a:lnTo>
                      <a:lnTo>
                        <a:pt x="3973" y="5633"/>
                      </a:lnTo>
                      <a:lnTo>
                        <a:pt x="3968" y="5657"/>
                      </a:lnTo>
                      <a:lnTo>
                        <a:pt x="3955" y="5679"/>
                      </a:lnTo>
                      <a:lnTo>
                        <a:pt x="3937" y="5697"/>
                      </a:lnTo>
                      <a:lnTo>
                        <a:pt x="3833" y="5770"/>
                      </a:lnTo>
                      <a:lnTo>
                        <a:pt x="3726" y="5833"/>
                      </a:lnTo>
                      <a:lnTo>
                        <a:pt x="3614" y="5888"/>
                      </a:lnTo>
                      <a:lnTo>
                        <a:pt x="3498" y="5932"/>
                      </a:lnTo>
                      <a:lnTo>
                        <a:pt x="3379" y="5966"/>
                      </a:lnTo>
                      <a:lnTo>
                        <a:pt x="3257" y="5992"/>
                      </a:lnTo>
                      <a:lnTo>
                        <a:pt x="3132" y="6007"/>
                      </a:lnTo>
                      <a:lnTo>
                        <a:pt x="3006" y="6012"/>
                      </a:lnTo>
                      <a:lnTo>
                        <a:pt x="2873" y="6007"/>
                      </a:lnTo>
                      <a:lnTo>
                        <a:pt x="2745" y="5990"/>
                      </a:lnTo>
                      <a:lnTo>
                        <a:pt x="2620" y="5963"/>
                      </a:lnTo>
                      <a:lnTo>
                        <a:pt x="2498" y="5925"/>
                      </a:lnTo>
                      <a:lnTo>
                        <a:pt x="2381" y="5879"/>
                      </a:lnTo>
                      <a:lnTo>
                        <a:pt x="2268" y="5823"/>
                      </a:lnTo>
                      <a:lnTo>
                        <a:pt x="2161" y="5759"/>
                      </a:lnTo>
                      <a:lnTo>
                        <a:pt x="2060" y="5686"/>
                      </a:lnTo>
                      <a:lnTo>
                        <a:pt x="1966" y="5606"/>
                      </a:lnTo>
                      <a:lnTo>
                        <a:pt x="1878" y="5516"/>
                      </a:lnTo>
                      <a:lnTo>
                        <a:pt x="1798" y="5422"/>
                      </a:lnTo>
                      <a:lnTo>
                        <a:pt x="1725" y="5322"/>
                      </a:lnTo>
                      <a:lnTo>
                        <a:pt x="1660" y="5214"/>
                      </a:lnTo>
                      <a:lnTo>
                        <a:pt x="1605" y="5103"/>
                      </a:lnTo>
                      <a:lnTo>
                        <a:pt x="1558" y="4986"/>
                      </a:lnTo>
                      <a:lnTo>
                        <a:pt x="1521" y="4864"/>
                      </a:lnTo>
                      <a:lnTo>
                        <a:pt x="1494" y="4739"/>
                      </a:lnTo>
                      <a:lnTo>
                        <a:pt x="1477" y="4609"/>
                      </a:lnTo>
                      <a:lnTo>
                        <a:pt x="1470" y="4476"/>
                      </a:lnTo>
                      <a:lnTo>
                        <a:pt x="1476" y="4351"/>
                      </a:lnTo>
                      <a:lnTo>
                        <a:pt x="1492" y="4228"/>
                      </a:lnTo>
                      <a:lnTo>
                        <a:pt x="1516" y="4108"/>
                      </a:lnTo>
                      <a:lnTo>
                        <a:pt x="1550" y="3992"/>
                      </a:lnTo>
                      <a:lnTo>
                        <a:pt x="1592" y="3879"/>
                      </a:lnTo>
                      <a:lnTo>
                        <a:pt x="1643" y="3771"/>
                      </a:lnTo>
                      <a:lnTo>
                        <a:pt x="1702" y="3667"/>
                      </a:lnTo>
                      <a:lnTo>
                        <a:pt x="1769" y="3569"/>
                      </a:lnTo>
                      <a:lnTo>
                        <a:pt x="1842" y="3478"/>
                      </a:lnTo>
                      <a:lnTo>
                        <a:pt x="1922" y="3390"/>
                      </a:lnTo>
                      <a:lnTo>
                        <a:pt x="2009" y="3310"/>
                      </a:lnTo>
                      <a:lnTo>
                        <a:pt x="1308" y="2081"/>
                      </a:lnTo>
                      <a:lnTo>
                        <a:pt x="1226" y="2097"/>
                      </a:lnTo>
                      <a:lnTo>
                        <a:pt x="1142" y="2108"/>
                      </a:lnTo>
                      <a:lnTo>
                        <a:pt x="1055" y="2111"/>
                      </a:lnTo>
                      <a:lnTo>
                        <a:pt x="947" y="2106"/>
                      </a:lnTo>
                      <a:lnTo>
                        <a:pt x="844" y="2090"/>
                      </a:lnTo>
                      <a:lnTo>
                        <a:pt x="741" y="2062"/>
                      </a:lnTo>
                      <a:lnTo>
                        <a:pt x="645" y="2028"/>
                      </a:lnTo>
                      <a:lnTo>
                        <a:pt x="552" y="1982"/>
                      </a:lnTo>
                      <a:lnTo>
                        <a:pt x="466" y="1929"/>
                      </a:lnTo>
                      <a:lnTo>
                        <a:pt x="384" y="1869"/>
                      </a:lnTo>
                      <a:lnTo>
                        <a:pt x="310" y="1802"/>
                      </a:lnTo>
                      <a:lnTo>
                        <a:pt x="240" y="1725"/>
                      </a:lnTo>
                      <a:lnTo>
                        <a:pt x="180" y="1645"/>
                      </a:lnTo>
                      <a:lnTo>
                        <a:pt x="128" y="1558"/>
                      </a:lnTo>
                      <a:lnTo>
                        <a:pt x="84" y="1467"/>
                      </a:lnTo>
                      <a:lnTo>
                        <a:pt x="47" y="1368"/>
                      </a:lnTo>
                      <a:lnTo>
                        <a:pt x="22" y="1268"/>
                      </a:lnTo>
                      <a:lnTo>
                        <a:pt x="5" y="1162"/>
                      </a:lnTo>
                      <a:lnTo>
                        <a:pt x="0" y="1055"/>
                      </a:lnTo>
                      <a:lnTo>
                        <a:pt x="5" y="947"/>
                      </a:lnTo>
                      <a:lnTo>
                        <a:pt x="22" y="844"/>
                      </a:lnTo>
                      <a:lnTo>
                        <a:pt x="47" y="741"/>
                      </a:lnTo>
                      <a:lnTo>
                        <a:pt x="84" y="645"/>
                      </a:lnTo>
                      <a:lnTo>
                        <a:pt x="128" y="552"/>
                      </a:lnTo>
                      <a:lnTo>
                        <a:pt x="180" y="466"/>
                      </a:lnTo>
                      <a:lnTo>
                        <a:pt x="240" y="384"/>
                      </a:lnTo>
                      <a:lnTo>
                        <a:pt x="310" y="310"/>
                      </a:lnTo>
                      <a:lnTo>
                        <a:pt x="384" y="240"/>
                      </a:lnTo>
                      <a:lnTo>
                        <a:pt x="466" y="180"/>
                      </a:lnTo>
                      <a:lnTo>
                        <a:pt x="552" y="128"/>
                      </a:lnTo>
                      <a:lnTo>
                        <a:pt x="645" y="84"/>
                      </a:lnTo>
                      <a:lnTo>
                        <a:pt x="741" y="47"/>
                      </a:lnTo>
                      <a:lnTo>
                        <a:pt x="844" y="22"/>
                      </a:lnTo>
                      <a:lnTo>
                        <a:pt x="947" y="5"/>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7"/>
                <p:cNvSpPr>
                  <a:spLocks/>
                </p:cNvSpPr>
                <p:nvPr/>
              </p:nvSpPr>
              <p:spPr bwMode="auto">
                <a:xfrm>
                  <a:off x="2373" y="2795"/>
                  <a:ext cx="96" cy="96"/>
                </a:xfrm>
                <a:custGeom>
                  <a:avLst/>
                  <a:gdLst>
                    <a:gd name="T0" fmla="*/ 96 w 193"/>
                    <a:gd name="T1" fmla="*/ 0 h 191"/>
                    <a:gd name="T2" fmla="*/ 127 w 193"/>
                    <a:gd name="T3" fmla="*/ 3 h 191"/>
                    <a:gd name="T4" fmla="*/ 153 w 193"/>
                    <a:gd name="T5" fmla="*/ 18 h 191"/>
                    <a:gd name="T6" fmla="*/ 173 w 193"/>
                    <a:gd name="T7" fmla="*/ 38 h 191"/>
                    <a:gd name="T8" fmla="*/ 187 w 193"/>
                    <a:gd name="T9" fmla="*/ 65 h 191"/>
                    <a:gd name="T10" fmla="*/ 193 w 193"/>
                    <a:gd name="T11" fmla="*/ 94 h 191"/>
                    <a:gd name="T12" fmla="*/ 187 w 193"/>
                    <a:gd name="T13" fmla="*/ 125 h 191"/>
                    <a:gd name="T14" fmla="*/ 173 w 193"/>
                    <a:gd name="T15" fmla="*/ 151 h 191"/>
                    <a:gd name="T16" fmla="*/ 153 w 193"/>
                    <a:gd name="T17" fmla="*/ 173 h 191"/>
                    <a:gd name="T18" fmla="*/ 127 w 193"/>
                    <a:gd name="T19" fmla="*/ 186 h 191"/>
                    <a:gd name="T20" fmla="*/ 96 w 193"/>
                    <a:gd name="T21" fmla="*/ 191 h 191"/>
                    <a:gd name="T22" fmla="*/ 65 w 193"/>
                    <a:gd name="T23" fmla="*/ 186 h 191"/>
                    <a:gd name="T24" fmla="*/ 40 w 193"/>
                    <a:gd name="T25" fmla="*/ 173 h 191"/>
                    <a:gd name="T26" fmla="*/ 18 w 193"/>
                    <a:gd name="T27" fmla="*/ 151 h 191"/>
                    <a:gd name="T28" fmla="*/ 5 w 193"/>
                    <a:gd name="T29" fmla="*/ 125 h 191"/>
                    <a:gd name="T30" fmla="*/ 0 w 193"/>
                    <a:gd name="T31" fmla="*/ 94 h 191"/>
                    <a:gd name="T32" fmla="*/ 5 w 193"/>
                    <a:gd name="T33" fmla="*/ 65 h 191"/>
                    <a:gd name="T34" fmla="*/ 18 w 193"/>
                    <a:gd name="T35" fmla="*/ 38 h 191"/>
                    <a:gd name="T36" fmla="*/ 40 w 193"/>
                    <a:gd name="T37" fmla="*/ 18 h 191"/>
                    <a:gd name="T38" fmla="*/ 65 w 193"/>
                    <a:gd name="T39" fmla="*/ 3 h 191"/>
                    <a:gd name="T40" fmla="*/ 96 w 193"/>
                    <a:gd name="T4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91">
                      <a:moveTo>
                        <a:pt x="96" y="0"/>
                      </a:moveTo>
                      <a:lnTo>
                        <a:pt x="127" y="3"/>
                      </a:lnTo>
                      <a:lnTo>
                        <a:pt x="153" y="18"/>
                      </a:lnTo>
                      <a:lnTo>
                        <a:pt x="173" y="38"/>
                      </a:lnTo>
                      <a:lnTo>
                        <a:pt x="187" y="65"/>
                      </a:lnTo>
                      <a:lnTo>
                        <a:pt x="193" y="94"/>
                      </a:lnTo>
                      <a:lnTo>
                        <a:pt x="187" y="125"/>
                      </a:lnTo>
                      <a:lnTo>
                        <a:pt x="173" y="151"/>
                      </a:lnTo>
                      <a:lnTo>
                        <a:pt x="153" y="173"/>
                      </a:lnTo>
                      <a:lnTo>
                        <a:pt x="127" y="186"/>
                      </a:lnTo>
                      <a:lnTo>
                        <a:pt x="96" y="191"/>
                      </a:lnTo>
                      <a:lnTo>
                        <a:pt x="65" y="186"/>
                      </a:lnTo>
                      <a:lnTo>
                        <a:pt x="40" y="173"/>
                      </a:lnTo>
                      <a:lnTo>
                        <a:pt x="18" y="151"/>
                      </a:lnTo>
                      <a:lnTo>
                        <a:pt x="5" y="125"/>
                      </a:lnTo>
                      <a:lnTo>
                        <a:pt x="0" y="94"/>
                      </a:lnTo>
                      <a:lnTo>
                        <a:pt x="5"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2181" y="2603"/>
                  <a:ext cx="96" cy="95"/>
                </a:xfrm>
                <a:custGeom>
                  <a:avLst/>
                  <a:gdLst>
                    <a:gd name="T0" fmla="*/ 95 w 191"/>
                    <a:gd name="T1" fmla="*/ 0 h 192"/>
                    <a:gd name="T2" fmla="*/ 126 w 191"/>
                    <a:gd name="T3" fmla="*/ 6 h 192"/>
                    <a:gd name="T4" fmla="*/ 151 w 191"/>
                    <a:gd name="T5" fmla="*/ 19 h 192"/>
                    <a:gd name="T6" fmla="*/ 173 w 191"/>
                    <a:gd name="T7" fmla="*/ 39 h 192"/>
                    <a:gd name="T8" fmla="*/ 186 w 191"/>
                    <a:gd name="T9" fmla="*/ 66 h 192"/>
                    <a:gd name="T10" fmla="*/ 191 w 191"/>
                    <a:gd name="T11" fmla="*/ 97 h 192"/>
                    <a:gd name="T12" fmla="*/ 186 w 191"/>
                    <a:gd name="T13" fmla="*/ 126 h 192"/>
                    <a:gd name="T14" fmla="*/ 173 w 191"/>
                    <a:gd name="T15" fmla="*/ 153 h 192"/>
                    <a:gd name="T16" fmla="*/ 151 w 191"/>
                    <a:gd name="T17" fmla="*/ 173 h 192"/>
                    <a:gd name="T18" fmla="*/ 126 w 191"/>
                    <a:gd name="T19" fmla="*/ 188 h 192"/>
                    <a:gd name="T20" fmla="*/ 95 w 191"/>
                    <a:gd name="T21" fmla="*/ 192 h 192"/>
                    <a:gd name="T22" fmla="*/ 66 w 191"/>
                    <a:gd name="T23" fmla="*/ 188 h 192"/>
                    <a:gd name="T24" fmla="*/ 38 w 191"/>
                    <a:gd name="T25" fmla="*/ 173 h 192"/>
                    <a:gd name="T26" fmla="*/ 18 w 191"/>
                    <a:gd name="T27" fmla="*/ 153 h 192"/>
                    <a:gd name="T28" fmla="*/ 4 w 191"/>
                    <a:gd name="T29" fmla="*/ 126 h 192"/>
                    <a:gd name="T30" fmla="*/ 0 w 191"/>
                    <a:gd name="T31" fmla="*/ 97 h 192"/>
                    <a:gd name="T32" fmla="*/ 4 w 191"/>
                    <a:gd name="T33" fmla="*/ 66 h 192"/>
                    <a:gd name="T34" fmla="*/ 18 w 191"/>
                    <a:gd name="T35" fmla="*/ 39 h 192"/>
                    <a:gd name="T36" fmla="*/ 38 w 191"/>
                    <a:gd name="T37" fmla="*/ 19 h 192"/>
                    <a:gd name="T38" fmla="*/ 66 w 191"/>
                    <a:gd name="T39" fmla="*/ 6 h 192"/>
                    <a:gd name="T40" fmla="*/ 95 w 191"/>
                    <a:gd name="T4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92">
                      <a:moveTo>
                        <a:pt x="95" y="0"/>
                      </a:moveTo>
                      <a:lnTo>
                        <a:pt x="126" y="6"/>
                      </a:lnTo>
                      <a:lnTo>
                        <a:pt x="151" y="19"/>
                      </a:lnTo>
                      <a:lnTo>
                        <a:pt x="173" y="39"/>
                      </a:lnTo>
                      <a:lnTo>
                        <a:pt x="186" y="66"/>
                      </a:lnTo>
                      <a:lnTo>
                        <a:pt x="191" y="97"/>
                      </a:lnTo>
                      <a:lnTo>
                        <a:pt x="186" y="126"/>
                      </a:lnTo>
                      <a:lnTo>
                        <a:pt x="173" y="153"/>
                      </a:lnTo>
                      <a:lnTo>
                        <a:pt x="151" y="173"/>
                      </a:lnTo>
                      <a:lnTo>
                        <a:pt x="126" y="188"/>
                      </a:lnTo>
                      <a:lnTo>
                        <a:pt x="95" y="192"/>
                      </a:lnTo>
                      <a:lnTo>
                        <a:pt x="66" y="188"/>
                      </a:lnTo>
                      <a:lnTo>
                        <a:pt x="38" y="173"/>
                      </a:lnTo>
                      <a:lnTo>
                        <a:pt x="18" y="153"/>
                      </a:lnTo>
                      <a:lnTo>
                        <a:pt x="4" y="126"/>
                      </a:lnTo>
                      <a:lnTo>
                        <a:pt x="0" y="97"/>
                      </a:lnTo>
                      <a:lnTo>
                        <a:pt x="4" y="66"/>
                      </a:lnTo>
                      <a:lnTo>
                        <a:pt x="18" y="39"/>
                      </a:lnTo>
                      <a:lnTo>
                        <a:pt x="38" y="19"/>
                      </a:lnTo>
                      <a:lnTo>
                        <a:pt x="66"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8" name="Group 117">
            <a:extLst>
              <a:ext uri="{FF2B5EF4-FFF2-40B4-BE49-F238E27FC236}">
                <a16:creationId xmlns:a16="http://schemas.microsoft.com/office/drawing/2014/main" id="{1E680B0A-E2C5-4D56-8D92-67D450285354}"/>
              </a:ext>
            </a:extLst>
          </p:cNvPr>
          <p:cNvGrpSpPr/>
          <p:nvPr/>
        </p:nvGrpSpPr>
        <p:grpSpPr>
          <a:xfrm flipH="1">
            <a:off x="7996516" y="-15498"/>
            <a:ext cx="4203233" cy="728420"/>
            <a:chOff x="0" y="0"/>
            <a:chExt cx="11523664" cy="1997050"/>
          </a:xfrm>
        </p:grpSpPr>
        <p:sp>
          <p:nvSpPr>
            <p:cNvPr id="122" name="Shape">
              <a:extLst>
                <a:ext uri="{FF2B5EF4-FFF2-40B4-BE49-F238E27FC236}">
                  <a16:creationId xmlns:a16="http://schemas.microsoft.com/office/drawing/2014/main" id="{4C8F3A8A-7A56-4F53-BCCB-54ABAEEDF911}"/>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4" name="Shape">
              <a:extLst>
                <a:ext uri="{FF2B5EF4-FFF2-40B4-BE49-F238E27FC236}">
                  <a16:creationId xmlns:a16="http://schemas.microsoft.com/office/drawing/2014/main" id="{FA953D06-3557-4774-9519-BEAEA22C3642}"/>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5" name="Shape">
              <a:extLst>
                <a:ext uri="{FF2B5EF4-FFF2-40B4-BE49-F238E27FC236}">
                  <a16:creationId xmlns:a16="http://schemas.microsoft.com/office/drawing/2014/main" id="{E65E2727-24DB-4CF3-88F0-46983A288E91}"/>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1" name="Shape">
              <a:extLst>
                <a:ext uri="{FF2B5EF4-FFF2-40B4-BE49-F238E27FC236}">
                  <a16:creationId xmlns:a16="http://schemas.microsoft.com/office/drawing/2014/main" id="{D4E15C49-E779-48AF-8429-3634A1F7281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6" name="Content Placeholder 2">
            <a:extLst>
              <a:ext uri="{FF2B5EF4-FFF2-40B4-BE49-F238E27FC236}">
                <a16:creationId xmlns:a16="http://schemas.microsoft.com/office/drawing/2014/main" id="{006F5278-5E27-FF13-0107-2ACAE3208378}"/>
              </a:ext>
            </a:extLst>
          </p:cNvPr>
          <p:cNvSpPr txBox="1">
            <a:spLocks/>
          </p:cNvSpPr>
          <p:nvPr/>
        </p:nvSpPr>
        <p:spPr>
          <a:xfrm>
            <a:off x="934526" y="3679786"/>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Summary of the key findings and outcomes of the project</a:t>
            </a:r>
          </a:p>
          <a:p>
            <a:endParaRPr lang="en-GB" dirty="0"/>
          </a:p>
        </p:txBody>
      </p:sp>
      <p:sp>
        <p:nvSpPr>
          <p:cNvPr id="9" name="Content Placeholder 2">
            <a:extLst>
              <a:ext uri="{FF2B5EF4-FFF2-40B4-BE49-F238E27FC236}">
                <a16:creationId xmlns:a16="http://schemas.microsoft.com/office/drawing/2014/main" id="{B48D9F9D-3688-3763-F065-E1C87DBCF942}"/>
              </a:ext>
            </a:extLst>
          </p:cNvPr>
          <p:cNvSpPr txBox="1">
            <a:spLocks/>
          </p:cNvSpPr>
          <p:nvPr/>
        </p:nvSpPr>
        <p:spPr>
          <a:xfrm>
            <a:off x="6674926" y="3714160"/>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Reflection on what was learned from the experience and how it might be applied in future projects</a:t>
            </a:r>
          </a:p>
          <a:p>
            <a:endParaRPr lang="en-GB" dirty="0"/>
          </a:p>
        </p:txBody>
      </p:sp>
    </p:spTree>
    <p:extLst>
      <p:ext uri="{BB962C8B-B14F-4D97-AF65-F5344CB8AC3E}">
        <p14:creationId xmlns:p14="http://schemas.microsoft.com/office/powerpoint/2010/main" val="206928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500"/>
                                        <p:tgtEl>
                                          <p:spTgt spid="133"/>
                                        </p:tgtEl>
                                      </p:cBhvr>
                                    </p:animEffect>
                                    <p:anim calcmode="lin" valueType="num">
                                      <p:cBhvr>
                                        <p:cTn id="12" dur="500" fill="hold"/>
                                        <p:tgtEl>
                                          <p:spTgt spid="133"/>
                                        </p:tgtEl>
                                        <p:attrNameLst>
                                          <p:attrName>ppt_x</p:attrName>
                                        </p:attrNameLst>
                                      </p:cBhvr>
                                      <p:tavLst>
                                        <p:tav tm="0">
                                          <p:val>
                                            <p:strVal val="#ppt_x"/>
                                          </p:val>
                                        </p:tav>
                                        <p:tav tm="100000">
                                          <p:val>
                                            <p:strVal val="#ppt_x"/>
                                          </p:val>
                                        </p:tav>
                                      </p:tavLst>
                                    </p:anim>
                                    <p:anim calcmode="lin" valueType="num">
                                      <p:cBhvr>
                                        <p:cTn id="13" dur="500" fill="hold"/>
                                        <p:tgtEl>
                                          <p:spTgt spid="13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384733" y="929313"/>
            <a:ext cx="6801282"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202328" y="849265"/>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202328" y="4166476"/>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28008" y="1129805"/>
            <a:ext cx="4512847" cy="769441"/>
          </a:xfrm>
          <a:prstGeom prst="rect">
            <a:avLst/>
          </a:prstGeom>
          <a:noFill/>
        </p:spPr>
        <p:txBody>
          <a:bodyPr wrap="square" rtlCol="0" anchor="ctr">
            <a:spAutoFit/>
          </a:bodyPr>
          <a:lstStyle/>
          <a:p>
            <a:pPr algn="ctr"/>
            <a:r>
              <a:rPr lang="en-US" sz="44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505041" y="500441"/>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505041" y="1680719"/>
            <a:ext cx="5434826" cy="731520"/>
            <a:chOff x="7800924" y="5366255"/>
            <a:chExt cx="5434826" cy="731520"/>
          </a:xfrm>
        </p:grpSpPr>
        <p:grpSp>
          <p:nvGrpSpPr>
            <p:cNvPr id="27" name="Group 26"/>
            <p:cNvGrpSpPr/>
            <p:nvPr/>
          </p:nvGrpSpPr>
          <p:grpSpPr>
            <a:xfrm>
              <a:off x="7800924" y="5366255"/>
              <a:ext cx="5434826" cy="731520"/>
              <a:chOff x="7800924" y="5366255"/>
              <a:chExt cx="5434826" cy="731520"/>
            </a:xfrm>
          </p:grpSpPr>
          <p:sp>
            <p:nvSpPr>
              <p:cNvPr id="25" name="Rectangle 24"/>
              <p:cNvSpPr/>
              <p:nvPr/>
            </p:nvSpPr>
            <p:spPr>
              <a:xfrm>
                <a:off x="8532444" y="5556993"/>
                <a:ext cx="4703306" cy="523220"/>
              </a:xfrm>
              <a:prstGeom prst="rect">
                <a:avLst/>
              </a:prstGeom>
            </p:spPr>
            <p:txBody>
              <a:bodyPr wrap="square">
                <a:spAutoFit/>
              </a:bodyPr>
              <a:lstStyle/>
              <a:p>
                <a:r>
                  <a:rPr lang="en-US" sz="2800"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6586373" y="1239959"/>
            <a:ext cx="4258272" cy="646331"/>
          </a:xfrm>
          <a:prstGeom prst="rect">
            <a:avLst/>
          </a:prstGeom>
          <a:noFill/>
        </p:spPr>
        <p:txBody>
          <a:bodyPr wrap="square" rtlCol="0">
            <a:spAutoFit/>
          </a:bodyPr>
          <a:lstStyle/>
          <a:p>
            <a:r>
              <a:rPr lang="en-US" dirty="0"/>
              <a:t>Duplicate values were taken out </a:t>
            </a:r>
          </a:p>
          <a:p>
            <a:endParaRPr lang="en-US" dirty="0"/>
          </a:p>
        </p:txBody>
      </p:sp>
      <p:sp>
        <p:nvSpPr>
          <p:cNvPr id="3" name="TextBox 2">
            <a:extLst>
              <a:ext uri="{FF2B5EF4-FFF2-40B4-BE49-F238E27FC236}">
                <a16:creationId xmlns:a16="http://schemas.microsoft.com/office/drawing/2014/main" id="{F3E97221-E431-8E15-B2D4-99751C9ADEBE}"/>
              </a:ext>
            </a:extLst>
          </p:cNvPr>
          <p:cNvSpPr txBox="1"/>
          <p:nvPr/>
        </p:nvSpPr>
        <p:spPr>
          <a:xfrm>
            <a:off x="6586373" y="2550512"/>
            <a:ext cx="4258272" cy="646331"/>
          </a:xfrm>
          <a:prstGeom prst="rect">
            <a:avLst/>
          </a:prstGeom>
          <a:noFill/>
        </p:spPr>
        <p:txBody>
          <a:bodyPr wrap="square" rtlCol="0">
            <a:spAutoFit/>
          </a:bodyPr>
          <a:lstStyle/>
          <a:p>
            <a:r>
              <a:rPr lang="en-US" dirty="0"/>
              <a:t>Normalization of the dataset confirmed.</a:t>
            </a:r>
          </a:p>
          <a:p>
            <a:endParaRPr lang="en-US" dirty="0"/>
          </a:p>
        </p:txBody>
      </p:sp>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p:nvPr/>
        </p:nvCxnSpPr>
        <p:spPr>
          <a:xfrm flipH="1">
            <a:off x="1955490" y="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4003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223178" y="1772364"/>
            <a:ext cx="2489373" cy="548640"/>
            <a:chOff x="7342968" y="4937294"/>
            <a:chExt cx="247244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4940802"/>
              <a:ext cx="1665273" cy="369332"/>
            </a:xfrm>
            <a:prstGeom prst="rect">
              <a:avLst/>
            </a:prstGeom>
          </p:spPr>
          <p:txBody>
            <a:bodyPr wrap="square">
              <a:spAutoFit/>
            </a:bodyPr>
            <a:lstStyle/>
            <a:p>
              <a:pPr algn="ctr"/>
              <a:r>
                <a:rPr lang="en-US" dirty="0">
                  <a:solidFill>
                    <a:schemeClr val="tx1">
                      <a:lumMod val="65000"/>
                      <a:lumOff val="35000"/>
                    </a:schemeClr>
                  </a:solidFill>
                </a:rPr>
                <a:t>Normalization</a:t>
              </a:r>
            </a:p>
          </p:txBody>
        </p:sp>
      </p:grpSp>
      <p:grpSp>
        <p:nvGrpSpPr>
          <p:cNvPr id="58" name="Group 57"/>
          <p:cNvGrpSpPr/>
          <p:nvPr/>
        </p:nvGrpSpPr>
        <p:grpSpPr>
          <a:xfrm>
            <a:off x="3223178" y="3174729"/>
            <a:ext cx="2670736" cy="548640"/>
            <a:chOff x="8996284" y="4937294"/>
            <a:chExt cx="2670736" cy="548640"/>
          </a:xfrm>
        </p:grpSpPr>
        <p:sp>
          <p:nvSpPr>
            <p:cNvPr id="67" name="Oval 66"/>
            <p:cNvSpPr/>
            <p:nvPr/>
          </p:nvSpPr>
          <p:spPr>
            <a:xfrm>
              <a:off x="8996284" y="493729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4939024"/>
              <a:ext cx="1861431" cy="369332"/>
            </a:xfrm>
            <a:prstGeom prst="rect">
              <a:avLst/>
            </a:prstGeom>
          </p:spPr>
          <p:txBody>
            <a:bodyPr wrap="square">
              <a:spAutoFit/>
            </a:bodyPr>
            <a:lstStyle/>
            <a:p>
              <a:pPr algn="ctr"/>
              <a:r>
                <a:rPr lang="en-US" dirty="0">
                  <a:solidFill>
                    <a:schemeClr val="tx1">
                      <a:lumMod val="65000"/>
                      <a:lumOff val="35000"/>
                    </a:schemeClr>
                  </a:solidFill>
                </a:rPr>
                <a:t>Class Distribution </a:t>
              </a:r>
            </a:p>
          </p:txBody>
        </p:sp>
      </p:grpSp>
      <p:grpSp>
        <p:nvGrpSpPr>
          <p:cNvPr id="59" name="Group 58"/>
          <p:cNvGrpSpPr/>
          <p:nvPr/>
        </p:nvGrpSpPr>
        <p:grpSpPr>
          <a:xfrm>
            <a:off x="3223178" y="4733325"/>
            <a:ext cx="2142918" cy="646331"/>
            <a:chOff x="10649600" y="4934333"/>
            <a:chExt cx="2142918" cy="646331"/>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4" y="4934333"/>
              <a:ext cx="1335574" cy="646331"/>
            </a:xfrm>
            <a:prstGeom prst="rect">
              <a:avLst/>
            </a:prstGeom>
          </p:spPr>
          <p:txBody>
            <a:bodyPr wrap="square">
              <a:spAutoFit/>
            </a:bodyPr>
            <a:lstStyle/>
            <a:p>
              <a:pPr algn="ctr"/>
              <a:r>
                <a:rPr lang="en-US" dirty="0">
                  <a:solidFill>
                    <a:schemeClr val="tx1">
                      <a:lumMod val="65000"/>
                      <a:lumOff val="35000"/>
                    </a:schemeClr>
                  </a:solidFill>
                </a:rPr>
                <a:t>Enter your text here.</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991462" y="259259"/>
            <a:ext cx="6422935" cy="769441"/>
          </a:xfrm>
          <a:prstGeom prst="rect">
            <a:avLst/>
          </a:prstGeom>
          <a:noFill/>
        </p:spPr>
        <p:txBody>
          <a:bodyPr wrap="square" rtlCol="0" anchor="ctr">
            <a:spAutoFit/>
          </a:bodyPr>
          <a:lstStyle/>
          <a:p>
            <a:pPr algn="ctr"/>
            <a:r>
              <a:rPr lang="en-US" sz="4400" spc="-300" dirty="0">
                <a:solidFill>
                  <a:srgbClr val="F5CD00"/>
                </a:solidFill>
              </a:rPr>
              <a:t>Exploratory Data Analysis</a:t>
            </a:r>
          </a:p>
        </p:txBody>
      </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5943097" cy="830997"/>
            <a:chOff x="4986622" y="5306525"/>
            <a:chExt cx="5280534" cy="830997"/>
          </a:xfrm>
        </p:grpSpPr>
        <p:sp>
          <p:nvSpPr>
            <p:cNvPr id="10145" name="TextBox 10144"/>
            <p:cNvSpPr txBox="1"/>
            <p:nvPr/>
          </p:nvSpPr>
          <p:spPr>
            <a:xfrm>
              <a:off x="5632611" y="5306525"/>
              <a:ext cx="463454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426551"/>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134859728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944562"/>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449</TotalTime>
  <Words>767</Words>
  <Application>Microsoft Macintosh PowerPoint</Application>
  <PresentationFormat>Widescreen</PresentationFormat>
  <Paragraphs>111</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11</cp:revision>
  <dcterms:created xsi:type="dcterms:W3CDTF">2023-02-16T18:41:26Z</dcterms:created>
  <dcterms:modified xsi:type="dcterms:W3CDTF">2023-02-20T20:47:39Z</dcterms:modified>
</cp:coreProperties>
</file>