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4"/>
  </p:notesMasterIdLst>
  <p:handoutMasterIdLst>
    <p:handoutMasterId r:id="rId15"/>
  </p:handoutMasterIdLst>
  <p:sldIdLst>
    <p:sldId id="350" r:id="rId5"/>
    <p:sldId id="352" r:id="rId6"/>
    <p:sldId id="361" r:id="rId7"/>
    <p:sldId id="368" r:id="rId8"/>
    <p:sldId id="369" r:id="rId9"/>
    <p:sldId id="370" r:id="rId10"/>
    <p:sldId id="371" r:id="rId11"/>
    <p:sldId id="364" r:id="rId12"/>
    <p:sldId id="34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5226" autoAdjust="0"/>
  </p:normalViewPr>
  <p:slideViewPr>
    <p:cSldViewPr snapToGrid="0">
      <p:cViewPr varScale="1">
        <p:scale>
          <a:sx n="110" d="100"/>
          <a:sy n="110" d="100"/>
        </p:scale>
        <p:origin x="114" y="118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CC5-46D3-AF84-56FFF6E3125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CC5-46D3-AF84-56FFF6E3125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CC5-46D3-AF84-56FFF6E3125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CC5-46D3-AF84-56FFF6E31253}"/>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2CC5-46D3-AF84-56FFF6E3125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8BB3-4A18-AD68-9F445A0A2ED0}"/>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8BB3-4A18-AD68-9F445A0A2ED0}"/>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8BB3-4A18-AD68-9F445A0A2ED0}"/>
            </c:ext>
          </c:extLst>
        </c:ser>
        <c:dLbls>
          <c:showLegendKey val="0"/>
          <c:showVal val="0"/>
          <c:showCatName val="0"/>
          <c:showSerName val="0"/>
          <c:showPercent val="0"/>
          <c:showBubbleSize val="0"/>
        </c:dLbls>
        <c:smooth val="0"/>
        <c:axId val="1535123391"/>
        <c:axId val="1535117983"/>
      </c:lineChart>
      <c:catAx>
        <c:axId val="15351233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5117983"/>
        <c:crosses val="autoZero"/>
        <c:auto val="1"/>
        <c:lblAlgn val="ctr"/>
        <c:lblOffset val="100"/>
        <c:noMultiLvlLbl val="0"/>
      </c:catAx>
      <c:valAx>
        <c:axId val="15351179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51233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CC5-46D3-AF84-56FFF6E3125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CC5-46D3-AF84-56FFF6E3125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CC5-46D3-AF84-56FFF6E3125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CC5-46D3-AF84-56FFF6E31253}"/>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2CC5-46D3-AF84-56FFF6E3125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8BB3-4A18-AD68-9F445A0A2ED0}"/>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8BB3-4A18-AD68-9F445A0A2ED0}"/>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8BB3-4A18-AD68-9F445A0A2ED0}"/>
            </c:ext>
          </c:extLst>
        </c:ser>
        <c:dLbls>
          <c:showLegendKey val="0"/>
          <c:showVal val="0"/>
          <c:showCatName val="0"/>
          <c:showSerName val="0"/>
          <c:showPercent val="0"/>
          <c:showBubbleSize val="0"/>
        </c:dLbls>
        <c:smooth val="0"/>
        <c:axId val="1535123391"/>
        <c:axId val="1535117983"/>
      </c:lineChart>
      <c:catAx>
        <c:axId val="15351233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5117983"/>
        <c:crosses val="autoZero"/>
        <c:auto val="1"/>
        <c:lblAlgn val="ctr"/>
        <c:lblOffset val="100"/>
        <c:noMultiLvlLbl val="0"/>
      </c:catAx>
      <c:valAx>
        <c:axId val="15351179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51233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CC5-46D3-AF84-56FFF6E3125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CC5-46D3-AF84-56FFF6E3125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CC5-46D3-AF84-56FFF6E3125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CC5-46D3-AF84-56FFF6E31253}"/>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2CC5-46D3-AF84-56FFF6E3125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0AF5-4BEF-BC48-01EEE9714BBB}"/>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86E1-48BD-9FBD-A751B09ED4D7}"/>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86E1-48BD-9FBD-A751B09ED4D7}"/>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86E1-48BD-9FBD-A751B09ED4D7}"/>
            </c:ext>
          </c:extLst>
        </c:ser>
        <c:dLbls>
          <c:showLegendKey val="0"/>
          <c:showVal val="0"/>
          <c:showCatName val="0"/>
          <c:showSerName val="0"/>
          <c:showPercent val="0"/>
          <c:showBubbleSize val="0"/>
        </c:dLbls>
        <c:smooth val="0"/>
        <c:axId val="1544368911"/>
        <c:axId val="1544369327"/>
      </c:lineChart>
      <c:catAx>
        <c:axId val="1544368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44369327"/>
        <c:crosses val="autoZero"/>
        <c:auto val="1"/>
        <c:lblAlgn val="ctr"/>
        <c:lblOffset val="100"/>
        <c:noMultiLvlLbl val="0"/>
      </c:catAx>
      <c:valAx>
        <c:axId val="15443693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443689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7E26-48BC-864A-9B4FAFA28502}"/>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7E26-48BC-864A-9B4FAFA28502}"/>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7E26-48BC-864A-9B4FAFA28502}"/>
            </c:ext>
          </c:extLst>
        </c:ser>
        <c:dLbls>
          <c:showLegendKey val="0"/>
          <c:showVal val="0"/>
          <c:showCatName val="0"/>
          <c:showSerName val="0"/>
          <c:showPercent val="0"/>
          <c:showBubbleSize val="0"/>
        </c:dLbls>
        <c:smooth val="0"/>
        <c:axId val="1544368911"/>
        <c:axId val="1544369327"/>
      </c:lineChart>
      <c:catAx>
        <c:axId val="1544368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44369327"/>
        <c:crosses val="autoZero"/>
        <c:auto val="1"/>
        <c:lblAlgn val="ctr"/>
        <c:lblOffset val="100"/>
        <c:noMultiLvlLbl val="0"/>
      </c:catAx>
      <c:valAx>
        <c:axId val="15443693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443689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10/16/2022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October 16, 2022</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October 16, 2022</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October 16, 2022</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October 16, 2022</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October 16, 2022</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October 16, 2022</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October 16, 2022</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October 16, 2022</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October 16, 2022</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October 16, 2022</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4310744" y="2821578"/>
            <a:ext cx="6781528" cy="1514019"/>
          </a:xfrm>
        </p:spPr>
        <p:txBody>
          <a:bodyPr/>
          <a:lstStyle/>
          <a:p>
            <a:pPr algn="r"/>
            <a:r>
              <a:rPr lang="en-US" sz="5400" dirty="0">
                <a:latin typeface="Calibri" panose="020F0502020204030204" pitchFamily="34" charset="0"/>
                <a:cs typeface="Calibri" panose="020F0502020204030204" pitchFamily="34" charset="0"/>
              </a:rPr>
              <a:t>Global Warming</a:t>
            </a:r>
            <a:br>
              <a:rPr lang="en-US" sz="5400" dirty="0">
                <a:latin typeface="Calibri" panose="020F0502020204030204" pitchFamily="34" charset="0"/>
                <a:cs typeface="Calibri" panose="020F0502020204030204" pitchFamily="34" charset="0"/>
              </a:rPr>
            </a:br>
            <a:r>
              <a:rPr lang="en-US" sz="1200" dirty="0">
                <a:latin typeface="Calibri" panose="020F0502020204030204" pitchFamily="34" charset="0"/>
                <a:cs typeface="Calibri" panose="020F0502020204030204" pitchFamily="34" charset="0"/>
              </a:rPr>
              <a:t>UK GREENHOUSE GAS EMISSIONS</a:t>
            </a:r>
            <a:endParaRPr lang="en-US" sz="5400"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1859956"/>
          </a:xfrm>
        </p:spPr>
        <p:txBody>
          <a:bodyPr/>
          <a:lstStyle/>
          <a:p>
            <a:r>
              <a:rPr lang="en-US" b="1" dirty="0">
                <a:latin typeface="Calibri" panose="020F0502020204030204" pitchFamily="34" charset="0"/>
                <a:cs typeface="Calibri" panose="020F0502020204030204" pitchFamily="34" charset="0"/>
              </a:rPr>
              <a:t>Group 4 </a:t>
            </a:r>
          </a:p>
          <a:p>
            <a:r>
              <a:rPr lang="en-US" sz="1200" dirty="0">
                <a:latin typeface="Calibri" panose="020F0502020204030204" pitchFamily="34" charset="0"/>
                <a:cs typeface="Calibri" panose="020F0502020204030204" pitchFamily="34" charset="0"/>
              </a:rPr>
              <a:t>Grace Cheuk (</a:t>
            </a:r>
            <a:r>
              <a:rPr lang="en-US" sz="1200" dirty="0" err="1">
                <a:latin typeface="Calibri" panose="020F0502020204030204" pitchFamily="34" charset="0"/>
                <a:cs typeface="Calibri" panose="020F0502020204030204" pitchFamily="34" charset="0"/>
              </a:rPr>
              <a:t>gw-sc</a:t>
            </a:r>
            <a:r>
              <a:rPr lang="en-US" sz="1200" dirty="0">
                <a:latin typeface="Calibri" panose="020F0502020204030204" pitchFamily="34" charset="0"/>
                <a:cs typeface="Calibri" panose="020F0502020204030204" pitchFamily="34" charset="0"/>
              </a:rPr>
              <a:t>)</a:t>
            </a:r>
          </a:p>
          <a:p>
            <a:r>
              <a:rPr lang="en-US" sz="1200" dirty="0" err="1">
                <a:latin typeface="Calibri" panose="020F0502020204030204" pitchFamily="34" charset="0"/>
                <a:cs typeface="Calibri" panose="020F0502020204030204" pitchFamily="34" charset="0"/>
              </a:rPr>
              <a:t>Farjana</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Rowther</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fbrowther</a:t>
            </a:r>
            <a:r>
              <a:rPr lang="en-US" sz="1200" dirty="0">
                <a:latin typeface="Calibri" panose="020F0502020204030204" pitchFamily="34" charset="0"/>
                <a:cs typeface="Calibri" panose="020F0502020204030204" pitchFamily="34" charset="0"/>
              </a:rPr>
              <a:t>)</a:t>
            </a:r>
          </a:p>
          <a:p>
            <a:r>
              <a:rPr lang="en-US" sz="1200" dirty="0" err="1">
                <a:latin typeface="Calibri" panose="020F0502020204030204" pitchFamily="34" charset="0"/>
                <a:cs typeface="Calibri" panose="020F0502020204030204" pitchFamily="34" charset="0"/>
              </a:rPr>
              <a:t>Navindeep</a:t>
            </a:r>
            <a:r>
              <a:rPr lang="en-US" sz="1200" dirty="0">
                <a:latin typeface="Calibri" panose="020F0502020204030204" pitchFamily="34" charset="0"/>
                <a:cs typeface="Calibri" panose="020F0502020204030204" pitchFamily="34" charset="0"/>
              </a:rPr>
              <a:t> Bains (</a:t>
            </a:r>
            <a:r>
              <a:rPr lang="en-US" sz="1200" dirty="0" err="1">
                <a:latin typeface="Calibri" panose="020F0502020204030204" pitchFamily="34" charset="0"/>
                <a:cs typeface="Calibri" panose="020F0502020204030204" pitchFamily="34" charset="0"/>
              </a:rPr>
              <a:t>navinbains</a:t>
            </a:r>
            <a:r>
              <a:rPr lang="en-US" sz="1200" dirty="0">
                <a:latin typeface="Calibri" panose="020F0502020204030204" pitchFamily="34" charset="0"/>
                <a:cs typeface="Calibri" panose="020F0502020204030204" pitchFamily="34" charset="0"/>
              </a:rPr>
              <a:t>)</a:t>
            </a:r>
          </a:p>
          <a:p>
            <a:r>
              <a:rPr lang="en-US" sz="1200" dirty="0">
                <a:latin typeface="Calibri" panose="020F0502020204030204" pitchFamily="34" charset="0"/>
                <a:cs typeface="Calibri" panose="020F0502020204030204" pitchFamily="34" charset="0"/>
              </a:rPr>
              <a:t>Salma Abdirahman (Salma-Abdirahman)</a:t>
            </a:r>
          </a:p>
        </p:txBody>
      </p:sp>
    </p:spTree>
    <p:extLst>
      <p:ext uri="{BB962C8B-B14F-4D97-AF65-F5344CB8AC3E}">
        <p14:creationId xmlns:p14="http://schemas.microsoft.com/office/powerpoint/2010/main" val="296095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a:lstStyle/>
          <a:p>
            <a:r>
              <a:rPr lang="en-US" dirty="0"/>
              <a:t>01. Introduction</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818296"/>
            <a:ext cx="2133600" cy="778796"/>
          </a:xfrm>
        </p:spPr>
        <p:txBody>
          <a:bodyPr/>
          <a:lstStyle/>
          <a:p>
            <a:r>
              <a:rPr lang="en-US" dirty="0"/>
              <a:t>What we’re looking at and why we chose it</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a:lstStyle/>
          <a:p>
            <a:r>
              <a:rPr lang="en-US" dirty="0"/>
              <a:t>2. Who?</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5"/>
            <a:ext cx="2128157" cy="943807"/>
          </a:xfrm>
        </p:spPr>
        <p:txBody>
          <a:bodyPr/>
          <a:lstStyle/>
          <a:p>
            <a:r>
              <a:rPr lang="en-US" dirty="0"/>
              <a:t>Which Sector produces the most emissions? And which End User is responsible for most emissions?</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a:lstStyle/>
          <a:p>
            <a:r>
              <a:rPr lang="en-US" dirty="0"/>
              <a:t>03. What?</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5131298"/>
            <a:ext cx="2133600" cy="755695"/>
          </a:xfrm>
        </p:spPr>
        <p:txBody>
          <a:bodyPr/>
          <a:lstStyle/>
          <a:p>
            <a:r>
              <a:rPr lang="en-US" dirty="0"/>
              <a:t>Which Fuel is being used to emit the most emissions?</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a:lstStyle/>
          <a:p>
            <a:r>
              <a:rPr lang="en-US" dirty="0"/>
              <a:t>04. When?</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5131299"/>
            <a:ext cx="2128157" cy="847638"/>
          </a:xfrm>
        </p:spPr>
        <p:txBody>
          <a:bodyPr/>
          <a:lstStyle/>
          <a:p>
            <a:r>
              <a:rPr lang="en-US" dirty="0"/>
              <a:t>How much has what we’re producing changed over time?</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205837"/>
          </a:xfrm>
        </p:spPr>
        <p:txBody>
          <a:bodyPr/>
          <a:lstStyle/>
          <a:p>
            <a:r>
              <a:rPr lang="en-US" dirty="0"/>
              <a:t>05. Closing</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5131299"/>
            <a:ext cx="2129245" cy="755694"/>
          </a:xfrm>
        </p:spPr>
        <p:txBody>
          <a:bodyPr/>
          <a:lstStyle/>
          <a:p>
            <a:r>
              <a:rPr lang="en-US" dirty="0"/>
              <a:t>Final conclusions and analysis. </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2</a:t>
            </a:fld>
            <a:endParaRPr lang="en-US" dirty="0"/>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1494790" y="6332220"/>
            <a:ext cx="1497330" cy="247651"/>
          </a:xfrm>
        </p:spPr>
        <p:txBody>
          <a:bodyPr/>
          <a:lstStyle/>
          <a:p>
            <a:r>
              <a:rPr lang="en-US" dirty="0"/>
              <a:t>Project One</a:t>
            </a:r>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p:txBody>
          <a:bodyPr/>
          <a:lstStyle/>
          <a:p>
            <a:r>
              <a:rPr lang="en-US" dirty="0"/>
              <a:t>Profits are up, and losses are down! We are very proud of the progress our team has made. Today we’ll review our wins and losses from last year and give you an overview of what you can expect for next year.</a:t>
            </a:r>
          </a:p>
          <a:p>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3</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dirty="0"/>
              <a:t>Project One</a:t>
            </a:r>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964023" y="894653"/>
            <a:ext cx="4941477" cy="610863"/>
          </a:xfrm>
        </p:spPr>
        <p:txBody>
          <a:bodyPr/>
          <a:lstStyle/>
          <a:p>
            <a:r>
              <a:rPr lang="en-US" dirty="0"/>
              <a:t>WHO?</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idx="1"/>
          </p:nvPr>
        </p:nvSpPr>
        <p:spPr>
          <a:xfrm>
            <a:off x="1661839" y="2204796"/>
            <a:ext cx="4827178" cy="404216"/>
          </a:xfrm>
        </p:spPr>
        <p:txBody>
          <a:bodyPr/>
          <a:lstStyle/>
          <a:p>
            <a:r>
              <a:rPr lang="en-US" dirty="0"/>
              <a:t>WHICH SECTOR EMITS MOST</a:t>
            </a:r>
          </a:p>
        </p:txBody>
      </p:sp>
      <p:sp>
        <p:nvSpPr>
          <p:cNvPr id="30" name="Text Placeholder 3">
            <a:extLst>
              <a:ext uri="{FF2B5EF4-FFF2-40B4-BE49-F238E27FC236}">
                <a16:creationId xmlns:a16="http://schemas.microsoft.com/office/drawing/2014/main" id="{70699205-F38B-3A7A-C805-D641BB24C39D}"/>
              </a:ext>
            </a:extLst>
          </p:cNvPr>
          <p:cNvSpPr>
            <a:spLocks noGrp="1"/>
          </p:cNvSpPr>
          <p:nvPr>
            <p:ph type="body" idx="10"/>
          </p:nvPr>
        </p:nvSpPr>
        <p:spPr>
          <a:xfrm>
            <a:off x="7268391" y="2190717"/>
            <a:ext cx="4764829" cy="404216"/>
          </a:xfrm>
        </p:spPr>
        <p:txBody>
          <a:bodyPr/>
          <a:lstStyle/>
          <a:p>
            <a:r>
              <a:rPr lang="en-US" dirty="0"/>
              <a:t>HOW HAS IT CHANGED OVER TIME?</a:t>
            </a:r>
          </a:p>
        </p:txBody>
      </p:sp>
      <p:sp>
        <p:nvSpPr>
          <p:cNvPr id="5" name="Date Placeholder 4">
            <a:extLst>
              <a:ext uri="{FF2B5EF4-FFF2-40B4-BE49-F238E27FC236}">
                <a16:creationId xmlns:a16="http://schemas.microsoft.com/office/drawing/2014/main" id="{E4C7E9E1-704D-6CCA-8ECC-1AEDDBCF0041}"/>
              </a:ext>
            </a:extLst>
          </p:cNvPr>
          <p:cNvSpPr>
            <a:spLocks noGrp="1"/>
          </p:cNvSpPr>
          <p:nvPr>
            <p:ph type="dt" sz="half" idx="14"/>
          </p:nvPr>
        </p:nvSpPr>
        <p:spPr>
          <a:xfrm>
            <a:off x="2992120" y="6332220"/>
            <a:ext cx="1313180" cy="247651"/>
          </a:xfrm>
        </p:spPr>
        <p:txBody>
          <a:bodyPr anchor="t">
            <a:normAutofit/>
          </a:bodyPr>
          <a:lstStyle/>
          <a:p>
            <a:pPr>
              <a:spcAft>
                <a:spcPts val="600"/>
              </a:spcAft>
            </a:pPr>
            <a:fld id="{6FCA8E82-58CD-E045-8B98-B7A85B79B752}" type="datetime4">
              <a:rPr lang="en-US" smtClean="0"/>
              <a:pPr>
                <a:spcAft>
                  <a:spcPts val="600"/>
                </a:spcAft>
              </a:pPr>
              <a:t>October 16, 2022</a:t>
            </a:fld>
            <a:endParaRPr lang="en-US"/>
          </a:p>
        </p:txBody>
      </p:sp>
      <p:sp>
        <p:nvSpPr>
          <p:cNvPr id="6" name="Footer Placeholder 5">
            <a:extLst>
              <a:ext uri="{FF2B5EF4-FFF2-40B4-BE49-F238E27FC236}">
                <a16:creationId xmlns:a16="http://schemas.microsoft.com/office/drawing/2014/main" id="{D8EFFF6B-3AA7-573E-7A75-98A3E410E8C3}"/>
              </a:ext>
            </a:extLst>
          </p:cNvPr>
          <p:cNvSpPr>
            <a:spLocks noGrp="1"/>
          </p:cNvSpPr>
          <p:nvPr>
            <p:ph type="ftr" sz="quarter" idx="15"/>
          </p:nvPr>
        </p:nvSpPr>
        <p:spPr>
          <a:xfrm>
            <a:off x="1494790" y="6332220"/>
            <a:ext cx="1497330" cy="247651"/>
          </a:xfrm>
        </p:spPr>
        <p:txBody>
          <a:bodyPr anchor="t">
            <a:normAutofit/>
          </a:bodyPr>
          <a:lstStyle/>
          <a:p>
            <a:r>
              <a:rPr lang="en-US" dirty="0"/>
              <a:t>Project One</a:t>
            </a:r>
          </a:p>
        </p:txBody>
      </p:sp>
      <p:sp>
        <p:nvSpPr>
          <p:cNvPr id="7" name="Slide Number Placeholder 6">
            <a:extLst>
              <a:ext uri="{FF2B5EF4-FFF2-40B4-BE49-F238E27FC236}">
                <a16:creationId xmlns:a16="http://schemas.microsoft.com/office/drawing/2014/main" id="{C8E3E721-5C33-CAF3-AF4D-EE1454E9DBE2}"/>
              </a:ext>
            </a:extLst>
          </p:cNvPr>
          <p:cNvSpPr>
            <a:spLocks noGrp="1"/>
          </p:cNvSpPr>
          <p:nvPr>
            <p:ph type="sldNum" sz="quarter" idx="16"/>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4</a:t>
            </a:fld>
            <a:endParaRPr lang="en-US"/>
          </a:p>
        </p:txBody>
      </p:sp>
      <p:graphicFrame>
        <p:nvGraphicFramePr>
          <p:cNvPr id="10" name="Chart Placeholder 9">
            <a:extLst>
              <a:ext uri="{FF2B5EF4-FFF2-40B4-BE49-F238E27FC236}">
                <a16:creationId xmlns:a16="http://schemas.microsoft.com/office/drawing/2014/main" id="{AE6A052B-378C-8FAF-40D1-6EA75BFEA071}"/>
              </a:ext>
            </a:extLst>
          </p:cNvPr>
          <p:cNvGraphicFramePr>
            <a:graphicFrameLocks/>
          </p:cNvGraphicFramePr>
          <p:nvPr>
            <p:extLst>
              <p:ext uri="{D42A27DB-BD31-4B8C-83A1-F6EECF244321}">
                <p14:modId xmlns:p14="http://schemas.microsoft.com/office/powerpoint/2010/main" val="2525757902"/>
              </p:ext>
            </p:extLst>
          </p:nvPr>
        </p:nvGraphicFramePr>
        <p:xfrm>
          <a:off x="1955981" y="2392825"/>
          <a:ext cx="2682239" cy="32400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8AE6E5DF-CA38-0CE7-B08C-6376C992FB59}"/>
              </a:ext>
            </a:extLst>
          </p:cNvPr>
          <p:cNvGraphicFramePr/>
          <p:nvPr>
            <p:extLst>
              <p:ext uri="{D42A27DB-BD31-4B8C-83A1-F6EECF244321}">
                <p14:modId xmlns:p14="http://schemas.microsoft.com/office/powerpoint/2010/main" val="741004264"/>
              </p:ext>
            </p:extLst>
          </p:nvPr>
        </p:nvGraphicFramePr>
        <p:xfrm>
          <a:off x="6783159" y="2489013"/>
          <a:ext cx="4136571" cy="314385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69347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964023" y="894653"/>
            <a:ext cx="4941477" cy="610863"/>
          </a:xfrm>
        </p:spPr>
        <p:txBody>
          <a:bodyPr/>
          <a:lstStyle/>
          <a:p>
            <a:r>
              <a:rPr lang="en-US" dirty="0"/>
              <a:t>WHO?</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idx="1"/>
          </p:nvPr>
        </p:nvSpPr>
        <p:spPr>
          <a:xfrm>
            <a:off x="1661839" y="2204796"/>
            <a:ext cx="4827178" cy="404216"/>
          </a:xfrm>
        </p:spPr>
        <p:txBody>
          <a:bodyPr/>
          <a:lstStyle/>
          <a:p>
            <a:r>
              <a:rPr lang="en-US" dirty="0"/>
              <a:t>WHICH END USER EMITS MOST</a:t>
            </a:r>
          </a:p>
        </p:txBody>
      </p:sp>
      <p:sp>
        <p:nvSpPr>
          <p:cNvPr id="30" name="Text Placeholder 3">
            <a:extLst>
              <a:ext uri="{FF2B5EF4-FFF2-40B4-BE49-F238E27FC236}">
                <a16:creationId xmlns:a16="http://schemas.microsoft.com/office/drawing/2014/main" id="{70699205-F38B-3A7A-C805-D641BB24C39D}"/>
              </a:ext>
            </a:extLst>
          </p:cNvPr>
          <p:cNvSpPr>
            <a:spLocks noGrp="1"/>
          </p:cNvSpPr>
          <p:nvPr>
            <p:ph type="body" idx="10"/>
          </p:nvPr>
        </p:nvSpPr>
        <p:spPr>
          <a:xfrm>
            <a:off x="7268391" y="2190717"/>
            <a:ext cx="4764829" cy="404216"/>
          </a:xfrm>
        </p:spPr>
        <p:txBody>
          <a:bodyPr/>
          <a:lstStyle/>
          <a:p>
            <a:r>
              <a:rPr lang="en-US" dirty="0"/>
              <a:t>HOW HAS IT CHANGED OVER TIME?</a:t>
            </a:r>
          </a:p>
        </p:txBody>
      </p:sp>
      <p:sp>
        <p:nvSpPr>
          <p:cNvPr id="5" name="Date Placeholder 4">
            <a:extLst>
              <a:ext uri="{FF2B5EF4-FFF2-40B4-BE49-F238E27FC236}">
                <a16:creationId xmlns:a16="http://schemas.microsoft.com/office/drawing/2014/main" id="{E4C7E9E1-704D-6CCA-8ECC-1AEDDBCF0041}"/>
              </a:ext>
            </a:extLst>
          </p:cNvPr>
          <p:cNvSpPr>
            <a:spLocks noGrp="1"/>
          </p:cNvSpPr>
          <p:nvPr>
            <p:ph type="dt" sz="half" idx="14"/>
          </p:nvPr>
        </p:nvSpPr>
        <p:spPr>
          <a:xfrm>
            <a:off x="2992120" y="6332220"/>
            <a:ext cx="1313180" cy="247651"/>
          </a:xfrm>
        </p:spPr>
        <p:txBody>
          <a:bodyPr anchor="t">
            <a:normAutofit/>
          </a:bodyPr>
          <a:lstStyle/>
          <a:p>
            <a:pPr>
              <a:spcAft>
                <a:spcPts val="600"/>
              </a:spcAft>
            </a:pPr>
            <a:fld id="{6FCA8E82-58CD-E045-8B98-B7A85B79B752}" type="datetime4">
              <a:rPr lang="en-US" smtClean="0"/>
              <a:pPr>
                <a:spcAft>
                  <a:spcPts val="600"/>
                </a:spcAft>
              </a:pPr>
              <a:t>October 16, 2022</a:t>
            </a:fld>
            <a:endParaRPr lang="en-US"/>
          </a:p>
        </p:txBody>
      </p:sp>
      <p:sp>
        <p:nvSpPr>
          <p:cNvPr id="6" name="Footer Placeholder 5">
            <a:extLst>
              <a:ext uri="{FF2B5EF4-FFF2-40B4-BE49-F238E27FC236}">
                <a16:creationId xmlns:a16="http://schemas.microsoft.com/office/drawing/2014/main" id="{D8EFFF6B-3AA7-573E-7A75-98A3E410E8C3}"/>
              </a:ext>
            </a:extLst>
          </p:cNvPr>
          <p:cNvSpPr>
            <a:spLocks noGrp="1"/>
          </p:cNvSpPr>
          <p:nvPr>
            <p:ph type="ftr" sz="quarter" idx="15"/>
          </p:nvPr>
        </p:nvSpPr>
        <p:spPr>
          <a:xfrm>
            <a:off x="1494790" y="6332220"/>
            <a:ext cx="1497330" cy="247651"/>
          </a:xfrm>
        </p:spPr>
        <p:txBody>
          <a:bodyPr anchor="t">
            <a:normAutofit/>
          </a:bodyPr>
          <a:lstStyle/>
          <a:p>
            <a:r>
              <a:rPr lang="en-US" dirty="0"/>
              <a:t>Project One</a:t>
            </a:r>
          </a:p>
        </p:txBody>
      </p:sp>
      <p:sp>
        <p:nvSpPr>
          <p:cNvPr id="7" name="Slide Number Placeholder 6">
            <a:extLst>
              <a:ext uri="{FF2B5EF4-FFF2-40B4-BE49-F238E27FC236}">
                <a16:creationId xmlns:a16="http://schemas.microsoft.com/office/drawing/2014/main" id="{C8E3E721-5C33-CAF3-AF4D-EE1454E9DBE2}"/>
              </a:ext>
            </a:extLst>
          </p:cNvPr>
          <p:cNvSpPr>
            <a:spLocks noGrp="1"/>
          </p:cNvSpPr>
          <p:nvPr>
            <p:ph type="sldNum" sz="quarter" idx="16"/>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5</a:t>
            </a:fld>
            <a:endParaRPr lang="en-US"/>
          </a:p>
        </p:txBody>
      </p:sp>
      <p:graphicFrame>
        <p:nvGraphicFramePr>
          <p:cNvPr id="10" name="Chart Placeholder 9">
            <a:extLst>
              <a:ext uri="{FF2B5EF4-FFF2-40B4-BE49-F238E27FC236}">
                <a16:creationId xmlns:a16="http://schemas.microsoft.com/office/drawing/2014/main" id="{AE6A052B-378C-8FAF-40D1-6EA75BFEA071}"/>
              </a:ext>
            </a:extLst>
          </p:cNvPr>
          <p:cNvGraphicFramePr>
            <a:graphicFrameLocks/>
          </p:cNvGraphicFramePr>
          <p:nvPr/>
        </p:nvGraphicFramePr>
        <p:xfrm>
          <a:off x="1955981" y="2392825"/>
          <a:ext cx="2682239" cy="32400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8AE6E5DF-CA38-0CE7-B08C-6376C992FB59}"/>
              </a:ext>
            </a:extLst>
          </p:cNvPr>
          <p:cNvGraphicFramePr/>
          <p:nvPr/>
        </p:nvGraphicFramePr>
        <p:xfrm>
          <a:off x="6783159" y="2489013"/>
          <a:ext cx="4136571" cy="314385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39785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964023" y="894653"/>
            <a:ext cx="4941477" cy="610863"/>
          </a:xfrm>
        </p:spPr>
        <p:txBody>
          <a:bodyPr/>
          <a:lstStyle/>
          <a:p>
            <a:r>
              <a:rPr lang="en-US" dirty="0"/>
              <a:t>WHAT?</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idx="1"/>
          </p:nvPr>
        </p:nvSpPr>
        <p:spPr>
          <a:xfrm>
            <a:off x="1661839" y="2204796"/>
            <a:ext cx="4827178" cy="404216"/>
          </a:xfrm>
        </p:spPr>
        <p:txBody>
          <a:bodyPr/>
          <a:lstStyle/>
          <a:p>
            <a:r>
              <a:rPr lang="en-US" dirty="0"/>
              <a:t>WHAT DO WE USE MOST</a:t>
            </a:r>
          </a:p>
        </p:txBody>
      </p:sp>
      <p:sp>
        <p:nvSpPr>
          <p:cNvPr id="30" name="Text Placeholder 3">
            <a:extLst>
              <a:ext uri="{FF2B5EF4-FFF2-40B4-BE49-F238E27FC236}">
                <a16:creationId xmlns:a16="http://schemas.microsoft.com/office/drawing/2014/main" id="{70699205-F38B-3A7A-C805-D641BB24C39D}"/>
              </a:ext>
            </a:extLst>
          </p:cNvPr>
          <p:cNvSpPr>
            <a:spLocks noGrp="1"/>
          </p:cNvSpPr>
          <p:nvPr>
            <p:ph type="body" idx="10"/>
          </p:nvPr>
        </p:nvSpPr>
        <p:spPr>
          <a:xfrm>
            <a:off x="7268391" y="2190717"/>
            <a:ext cx="4764829" cy="404216"/>
          </a:xfrm>
        </p:spPr>
        <p:txBody>
          <a:bodyPr/>
          <a:lstStyle/>
          <a:p>
            <a:r>
              <a:rPr lang="en-US" dirty="0"/>
              <a:t>WHAT EMITS MOST?</a:t>
            </a:r>
          </a:p>
        </p:txBody>
      </p:sp>
      <p:sp>
        <p:nvSpPr>
          <p:cNvPr id="5" name="Date Placeholder 4">
            <a:extLst>
              <a:ext uri="{FF2B5EF4-FFF2-40B4-BE49-F238E27FC236}">
                <a16:creationId xmlns:a16="http://schemas.microsoft.com/office/drawing/2014/main" id="{E4C7E9E1-704D-6CCA-8ECC-1AEDDBCF0041}"/>
              </a:ext>
            </a:extLst>
          </p:cNvPr>
          <p:cNvSpPr>
            <a:spLocks noGrp="1"/>
          </p:cNvSpPr>
          <p:nvPr>
            <p:ph type="dt" sz="half" idx="14"/>
          </p:nvPr>
        </p:nvSpPr>
        <p:spPr>
          <a:xfrm>
            <a:off x="2992120" y="6332220"/>
            <a:ext cx="1313180" cy="247651"/>
          </a:xfrm>
        </p:spPr>
        <p:txBody>
          <a:bodyPr anchor="t">
            <a:normAutofit/>
          </a:bodyPr>
          <a:lstStyle/>
          <a:p>
            <a:pPr>
              <a:spcAft>
                <a:spcPts val="600"/>
              </a:spcAft>
            </a:pPr>
            <a:fld id="{6FCA8E82-58CD-E045-8B98-B7A85B79B752}" type="datetime4">
              <a:rPr lang="en-US" smtClean="0"/>
              <a:pPr>
                <a:spcAft>
                  <a:spcPts val="600"/>
                </a:spcAft>
              </a:pPr>
              <a:t>October 16, 2022</a:t>
            </a:fld>
            <a:endParaRPr lang="en-US"/>
          </a:p>
        </p:txBody>
      </p:sp>
      <p:sp>
        <p:nvSpPr>
          <p:cNvPr id="6" name="Footer Placeholder 5">
            <a:extLst>
              <a:ext uri="{FF2B5EF4-FFF2-40B4-BE49-F238E27FC236}">
                <a16:creationId xmlns:a16="http://schemas.microsoft.com/office/drawing/2014/main" id="{D8EFFF6B-3AA7-573E-7A75-98A3E410E8C3}"/>
              </a:ext>
            </a:extLst>
          </p:cNvPr>
          <p:cNvSpPr>
            <a:spLocks noGrp="1"/>
          </p:cNvSpPr>
          <p:nvPr>
            <p:ph type="ftr" sz="quarter" idx="15"/>
          </p:nvPr>
        </p:nvSpPr>
        <p:spPr>
          <a:xfrm>
            <a:off x="1494790" y="6332220"/>
            <a:ext cx="1497330" cy="247651"/>
          </a:xfrm>
        </p:spPr>
        <p:txBody>
          <a:bodyPr anchor="t">
            <a:normAutofit/>
          </a:bodyPr>
          <a:lstStyle/>
          <a:p>
            <a:r>
              <a:rPr lang="en-US" dirty="0"/>
              <a:t>Project One</a:t>
            </a:r>
          </a:p>
        </p:txBody>
      </p:sp>
      <p:sp>
        <p:nvSpPr>
          <p:cNvPr id="7" name="Slide Number Placeholder 6">
            <a:extLst>
              <a:ext uri="{FF2B5EF4-FFF2-40B4-BE49-F238E27FC236}">
                <a16:creationId xmlns:a16="http://schemas.microsoft.com/office/drawing/2014/main" id="{C8E3E721-5C33-CAF3-AF4D-EE1454E9DBE2}"/>
              </a:ext>
            </a:extLst>
          </p:cNvPr>
          <p:cNvSpPr>
            <a:spLocks noGrp="1"/>
          </p:cNvSpPr>
          <p:nvPr>
            <p:ph type="sldNum" sz="quarter" idx="16"/>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6</a:t>
            </a:fld>
            <a:endParaRPr lang="en-US"/>
          </a:p>
        </p:txBody>
      </p:sp>
      <p:graphicFrame>
        <p:nvGraphicFramePr>
          <p:cNvPr id="10" name="Chart Placeholder 9">
            <a:extLst>
              <a:ext uri="{FF2B5EF4-FFF2-40B4-BE49-F238E27FC236}">
                <a16:creationId xmlns:a16="http://schemas.microsoft.com/office/drawing/2014/main" id="{AE6A052B-378C-8FAF-40D1-6EA75BFEA071}"/>
              </a:ext>
            </a:extLst>
          </p:cNvPr>
          <p:cNvGraphicFramePr>
            <a:graphicFrameLocks/>
          </p:cNvGraphicFramePr>
          <p:nvPr/>
        </p:nvGraphicFramePr>
        <p:xfrm>
          <a:off x="1955981" y="2392825"/>
          <a:ext cx="2682239" cy="32400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786391BF-33E0-A727-67E1-CA6C8DDA53E6}"/>
              </a:ext>
            </a:extLst>
          </p:cNvPr>
          <p:cNvGraphicFramePr/>
          <p:nvPr>
            <p:extLst>
              <p:ext uri="{D42A27DB-BD31-4B8C-83A1-F6EECF244321}">
                <p14:modId xmlns:p14="http://schemas.microsoft.com/office/powerpoint/2010/main" val="3644558255"/>
              </p:ext>
            </p:extLst>
          </p:nvPr>
        </p:nvGraphicFramePr>
        <p:xfrm>
          <a:off x="6474502" y="2406904"/>
          <a:ext cx="3410857" cy="30554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22018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964023" y="894653"/>
            <a:ext cx="4941477" cy="610863"/>
          </a:xfrm>
        </p:spPr>
        <p:txBody>
          <a:bodyPr/>
          <a:lstStyle/>
          <a:p>
            <a:r>
              <a:rPr lang="en-US" dirty="0"/>
              <a:t>WHEN?</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idx="1"/>
          </p:nvPr>
        </p:nvSpPr>
        <p:spPr>
          <a:xfrm>
            <a:off x="1661839" y="2204796"/>
            <a:ext cx="4827178" cy="404216"/>
          </a:xfrm>
        </p:spPr>
        <p:txBody>
          <a:bodyPr/>
          <a:lstStyle/>
          <a:p>
            <a:r>
              <a:rPr lang="en-US" dirty="0"/>
              <a:t>EMISSIONS OVER TIME</a:t>
            </a:r>
          </a:p>
        </p:txBody>
      </p:sp>
      <p:sp>
        <p:nvSpPr>
          <p:cNvPr id="30" name="Text Placeholder 3">
            <a:extLst>
              <a:ext uri="{FF2B5EF4-FFF2-40B4-BE49-F238E27FC236}">
                <a16:creationId xmlns:a16="http://schemas.microsoft.com/office/drawing/2014/main" id="{70699205-F38B-3A7A-C805-D641BB24C39D}"/>
              </a:ext>
            </a:extLst>
          </p:cNvPr>
          <p:cNvSpPr>
            <a:spLocks noGrp="1"/>
          </p:cNvSpPr>
          <p:nvPr>
            <p:ph type="body" idx="10"/>
          </p:nvPr>
        </p:nvSpPr>
        <p:spPr>
          <a:xfrm>
            <a:off x="7268391" y="2190717"/>
            <a:ext cx="4764829" cy="404216"/>
          </a:xfrm>
        </p:spPr>
        <p:txBody>
          <a:bodyPr/>
          <a:lstStyle/>
          <a:p>
            <a:r>
              <a:rPr lang="en-US" dirty="0"/>
              <a:t>WHAT WE USE OVER TIME</a:t>
            </a:r>
          </a:p>
        </p:txBody>
      </p:sp>
      <p:sp>
        <p:nvSpPr>
          <p:cNvPr id="5" name="Date Placeholder 4">
            <a:extLst>
              <a:ext uri="{FF2B5EF4-FFF2-40B4-BE49-F238E27FC236}">
                <a16:creationId xmlns:a16="http://schemas.microsoft.com/office/drawing/2014/main" id="{E4C7E9E1-704D-6CCA-8ECC-1AEDDBCF0041}"/>
              </a:ext>
            </a:extLst>
          </p:cNvPr>
          <p:cNvSpPr>
            <a:spLocks noGrp="1"/>
          </p:cNvSpPr>
          <p:nvPr>
            <p:ph type="dt" sz="half" idx="14"/>
          </p:nvPr>
        </p:nvSpPr>
        <p:spPr>
          <a:xfrm>
            <a:off x="2992120" y="6332220"/>
            <a:ext cx="1313180" cy="247651"/>
          </a:xfrm>
        </p:spPr>
        <p:txBody>
          <a:bodyPr anchor="t">
            <a:normAutofit/>
          </a:bodyPr>
          <a:lstStyle/>
          <a:p>
            <a:pPr>
              <a:spcAft>
                <a:spcPts val="600"/>
              </a:spcAft>
            </a:pPr>
            <a:fld id="{6FCA8E82-58CD-E045-8B98-B7A85B79B752}" type="datetime4">
              <a:rPr lang="en-US" smtClean="0"/>
              <a:pPr>
                <a:spcAft>
                  <a:spcPts val="600"/>
                </a:spcAft>
              </a:pPr>
              <a:t>October 16, 2022</a:t>
            </a:fld>
            <a:endParaRPr lang="en-US"/>
          </a:p>
        </p:txBody>
      </p:sp>
      <p:sp>
        <p:nvSpPr>
          <p:cNvPr id="6" name="Footer Placeholder 5">
            <a:extLst>
              <a:ext uri="{FF2B5EF4-FFF2-40B4-BE49-F238E27FC236}">
                <a16:creationId xmlns:a16="http://schemas.microsoft.com/office/drawing/2014/main" id="{D8EFFF6B-3AA7-573E-7A75-98A3E410E8C3}"/>
              </a:ext>
            </a:extLst>
          </p:cNvPr>
          <p:cNvSpPr>
            <a:spLocks noGrp="1"/>
          </p:cNvSpPr>
          <p:nvPr>
            <p:ph type="ftr" sz="quarter" idx="15"/>
          </p:nvPr>
        </p:nvSpPr>
        <p:spPr>
          <a:xfrm>
            <a:off x="1494790" y="6332220"/>
            <a:ext cx="1497330" cy="247651"/>
          </a:xfrm>
        </p:spPr>
        <p:txBody>
          <a:bodyPr anchor="t">
            <a:normAutofit/>
          </a:bodyPr>
          <a:lstStyle/>
          <a:p>
            <a:pPr>
              <a:spcAft>
                <a:spcPts val="600"/>
              </a:spcAft>
            </a:pPr>
            <a:r>
              <a:rPr lang="en-US"/>
              <a:t>Annual Review</a:t>
            </a:r>
            <a:endParaRPr lang="en-US" b="0"/>
          </a:p>
        </p:txBody>
      </p:sp>
      <p:sp>
        <p:nvSpPr>
          <p:cNvPr id="7" name="Slide Number Placeholder 6">
            <a:extLst>
              <a:ext uri="{FF2B5EF4-FFF2-40B4-BE49-F238E27FC236}">
                <a16:creationId xmlns:a16="http://schemas.microsoft.com/office/drawing/2014/main" id="{C8E3E721-5C33-CAF3-AF4D-EE1454E9DBE2}"/>
              </a:ext>
            </a:extLst>
          </p:cNvPr>
          <p:cNvSpPr>
            <a:spLocks noGrp="1"/>
          </p:cNvSpPr>
          <p:nvPr>
            <p:ph type="sldNum" sz="quarter" idx="16"/>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7</a:t>
            </a:fld>
            <a:endParaRPr lang="en-US"/>
          </a:p>
        </p:txBody>
      </p:sp>
      <p:graphicFrame>
        <p:nvGraphicFramePr>
          <p:cNvPr id="8" name="Chart 7">
            <a:extLst>
              <a:ext uri="{FF2B5EF4-FFF2-40B4-BE49-F238E27FC236}">
                <a16:creationId xmlns:a16="http://schemas.microsoft.com/office/drawing/2014/main" id="{540CC446-17CE-BF5B-D9CF-A04A270E9F30}"/>
              </a:ext>
            </a:extLst>
          </p:cNvPr>
          <p:cNvGraphicFramePr/>
          <p:nvPr>
            <p:extLst>
              <p:ext uri="{D42A27DB-BD31-4B8C-83A1-F6EECF244321}">
                <p14:modId xmlns:p14="http://schemas.microsoft.com/office/powerpoint/2010/main" val="2712564638"/>
              </p:ext>
            </p:extLst>
          </p:nvPr>
        </p:nvGraphicFramePr>
        <p:xfrm>
          <a:off x="882465" y="1901251"/>
          <a:ext cx="4239690" cy="305549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984CA3D2-4D89-1275-EDA1-0C758A26B3B5}"/>
              </a:ext>
            </a:extLst>
          </p:cNvPr>
          <p:cNvGraphicFramePr/>
          <p:nvPr>
            <p:extLst>
              <p:ext uri="{D42A27DB-BD31-4B8C-83A1-F6EECF244321}">
                <p14:modId xmlns:p14="http://schemas.microsoft.com/office/powerpoint/2010/main" val="2279425463"/>
              </p:ext>
            </p:extLst>
          </p:nvPr>
        </p:nvGraphicFramePr>
        <p:xfrm>
          <a:off x="6399345" y="1901251"/>
          <a:ext cx="4239690" cy="305549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54713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a:lstStyle/>
          <a:p>
            <a:r>
              <a:rPr lang="en-US" dirty="0"/>
              <a:t>CLOSING</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p:txBody>
          <a:bodyPr/>
          <a:lstStyle/>
          <a:p>
            <a:r>
              <a:rPr lang="en-US" dirty="0"/>
              <a:t>WHO - SECTOR</a:t>
            </a:r>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p:txBody>
          <a:bodyPr/>
          <a:lstStyle/>
          <a:p>
            <a:r>
              <a:rPr lang="en-US" dirty="0"/>
              <a:t>who</a:t>
            </a:r>
          </a:p>
        </p:txBody>
      </p:sp>
      <p:sp>
        <p:nvSpPr>
          <p:cNvPr id="47" name="Text Placeholder 46">
            <a:extLst>
              <a:ext uri="{FF2B5EF4-FFF2-40B4-BE49-F238E27FC236}">
                <a16:creationId xmlns:a16="http://schemas.microsoft.com/office/drawing/2014/main" id="{DDA232CE-EB44-41DD-920C-AEDD5C33D2A5}"/>
              </a:ext>
            </a:extLst>
          </p:cNvPr>
          <p:cNvSpPr>
            <a:spLocks noGrp="1"/>
          </p:cNvSpPr>
          <p:nvPr>
            <p:ph type="body" sz="quarter" idx="14"/>
          </p:nvPr>
        </p:nvSpPr>
        <p:spPr/>
        <p:txBody>
          <a:bodyPr/>
          <a:lstStyle/>
          <a:p>
            <a:r>
              <a:rPr lang="en-US" dirty="0"/>
              <a:t>WHO – END USER</a:t>
            </a:r>
          </a:p>
        </p:txBody>
      </p:sp>
      <p:sp>
        <p:nvSpPr>
          <p:cNvPr id="46" name="Text Placeholder 45">
            <a:extLst>
              <a:ext uri="{FF2B5EF4-FFF2-40B4-BE49-F238E27FC236}">
                <a16:creationId xmlns:a16="http://schemas.microsoft.com/office/drawing/2014/main" id="{A09D80D2-95FB-43C6-96F8-7EF7737C28BA}"/>
              </a:ext>
            </a:extLst>
          </p:cNvPr>
          <p:cNvSpPr>
            <a:spLocks noGrp="1"/>
          </p:cNvSpPr>
          <p:nvPr>
            <p:ph type="body" sz="quarter" idx="13"/>
          </p:nvPr>
        </p:nvSpPr>
        <p:spPr/>
        <p:txBody>
          <a:bodyPr/>
          <a:lstStyle/>
          <a:p>
            <a:r>
              <a:rPr lang="en-US" dirty="0"/>
              <a:t>who</a:t>
            </a:r>
          </a:p>
        </p:txBody>
      </p:sp>
      <p:sp>
        <p:nvSpPr>
          <p:cNvPr id="49" name="Text Placeholder 48">
            <a:extLst>
              <a:ext uri="{FF2B5EF4-FFF2-40B4-BE49-F238E27FC236}">
                <a16:creationId xmlns:a16="http://schemas.microsoft.com/office/drawing/2014/main" id="{ED796758-F31D-4250-A439-D6DE9523C88B}"/>
              </a:ext>
            </a:extLst>
          </p:cNvPr>
          <p:cNvSpPr>
            <a:spLocks noGrp="1"/>
          </p:cNvSpPr>
          <p:nvPr>
            <p:ph type="body" sz="quarter" idx="16"/>
          </p:nvPr>
        </p:nvSpPr>
        <p:spPr/>
        <p:txBody>
          <a:bodyPr/>
          <a:lstStyle/>
          <a:p>
            <a:r>
              <a:rPr lang="en-US" dirty="0"/>
              <a:t>WHAT</a:t>
            </a:r>
          </a:p>
        </p:txBody>
      </p:sp>
      <p:sp>
        <p:nvSpPr>
          <p:cNvPr id="48" name="Text Placeholder 47">
            <a:extLst>
              <a:ext uri="{FF2B5EF4-FFF2-40B4-BE49-F238E27FC236}">
                <a16:creationId xmlns:a16="http://schemas.microsoft.com/office/drawing/2014/main" id="{CEBFC0C0-C506-47F0-AE21-8A46DB86644A}"/>
              </a:ext>
            </a:extLst>
          </p:cNvPr>
          <p:cNvSpPr>
            <a:spLocks noGrp="1"/>
          </p:cNvSpPr>
          <p:nvPr>
            <p:ph type="body" sz="quarter" idx="15"/>
          </p:nvPr>
        </p:nvSpPr>
        <p:spPr/>
        <p:txBody>
          <a:bodyPr/>
          <a:lstStyle/>
          <a:p>
            <a:r>
              <a:rPr lang="en-US" dirty="0"/>
              <a:t>what</a:t>
            </a:r>
          </a:p>
        </p:txBody>
      </p:sp>
      <p:sp>
        <p:nvSpPr>
          <p:cNvPr id="51" name="Text Placeholder 50">
            <a:extLst>
              <a:ext uri="{FF2B5EF4-FFF2-40B4-BE49-F238E27FC236}">
                <a16:creationId xmlns:a16="http://schemas.microsoft.com/office/drawing/2014/main" id="{D582AC9C-B267-4C04-9E50-051DE433538C}"/>
              </a:ext>
            </a:extLst>
          </p:cNvPr>
          <p:cNvSpPr>
            <a:spLocks noGrp="1"/>
          </p:cNvSpPr>
          <p:nvPr>
            <p:ph type="body" sz="quarter" idx="18"/>
          </p:nvPr>
        </p:nvSpPr>
        <p:spPr/>
        <p:txBody>
          <a:bodyPr/>
          <a:lstStyle/>
          <a:p>
            <a:r>
              <a:rPr lang="en-US" dirty="0"/>
              <a:t>WHEN</a:t>
            </a:r>
          </a:p>
        </p:txBody>
      </p:sp>
      <p:sp>
        <p:nvSpPr>
          <p:cNvPr id="50" name="Text Placeholder 49">
            <a:extLst>
              <a:ext uri="{FF2B5EF4-FFF2-40B4-BE49-F238E27FC236}">
                <a16:creationId xmlns:a16="http://schemas.microsoft.com/office/drawing/2014/main" id="{C60A09F8-DA84-487F-81AC-337BE4A9F35B}"/>
              </a:ext>
            </a:extLst>
          </p:cNvPr>
          <p:cNvSpPr>
            <a:spLocks noGrp="1"/>
          </p:cNvSpPr>
          <p:nvPr>
            <p:ph type="body" sz="quarter" idx="17"/>
          </p:nvPr>
        </p:nvSpPr>
        <p:spPr/>
        <p:txBody>
          <a:bodyPr/>
          <a:lstStyle/>
          <a:p>
            <a:r>
              <a:rPr lang="en-US" dirty="0"/>
              <a:t>when</a:t>
            </a:r>
          </a:p>
        </p:txBody>
      </p:sp>
      <p:sp>
        <p:nvSpPr>
          <p:cNvPr id="53" name="Text Placeholder 52">
            <a:extLst>
              <a:ext uri="{FF2B5EF4-FFF2-40B4-BE49-F238E27FC236}">
                <a16:creationId xmlns:a16="http://schemas.microsoft.com/office/drawing/2014/main" id="{A1B673DD-4FEC-4191-8446-77B89805FF2B}"/>
              </a:ext>
            </a:extLst>
          </p:cNvPr>
          <p:cNvSpPr>
            <a:spLocks noGrp="1"/>
          </p:cNvSpPr>
          <p:nvPr>
            <p:ph type="body" sz="quarter" idx="20"/>
          </p:nvPr>
        </p:nvSpPr>
        <p:spPr/>
        <p:txBody>
          <a:bodyPr/>
          <a:lstStyle/>
          <a:p>
            <a:r>
              <a:rPr lang="en-US" dirty="0"/>
              <a:t>CONCLUSION</a:t>
            </a:r>
          </a:p>
        </p:txBody>
      </p:sp>
      <p:sp>
        <p:nvSpPr>
          <p:cNvPr id="52" name="Text Placeholder 51">
            <a:extLst>
              <a:ext uri="{FF2B5EF4-FFF2-40B4-BE49-F238E27FC236}">
                <a16:creationId xmlns:a16="http://schemas.microsoft.com/office/drawing/2014/main" id="{1E84004F-53E7-47E5-A493-1980475C42D4}"/>
              </a:ext>
            </a:extLst>
          </p:cNvPr>
          <p:cNvSpPr>
            <a:spLocks noGrp="1"/>
          </p:cNvSpPr>
          <p:nvPr>
            <p:ph type="body" sz="quarter" idx="19"/>
          </p:nvPr>
        </p:nvSpPr>
        <p:spPr/>
        <p:txBody>
          <a:bodyPr/>
          <a:lstStyle/>
          <a:p>
            <a:r>
              <a:rPr lang="en-US" dirty="0"/>
              <a:t>conclusion</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8</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Project One</a:t>
            </a:r>
          </a:p>
        </p:txBody>
      </p:sp>
      <p:sp>
        <p:nvSpPr>
          <p:cNvPr id="3" name="Date Placeholder 2">
            <a:extLst>
              <a:ext uri="{FF2B5EF4-FFF2-40B4-BE49-F238E27FC236}">
                <a16:creationId xmlns:a16="http://schemas.microsoft.com/office/drawing/2014/main" id="{4D5B7634-ADBA-124F-B8CA-431F07F18D44}"/>
              </a:ext>
            </a:extLst>
          </p:cNvPr>
          <p:cNvSpPr>
            <a:spLocks noGrp="1"/>
          </p:cNvSpPr>
          <p:nvPr>
            <p:ph type="dt" sz="half" idx="21"/>
          </p:nvPr>
        </p:nvSpPr>
        <p:spPr>
          <a:xfrm>
            <a:off x="2992120" y="6332220"/>
            <a:ext cx="1313180" cy="247651"/>
          </a:xfrm>
        </p:spPr>
        <p:txBody>
          <a:bodyPr/>
          <a:lstStyle/>
          <a:p>
            <a:fld id="{6FCA8E82-58CD-E045-8B98-B7A85B79B752}" type="datetime4">
              <a:rPr lang="en-US" smtClean="0"/>
              <a:pPr/>
              <a:t>October 16, 2022</a:t>
            </a:fld>
            <a:endParaRPr lang="en-US" dirty="0"/>
          </a:p>
        </p:txBody>
      </p:sp>
    </p:spTree>
    <p:extLst>
      <p:ext uri="{BB962C8B-B14F-4D97-AF65-F5344CB8AC3E}">
        <p14:creationId xmlns:p14="http://schemas.microsoft.com/office/powerpoint/2010/main" val="643842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dirty="0"/>
              <a:t>Thank you</a:t>
            </a:r>
          </a:p>
        </p:txBody>
      </p:sp>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p:txBody>
          <a:bodyPr/>
          <a:lstStyle/>
          <a:p>
            <a:r>
              <a:rPr lang="en-US" dirty="0"/>
              <a:t>Thanks to your commitment and strong work ethic, we know next year will be even better than the last. </a:t>
            </a:r>
          </a:p>
          <a:p>
            <a:r>
              <a:rPr lang="en-US" dirty="0"/>
              <a:t>We look forward to working together. </a:t>
            </a:r>
          </a:p>
          <a:p>
            <a:endParaRPr lang="en-US" dirty="0"/>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p:txBody>
          <a:bodyPr/>
          <a:lstStyle/>
          <a:p>
            <a:r>
              <a:rPr lang="en-US" b="1" dirty="0"/>
              <a:t>Group 4</a:t>
            </a:r>
            <a:endParaRPr lang="en-US" dirty="0"/>
          </a:p>
        </p:txBody>
      </p:sp>
    </p:spTree>
    <p:extLst>
      <p:ext uri="{BB962C8B-B14F-4D97-AF65-F5344CB8AC3E}">
        <p14:creationId xmlns:p14="http://schemas.microsoft.com/office/powerpoint/2010/main" val="2336677316"/>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35</TotalTime>
  <Words>281</Words>
  <Application>Microsoft Office PowerPoint</Application>
  <PresentationFormat>Widescreen</PresentationFormat>
  <Paragraphs>74</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Franklin Gothic Book</vt:lpstr>
      <vt:lpstr>Franklin Gothic Demi</vt:lpstr>
      <vt:lpstr>Wingdings</vt:lpstr>
      <vt:lpstr>Theme1</vt:lpstr>
      <vt:lpstr>Global Warming UK GREENHOUSE GAS EMISSIONS</vt:lpstr>
      <vt:lpstr>Agenda</vt:lpstr>
      <vt:lpstr>INTRODUCTION</vt:lpstr>
      <vt:lpstr>WHO?</vt:lpstr>
      <vt:lpstr>WHO?</vt:lpstr>
      <vt:lpstr>WHAT?</vt:lpstr>
      <vt:lpstr>WHEN?</vt:lpstr>
      <vt:lpstr>CLOSING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Warming UK GREENHOUSE GAS EMISSIONS</dc:title>
  <dc:creator>Nav Bains</dc:creator>
  <cp:lastModifiedBy>Nav Bains</cp:lastModifiedBy>
  <cp:revision>1</cp:revision>
  <dcterms:created xsi:type="dcterms:W3CDTF">2022-10-16T13:48:17Z</dcterms:created>
  <dcterms:modified xsi:type="dcterms:W3CDTF">2022-10-16T14:24:03Z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