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61" r:id="rId7"/>
    <p:sldId id="368" r:id="rId8"/>
    <p:sldId id="373" r:id="rId9"/>
    <p:sldId id="375" r:id="rId10"/>
    <p:sldId id="376" r:id="rId11"/>
    <p:sldId id="377" r:id="rId12"/>
    <p:sldId id="379" r:id="rId13"/>
    <p:sldId id="381" r:id="rId14"/>
    <p:sldId id="380" r:id="rId15"/>
    <p:sldId id="382" r:id="rId16"/>
    <p:sldId id="364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5226" autoAdjust="0"/>
  </p:normalViewPr>
  <p:slideViewPr>
    <p:cSldViewPr snapToGrid="0">
      <p:cViewPr varScale="1">
        <p:scale>
          <a:sx n="92" d="100"/>
          <a:sy n="9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525" y="2427599"/>
            <a:ext cx="7521038" cy="1514019"/>
          </a:xfrm>
        </p:spPr>
        <p:txBody>
          <a:bodyPr/>
          <a:lstStyle/>
          <a:p>
            <a:pPr algn="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Global Warming</a:t>
            </a:r>
            <a:b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 GREENHOUSE GAS EMISSIONS</a:t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1990-2020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715808"/>
            <a:ext cx="5491570" cy="1859956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1 – Group 4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Grace Cheuk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gw-sc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Navindeep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Bains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navinbains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Salma Abdirahman (Salma-Abdirahman)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Farjana Rowther (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fbrowther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5" y="197419"/>
            <a:ext cx="1185394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3600" b="1" i="0" kern="1200" spc="100" baseline="0" dirty="0">
                <a:latin typeface="+mj-lt"/>
                <a:ea typeface="+mj-ea"/>
                <a:cs typeface="+mj-cs"/>
              </a:rPr>
              <a:t>Contributor’s Trend- Transport &amp; Energy/Land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1520" y="1162312"/>
            <a:ext cx="7179772" cy="4337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0" i="0" kern="1200" spc="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SOURCE  v/s  END-USERS  TREND 1990 -2020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2A11CC-2D61-08AF-5CA4-014E4870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19"/>
            <a:ext cx="5097012" cy="253482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DB6060-EBE6-03CB-D592-06750B68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9" y="1950074"/>
            <a:ext cx="4230792" cy="253482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455DC6AB-C848-7776-0773-D68AB9045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01" y="1978983"/>
            <a:ext cx="4486099" cy="253482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49D22D9-374C-1029-D806-1948F2CAA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60" y="4294220"/>
            <a:ext cx="5430980" cy="2612133"/>
          </a:xfrm>
          <a:prstGeom prst="rect">
            <a:avLst/>
          </a:prstGeom>
        </p:spPr>
      </p:pic>
      <p:sp>
        <p:nvSpPr>
          <p:cNvPr id="16" name="Up Arrow 15">
            <a:extLst>
              <a:ext uri="{FF2B5EF4-FFF2-40B4-BE49-F238E27FC236}">
                <a16:creationId xmlns:a16="http://schemas.microsoft.com/office/drawing/2014/main" id="{F787EA42-8FEC-8389-3B46-78CAD1A517E0}"/>
              </a:ext>
            </a:extLst>
          </p:cNvPr>
          <p:cNvSpPr/>
          <p:nvPr/>
        </p:nvSpPr>
        <p:spPr>
          <a:xfrm>
            <a:off x="7467600" y="4779818"/>
            <a:ext cx="1524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916087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Fuel-Type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284376" y="129789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9B389C1-01B9-3D3E-4148-76CD7928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31" y="2070178"/>
            <a:ext cx="5022244" cy="4757043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D0214050-C5C3-672D-4A8B-730579C17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3" y="2070178"/>
            <a:ext cx="5022244" cy="4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10258159" cy="610863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Major Components of Greenhouse Gases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284376" y="129789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1E82EB2-9FBB-1DFF-14DC-CDF9C9C11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5" y="2151845"/>
            <a:ext cx="5392117" cy="4732530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AA3A5B0-FBDF-FE3C-E52B-707ECF74C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5470"/>
            <a:ext cx="5392117" cy="47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WHO - SECTOR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WHO – END USER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778796"/>
          </a:xfrm>
        </p:spPr>
        <p:txBody>
          <a:bodyPr/>
          <a:lstStyle/>
          <a:p>
            <a:r>
              <a:rPr lang="en-US" dirty="0"/>
              <a:t>What we’re looking at and why we chose 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2. Who?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943807"/>
          </a:xfrm>
        </p:spPr>
        <p:txBody>
          <a:bodyPr/>
          <a:lstStyle/>
          <a:p>
            <a:r>
              <a:rPr lang="en-US" dirty="0"/>
              <a:t>Which Sector produces the most emissions? And which End User is responsible for most emissions?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What?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5695"/>
          </a:xfrm>
        </p:spPr>
        <p:txBody>
          <a:bodyPr/>
          <a:lstStyle/>
          <a:p>
            <a:r>
              <a:rPr lang="en-US" dirty="0"/>
              <a:t>Which Fuel is being used to emit the most emissions?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When?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847638"/>
          </a:xfrm>
        </p:spPr>
        <p:txBody>
          <a:bodyPr/>
          <a:lstStyle/>
          <a:p>
            <a:r>
              <a:rPr lang="en-US" dirty="0"/>
              <a:t>How much has what we’re producing changed over time?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Closing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755694"/>
          </a:xfrm>
        </p:spPr>
        <p:txBody>
          <a:bodyPr/>
          <a:lstStyle/>
          <a:p>
            <a:r>
              <a:rPr lang="en-US" dirty="0"/>
              <a:t>Final conclusions and analysis.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One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Blah blah </a:t>
            </a:r>
            <a:r>
              <a:rPr lang="en-US" dirty="0" err="1"/>
              <a:t>blahh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One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WHO?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0" i="0" kern="1200" spc="0" baseline="0" dirty="0">
                <a:latin typeface="+mj-lt"/>
                <a:ea typeface="+mn-ea"/>
                <a:cs typeface="+mn-cs"/>
              </a:rPr>
              <a:t>WHICH SECTOR EMITS MOST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888936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1500" b="0" i="0" kern="1200" spc="0" baseline="0" dirty="0">
                <a:latin typeface="+mj-lt"/>
                <a:ea typeface="+mn-ea"/>
                <a:cs typeface="+mn-cs"/>
              </a:rPr>
              <a:t>WHICH END USERS EMITS MOST</a:t>
            </a:r>
          </a:p>
        </p:txBody>
      </p:sp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928E0E1D-7AFF-2E60-9D7B-DEBC2868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5442"/>
            <a:ext cx="5207659" cy="4421888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96702A65-7B2A-F030-8ACD-FD7C0CFB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3" y="2205442"/>
            <a:ext cx="5415658" cy="44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916087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1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st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– Agriculture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284376" y="129789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BE7F04B5-0394-6425-A82B-ADBCC161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5" y="2215287"/>
            <a:ext cx="6107838" cy="428594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FEE6350-FFC7-EB7E-2A7C-77945D6C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77" y="2215287"/>
            <a:ext cx="5725299" cy="42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8778493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2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- Business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888936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702530F-522C-CDD6-EA28-7B847E6B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" y="2410692"/>
            <a:ext cx="6384228" cy="4131394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0603A18E-B224-B34B-C3AC-62D268DDF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48" y="2410692"/>
            <a:ext cx="6369834" cy="41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8778493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3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rd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- Transport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096000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FA8FC4F-169F-F6BD-55C1-3432B282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6" y="2202358"/>
            <a:ext cx="4838700" cy="4788645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E6DD525-EDAD-CD94-A933-A2DECFE2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93" y="2202358"/>
            <a:ext cx="4677808" cy="46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11671322" cy="610863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4th Contributor – Energy/Land-related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 </a:t>
            </a:r>
            <a:r>
              <a:rPr lang="en-US" sz="2000" b="0" i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- ENERGY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096000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 </a:t>
            </a:r>
            <a:r>
              <a:rPr lang="en-US" b="0" i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- LAND-Related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556DD38-2015-81D2-2D8A-9B2E8300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9174"/>
            <a:ext cx="4029225" cy="3980680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AF244BF-8E2A-3126-5E4C-EDF792376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" y="2129174"/>
            <a:ext cx="4709742" cy="44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4" y="230670"/>
            <a:ext cx="11892995" cy="610863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Contributor’s Trend- Agriculture &amp; Business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1547" y="1162311"/>
            <a:ext cx="7528906" cy="3339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0" i="0" kern="1200" spc="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SOURCE  v/s  END-USERS TREND 1990 -2020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A12C00E7-6E34-315F-E9CA-4C7C85C2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0" y="4438129"/>
            <a:ext cx="5020447" cy="244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5FCE5-F8E1-E7FB-1808-FA52D732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0" y="2031763"/>
            <a:ext cx="4838701" cy="240636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0A516D0-185A-1AAB-F1E9-8D8E5F04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37" y="4434291"/>
            <a:ext cx="4838699" cy="242370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971AD5-E7BB-1C67-EED9-7EDFB2917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13" y="2031763"/>
            <a:ext cx="4176546" cy="25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255</Words>
  <Application>Microsoft Macintosh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Global Warming UK GREENHOUSE GAS EMISSIONS 1990-2020</vt:lpstr>
      <vt:lpstr>Agenda</vt:lpstr>
      <vt:lpstr>INTRODUCTION</vt:lpstr>
      <vt:lpstr>WHO?</vt:lpstr>
      <vt:lpstr>1st Contributor – Agriculture Sector</vt:lpstr>
      <vt:lpstr>2nd Contributor - Business Sector</vt:lpstr>
      <vt:lpstr>3rd Contributor - Transport Sector</vt:lpstr>
      <vt:lpstr>4th Contributor – Energy/Land-related Sector</vt:lpstr>
      <vt:lpstr>Contributor’s Trend- Agriculture &amp; Business sector</vt:lpstr>
      <vt:lpstr>Contributor’s Trend- Transport &amp; Energy/Land sector</vt:lpstr>
      <vt:lpstr>Fuel-Type</vt:lpstr>
      <vt:lpstr>Major Components of Greenhouse Gases</vt:lpstr>
      <vt:lpstr>CLOSING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 UK GREENHOUSE GAS EMISSIONS</dc:title>
  <dc:creator>Nav Bains</dc:creator>
  <cp:lastModifiedBy>8080</cp:lastModifiedBy>
  <cp:revision>4</cp:revision>
  <dcterms:created xsi:type="dcterms:W3CDTF">2022-10-16T13:48:17Z</dcterms:created>
  <dcterms:modified xsi:type="dcterms:W3CDTF">2022-10-17T15:39:43Z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