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68" r:id="rId8"/>
    <p:sldId id="369" r:id="rId9"/>
    <p:sldId id="370" r:id="rId10"/>
    <p:sldId id="371" r:id="rId11"/>
    <p:sldId id="364" r:id="rId12"/>
    <p:sldId id="34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5226" autoAdjust="0"/>
  </p:normalViewPr>
  <p:slideViewPr>
    <p:cSldViewPr snapToGrid="0">
      <p:cViewPr varScale="1">
        <p:scale>
          <a:sx n="108" d="100"/>
          <a:sy n="108" d="100"/>
        </p:scale>
        <p:origin x="2352" y="1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B3-4A18-AD68-9F445A0A2ED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B3-4A18-AD68-9F445A0A2ED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B3-4A18-AD68-9F445A0A2ED0}"/>
            </c:ext>
          </c:extLst>
        </c:ser>
        <c:dLbls>
          <c:showLegendKey val="0"/>
          <c:showVal val="0"/>
          <c:showCatName val="0"/>
          <c:showSerName val="0"/>
          <c:showPercent val="0"/>
          <c:showBubbleSize val="0"/>
        </c:dLbls>
        <c:smooth val="0"/>
        <c:axId val="1535123391"/>
        <c:axId val="1535117983"/>
      </c:lineChart>
      <c:catAx>
        <c:axId val="153512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17983"/>
        <c:crosses val="autoZero"/>
        <c:auto val="1"/>
        <c:lblAlgn val="ctr"/>
        <c:lblOffset val="100"/>
        <c:noMultiLvlLbl val="0"/>
      </c:catAx>
      <c:valAx>
        <c:axId val="153511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2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BB3-4A18-AD68-9F445A0A2ED0}"/>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BB3-4A18-AD68-9F445A0A2ED0}"/>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BB3-4A18-AD68-9F445A0A2ED0}"/>
            </c:ext>
          </c:extLst>
        </c:ser>
        <c:dLbls>
          <c:showLegendKey val="0"/>
          <c:showVal val="0"/>
          <c:showCatName val="0"/>
          <c:showSerName val="0"/>
          <c:showPercent val="0"/>
          <c:showBubbleSize val="0"/>
        </c:dLbls>
        <c:smooth val="0"/>
        <c:axId val="1535123391"/>
        <c:axId val="1535117983"/>
      </c:lineChart>
      <c:catAx>
        <c:axId val="15351233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17983"/>
        <c:crosses val="autoZero"/>
        <c:auto val="1"/>
        <c:lblAlgn val="ctr"/>
        <c:lblOffset val="100"/>
        <c:noMultiLvlLbl val="0"/>
      </c:catAx>
      <c:valAx>
        <c:axId val="15351179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351233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CC5-46D3-AF84-56FFF6E3125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CC5-46D3-AF84-56FFF6E3125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CC5-46D3-AF84-56FFF6E3125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CC5-46D3-AF84-56FFF6E3125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2CC5-46D3-AF84-56FFF6E3125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276-45E9-8459-B66CCA22A5B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276-45E9-8459-B66CCA22A5B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276-45E9-8459-B66CCA22A5B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276-45E9-8459-B66CCA22A5B1}"/>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AF5-4BEF-BC48-01EEE9714BBB}"/>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86E1-48BD-9FBD-A751B09ED4D7}"/>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86E1-48BD-9FBD-A751B09ED4D7}"/>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86E1-48BD-9FBD-A751B09ED4D7}"/>
            </c:ext>
          </c:extLst>
        </c:ser>
        <c:dLbls>
          <c:showLegendKey val="0"/>
          <c:showVal val="0"/>
          <c:showCatName val="0"/>
          <c:showSerName val="0"/>
          <c:showPercent val="0"/>
          <c:showBubbleSize val="0"/>
        </c:dLbls>
        <c:smooth val="0"/>
        <c:axId val="1544368911"/>
        <c:axId val="1544369327"/>
      </c:lineChart>
      <c:catAx>
        <c:axId val="154436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9327"/>
        <c:crosses val="autoZero"/>
        <c:auto val="1"/>
        <c:lblAlgn val="ctr"/>
        <c:lblOffset val="100"/>
        <c:noMultiLvlLbl val="0"/>
      </c:catAx>
      <c:valAx>
        <c:axId val="15443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7E26-48BC-864A-9B4FAFA28502}"/>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7E26-48BC-864A-9B4FAFA28502}"/>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7E26-48BC-864A-9B4FAFA28502}"/>
            </c:ext>
          </c:extLst>
        </c:ser>
        <c:dLbls>
          <c:showLegendKey val="0"/>
          <c:showVal val="0"/>
          <c:showCatName val="0"/>
          <c:showSerName val="0"/>
          <c:showPercent val="0"/>
          <c:showBubbleSize val="0"/>
        </c:dLbls>
        <c:smooth val="0"/>
        <c:axId val="1544368911"/>
        <c:axId val="1544369327"/>
      </c:lineChart>
      <c:catAx>
        <c:axId val="1544368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9327"/>
        <c:crosses val="autoZero"/>
        <c:auto val="1"/>
        <c:lblAlgn val="ctr"/>
        <c:lblOffset val="100"/>
        <c:noMultiLvlLbl val="0"/>
      </c:catAx>
      <c:valAx>
        <c:axId val="1544369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4368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October 16,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October 16,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October 16,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4310744" y="2821578"/>
            <a:ext cx="6781528" cy="1514019"/>
          </a:xfrm>
        </p:spPr>
        <p:txBody>
          <a:bodyPr/>
          <a:lstStyle/>
          <a:p>
            <a:pPr algn="r"/>
            <a:r>
              <a:rPr lang="en-US" sz="5400" dirty="0">
                <a:latin typeface="Calibri" panose="020F0502020204030204" pitchFamily="34" charset="0"/>
                <a:cs typeface="Calibri" panose="020F0502020204030204" pitchFamily="34" charset="0"/>
              </a:rPr>
              <a:t>Global Warming</a:t>
            </a:r>
            <a:br>
              <a:rPr lang="en-US" sz="5400" dirty="0">
                <a:latin typeface="Calibri" panose="020F0502020204030204" pitchFamily="34" charset="0"/>
                <a:cs typeface="Calibri" panose="020F0502020204030204" pitchFamily="34" charset="0"/>
              </a:rPr>
            </a:br>
            <a:r>
              <a:rPr lang="en-US" sz="1200" dirty="0">
                <a:latin typeface="Calibri" panose="020F0502020204030204" pitchFamily="34" charset="0"/>
                <a:cs typeface="Calibri" panose="020F0502020204030204" pitchFamily="34" charset="0"/>
              </a:rPr>
              <a:t>UK GREENHOUSE GAS EMISSIONS</a:t>
            </a:r>
            <a:endParaRPr lang="en-US" sz="5400" dirty="0">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1859956"/>
          </a:xfrm>
        </p:spPr>
        <p:txBody>
          <a:bodyPr/>
          <a:lstStyle/>
          <a:p>
            <a:r>
              <a:rPr lang="en-US" b="1" dirty="0">
                <a:latin typeface="Calibri" panose="020F0502020204030204" pitchFamily="34" charset="0"/>
                <a:cs typeface="Calibri" panose="020F0502020204030204" pitchFamily="34" charset="0"/>
              </a:rPr>
              <a:t>Group 4 </a:t>
            </a:r>
          </a:p>
          <a:p>
            <a:r>
              <a:rPr lang="en-US" sz="1200" dirty="0">
                <a:latin typeface="Calibri" panose="020F0502020204030204" pitchFamily="34" charset="0"/>
                <a:cs typeface="Calibri" panose="020F0502020204030204" pitchFamily="34" charset="0"/>
              </a:rPr>
              <a:t>Grace Cheuk (</a:t>
            </a:r>
            <a:r>
              <a:rPr lang="en-US" sz="1200" dirty="0" err="1">
                <a:latin typeface="Calibri" panose="020F0502020204030204" pitchFamily="34" charset="0"/>
                <a:cs typeface="Calibri" panose="020F0502020204030204" pitchFamily="34" charset="0"/>
              </a:rPr>
              <a:t>gw-sc</a:t>
            </a:r>
            <a:r>
              <a:rPr lang="en-US" sz="1200" dirty="0">
                <a:latin typeface="Calibri" panose="020F0502020204030204" pitchFamily="34" charset="0"/>
                <a:cs typeface="Calibri" panose="020F0502020204030204" pitchFamily="34" charset="0"/>
              </a:rPr>
              <a:t>)</a:t>
            </a:r>
          </a:p>
          <a:p>
            <a:r>
              <a:rPr lang="en-US" sz="1200" dirty="0" err="1">
                <a:latin typeface="Calibri" panose="020F0502020204030204" pitchFamily="34" charset="0"/>
                <a:cs typeface="Calibri" panose="020F0502020204030204" pitchFamily="34" charset="0"/>
              </a:rPr>
              <a:t>Farjana</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Rowther</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fbrowther</a:t>
            </a:r>
            <a:r>
              <a:rPr lang="en-US" sz="1200" dirty="0">
                <a:latin typeface="Calibri" panose="020F0502020204030204" pitchFamily="34" charset="0"/>
                <a:cs typeface="Calibri" panose="020F0502020204030204" pitchFamily="34" charset="0"/>
              </a:rPr>
              <a:t>)</a:t>
            </a:r>
          </a:p>
          <a:p>
            <a:r>
              <a:rPr lang="en-US" sz="1200" dirty="0" err="1">
                <a:latin typeface="Calibri" panose="020F0502020204030204" pitchFamily="34" charset="0"/>
                <a:cs typeface="Calibri" panose="020F0502020204030204" pitchFamily="34" charset="0"/>
              </a:rPr>
              <a:t>Navindeep</a:t>
            </a:r>
            <a:r>
              <a:rPr lang="en-US" sz="1200" dirty="0">
                <a:latin typeface="Calibri" panose="020F0502020204030204" pitchFamily="34" charset="0"/>
                <a:cs typeface="Calibri" panose="020F0502020204030204" pitchFamily="34" charset="0"/>
              </a:rPr>
              <a:t> Bains (</a:t>
            </a:r>
            <a:r>
              <a:rPr lang="en-US" sz="1200" dirty="0" err="1">
                <a:latin typeface="Calibri" panose="020F0502020204030204" pitchFamily="34" charset="0"/>
                <a:cs typeface="Calibri" panose="020F0502020204030204" pitchFamily="34" charset="0"/>
              </a:rPr>
              <a:t>navinbains</a:t>
            </a:r>
            <a:r>
              <a:rPr lang="en-US" sz="1200" dirty="0">
                <a:latin typeface="Calibri" panose="020F0502020204030204" pitchFamily="34" charset="0"/>
                <a:cs typeface="Calibri" panose="020F0502020204030204" pitchFamily="34" charset="0"/>
              </a:rPr>
              <a:t>)</a:t>
            </a:r>
          </a:p>
          <a:p>
            <a:r>
              <a:rPr lang="en-US" sz="1200" dirty="0">
                <a:latin typeface="Calibri" panose="020F0502020204030204" pitchFamily="34" charset="0"/>
                <a:cs typeface="Calibri" panose="020F0502020204030204" pitchFamily="34" charset="0"/>
              </a:rPr>
              <a:t>Salma Abdirahman (Salma-Abdirahman)</a:t>
            </a:r>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4756-A790-C845-A85F-35391529E591}"/>
              </a:ext>
            </a:extLst>
          </p:cNvPr>
          <p:cNvSpPr>
            <a:spLocks noGrp="1"/>
          </p:cNvSpPr>
          <p:nvPr>
            <p:ph type="title"/>
          </p:nvPr>
        </p:nvSpPr>
        <p:spPr>
          <a:xfrm>
            <a:off x="964023" y="879063"/>
            <a:ext cx="4941477" cy="610863"/>
          </a:xfrm>
        </p:spPr>
        <p:txBody>
          <a:bodyPr/>
          <a:lstStyle/>
          <a:p>
            <a:r>
              <a:rPr lang="en-US" dirty="0"/>
              <a:t>Agenda</a:t>
            </a:r>
          </a:p>
        </p:txBody>
      </p:sp>
      <p:sp>
        <p:nvSpPr>
          <p:cNvPr id="4" name="Text Placeholder 3">
            <a:extLst>
              <a:ext uri="{FF2B5EF4-FFF2-40B4-BE49-F238E27FC236}">
                <a16:creationId xmlns:a16="http://schemas.microsoft.com/office/drawing/2014/main" id="{C7EC6698-132B-1143-A2A9-00A97D9572D8}"/>
              </a:ext>
            </a:extLst>
          </p:cNvPr>
          <p:cNvSpPr>
            <a:spLocks noGrp="1"/>
          </p:cNvSpPr>
          <p:nvPr>
            <p:ph type="body" sz="quarter" idx="14"/>
          </p:nvPr>
        </p:nvSpPr>
        <p:spPr>
          <a:xfrm>
            <a:off x="952500" y="2209800"/>
            <a:ext cx="2133600" cy="205837"/>
          </a:xfrm>
        </p:spPr>
        <p:txBody>
          <a:bodyPr/>
          <a:lstStyle/>
          <a:p>
            <a:r>
              <a:rPr lang="en-US" dirty="0"/>
              <a:t>01. Introduction</a:t>
            </a:r>
          </a:p>
        </p:txBody>
      </p:sp>
      <p:sp>
        <p:nvSpPr>
          <p:cNvPr id="3" name="Text Placeholder 2">
            <a:extLst>
              <a:ext uri="{FF2B5EF4-FFF2-40B4-BE49-F238E27FC236}">
                <a16:creationId xmlns:a16="http://schemas.microsoft.com/office/drawing/2014/main" id="{91AA5D8C-0134-F046-A548-3465F817747C}"/>
              </a:ext>
            </a:extLst>
          </p:cNvPr>
          <p:cNvSpPr>
            <a:spLocks noGrp="1"/>
          </p:cNvSpPr>
          <p:nvPr>
            <p:ph type="body" sz="quarter" idx="13"/>
          </p:nvPr>
        </p:nvSpPr>
        <p:spPr>
          <a:xfrm>
            <a:off x="952500" y="2818296"/>
            <a:ext cx="2133600" cy="778796"/>
          </a:xfrm>
        </p:spPr>
        <p:txBody>
          <a:bodyPr/>
          <a:lstStyle/>
          <a:p>
            <a:r>
              <a:rPr lang="en-US" dirty="0"/>
              <a:t>What we’re looking at and why we chose it</a:t>
            </a:r>
          </a:p>
        </p:txBody>
      </p:sp>
      <p:sp>
        <p:nvSpPr>
          <p:cNvPr id="6" name="Text Placeholder 5">
            <a:extLst>
              <a:ext uri="{FF2B5EF4-FFF2-40B4-BE49-F238E27FC236}">
                <a16:creationId xmlns:a16="http://schemas.microsoft.com/office/drawing/2014/main" id="{C0015C52-08ED-464E-B7E8-24892D9C1319}"/>
              </a:ext>
            </a:extLst>
          </p:cNvPr>
          <p:cNvSpPr>
            <a:spLocks noGrp="1"/>
          </p:cNvSpPr>
          <p:nvPr>
            <p:ph type="body" sz="quarter" idx="16"/>
          </p:nvPr>
        </p:nvSpPr>
        <p:spPr>
          <a:xfrm>
            <a:off x="3663042" y="2209800"/>
            <a:ext cx="2128157" cy="205837"/>
          </a:xfrm>
        </p:spPr>
        <p:txBody>
          <a:bodyPr/>
          <a:lstStyle/>
          <a:p>
            <a:r>
              <a:rPr lang="en-US" dirty="0"/>
              <a:t>2. Who?</a:t>
            </a:r>
          </a:p>
        </p:txBody>
      </p:sp>
      <p:sp>
        <p:nvSpPr>
          <p:cNvPr id="5" name="Text Placeholder 4">
            <a:extLst>
              <a:ext uri="{FF2B5EF4-FFF2-40B4-BE49-F238E27FC236}">
                <a16:creationId xmlns:a16="http://schemas.microsoft.com/office/drawing/2014/main" id="{6979C7D4-91CF-6443-91D5-65DC860B407D}"/>
              </a:ext>
            </a:extLst>
          </p:cNvPr>
          <p:cNvSpPr>
            <a:spLocks noGrp="1"/>
          </p:cNvSpPr>
          <p:nvPr>
            <p:ph type="body" sz="quarter" idx="15"/>
          </p:nvPr>
        </p:nvSpPr>
        <p:spPr>
          <a:xfrm>
            <a:off x="3663042" y="2818295"/>
            <a:ext cx="2128157" cy="943807"/>
          </a:xfrm>
        </p:spPr>
        <p:txBody>
          <a:bodyPr/>
          <a:lstStyle/>
          <a:p>
            <a:r>
              <a:rPr lang="en-US" dirty="0"/>
              <a:t>Which Sector produces the most emissions? And which End User is responsible for most emissions?</a:t>
            </a:r>
          </a:p>
        </p:txBody>
      </p:sp>
      <p:sp>
        <p:nvSpPr>
          <p:cNvPr id="8" name="Text Placeholder 7">
            <a:extLst>
              <a:ext uri="{FF2B5EF4-FFF2-40B4-BE49-F238E27FC236}">
                <a16:creationId xmlns:a16="http://schemas.microsoft.com/office/drawing/2014/main" id="{B32B0C1D-C221-7C47-B7D6-77E7BDB41749}"/>
              </a:ext>
            </a:extLst>
          </p:cNvPr>
          <p:cNvSpPr>
            <a:spLocks noGrp="1"/>
          </p:cNvSpPr>
          <p:nvPr>
            <p:ph type="body" sz="quarter" idx="20"/>
          </p:nvPr>
        </p:nvSpPr>
        <p:spPr>
          <a:xfrm>
            <a:off x="952500" y="4522803"/>
            <a:ext cx="2133600" cy="205837"/>
          </a:xfrm>
        </p:spPr>
        <p:txBody>
          <a:bodyPr/>
          <a:lstStyle/>
          <a:p>
            <a:r>
              <a:rPr lang="en-US" dirty="0"/>
              <a:t>03. What?</a:t>
            </a:r>
          </a:p>
        </p:txBody>
      </p:sp>
      <p:sp>
        <p:nvSpPr>
          <p:cNvPr id="7" name="Text Placeholder 6">
            <a:extLst>
              <a:ext uri="{FF2B5EF4-FFF2-40B4-BE49-F238E27FC236}">
                <a16:creationId xmlns:a16="http://schemas.microsoft.com/office/drawing/2014/main" id="{3E1C152D-1AA6-9242-B5C9-B06EEE4F9661}"/>
              </a:ext>
            </a:extLst>
          </p:cNvPr>
          <p:cNvSpPr>
            <a:spLocks noGrp="1"/>
          </p:cNvSpPr>
          <p:nvPr>
            <p:ph type="body" sz="quarter" idx="19"/>
          </p:nvPr>
        </p:nvSpPr>
        <p:spPr>
          <a:xfrm>
            <a:off x="952500" y="5131298"/>
            <a:ext cx="2133600" cy="755695"/>
          </a:xfrm>
        </p:spPr>
        <p:txBody>
          <a:bodyPr/>
          <a:lstStyle/>
          <a:p>
            <a:r>
              <a:rPr lang="en-US" dirty="0"/>
              <a:t>Which Fuel is being used to emit the most emissions?</a:t>
            </a:r>
          </a:p>
        </p:txBody>
      </p:sp>
      <p:sp>
        <p:nvSpPr>
          <p:cNvPr id="10" name="Text Placeholder 9">
            <a:extLst>
              <a:ext uri="{FF2B5EF4-FFF2-40B4-BE49-F238E27FC236}">
                <a16:creationId xmlns:a16="http://schemas.microsoft.com/office/drawing/2014/main" id="{69BD3932-D1D0-1045-BD96-8B26F11B8515}"/>
              </a:ext>
            </a:extLst>
          </p:cNvPr>
          <p:cNvSpPr>
            <a:spLocks noGrp="1"/>
          </p:cNvSpPr>
          <p:nvPr>
            <p:ph type="body" sz="quarter" idx="22"/>
          </p:nvPr>
        </p:nvSpPr>
        <p:spPr>
          <a:xfrm>
            <a:off x="3663042" y="4522803"/>
            <a:ext cx="2128157" cy="205837"/>
          </a:xfrm>
        </p:spPr>
        <p:txBody>
          <a:bodyPr/>
          <a:lstStyle/>
          <a:p>
            <a:r>
              <a:rPr lang="en-US" dirty="0"/>
              <a:t>04. When?</a:t>
            </a:r>
          </a:p>
        </p:txBody>
      </p:sp>
      <p:sp>
        <p:nvSpPr>
          <p:cNvPr id="9" name="Text Placeholder 8">
            <a:extLst>
              <a:ext uri="{FF2B5EF4-FFF2-40B4-BE49-F238E27FC236}">
                <a16:creationId xmlns:a16="http://schemas.microsoft.com/office/drawing/2014/main" id="{38FB4732-AB07-C54D-AF44-F8ADB6D2B8B6}"/>
              </a:ext>
            </a:extLst>
          </p:cNvPr>
          <p:cNvSpPr>
            <a:spLocks noGrp="1"/>
          </p:cNvSpPr>
          <p:nvPr>
            <p:ph type="body" sz="quarter" idx="21"/>
          </p:nvPr>
        </p:nvSpPr>
        <p:spPr>
          <a:xfrm>
            <a:off x="3663042" y="5131299"/>
            <a:ext cx="2128157" cy="847638"/>
          </a:xfrm>
        </p:spPr>
        <p:txBody>
          <a:bodyPr/>
          <a:lstStyle/>
          <a:p>
            <a:r>
              <a:rPr lang="en-US" dirty="0"/>
              <a:t>How much has what we’re producing changed over time?</a:t>
            </a:r>
          </a:p>
        </p:txBody>
      </p:sp>
      <p:sp>
        <p:nvSpPr>
          <p:cNvPr id="12" name="Text Placeholder 11">
            <a:extLst>
              <a:ext uri="{FF2B5EF4-FFF2-40B4-BE49-F238E27FC236}">
                <a16:creationId xmlns:a16="http://schemas.microsoft.com/office/drawing/2014/main" id="{B115086E-2AC3-4F4D-8F85-104CFA64FECF}"/>
              </a:ext>
            </a:extLst>
          </p:cNvPr>
          <p:cNvSpPr>
            <a:spLocks noGrp="1"/>
          </p:cNvSpPr>
          <p:nvPr>
            <p:ph type="body" sz="quarter" idx="24"/>
          </p:nvPr>
        </p:nvSpPr>
        <p:spPr>
          <a:xfrm>
            <a:off x="6367054" y="4522803"/>
            <a:ext cx="2129245" cy="205837"/>
          </a:xfrm>
        </p:spPr>
        <p:txBody>
          <a:bodyPr/>
          <a:lstStyle/>
          <a:p>
            <a:r>
              <a:rPr lang="en-US" dirty="0"/>
              <a:t>05. Closing</a:t>
            </a:r>
          </a:p>
        </p:txBody>
      </p:sp>
      <p:sp>
        <p:nvSpPr>
          <p:cNvPr id="11" name="Text Placeholder 10">
            <a:extLst>
              <a:ext uri="{FF2B5EF4-FFF2-40B4-BE49-F238E27FC236}">
                <a16:creationId xmlns:a16="http://schemas.microsoft.com/office/drawing/2014/main" id="{7F247A08-A350-EF44-9F10-FC72B5466602}"/>
              </a:ext>
            </a:extLst>
          </p:cNvPr>
          <p:cNvSpPr>
            <a:spLocks noGrp="1"/>
          </p:cNvSpPr>
          <p:nvPr>
            <p:ph type="body" sz="quarter" idx="23"/>
          </p:nvPr>
        </p:nvSpPr>
        <p:spPr>
          <a:xfrm>
            <a:off x="6367054" y="5131299"/>
            <a:ext cx="2129245" cy="755694"/>
          </a:xfrm>
        </p:spPr>
        <p:txBody>
          <a:bodyPr/>
          <a:lstStyle/>
          <a:p>
            <a:r>
              <a:rPr lang="en-US" dirty="0"/>
              <a:t>Final conclusions and analysis. </a:t>
            </a:r>
          </a:p>
        </p:txBody>
      </p:sp>
      <p:sp>
        <p:nvSpPr>
          <p:cNvPr id="15" name="Slide Number Placeholder 14">
            <a:extLst>
              <a:ext uri="{FF2B5EF4-FFF2-40B4-BE49-F238E27FC236}">
                <a16:creationId xmlns:a16="http://schemas.microsoft.com/office/drawing/2014/main" id="{329469AE-B59A-AA41-9085-106D011808F5}"/>
              </a:ext>
            </a:extLst>
          </p:cNvPr>
          <p:cNvSpPr>
            <a:spLocks noGrp="1"/>
          </p:cNvSpPr>
          <p:nvPr>
            <p:ph type="sldNum" sz="quarter" idx="27"/>
          </p:nvPr>
        </p:nvSpPr>
        <p:spPr>
          <a:xfrm>
            <a:off x="971550" y="6332220"/>
            <a:ext cx="523240" cy="247651"/>
          </a:xfrm>
        </p:spPr>
        <p:txBody>
          <a:bodyPr/>
          <a:lstStyle/>
          <a:p>
            <a:fld id="{294A09A9-5501-47C1-A89A-A340965A2BE2}" type="slidenum">
              <a:rPr lang="en-US" smtClean="0"/>
              <a:pPr/>
              <a:t>2</a:t>
            </a:fld>
            <a:endParaRPr lang="en-US" dirty="0"/>
          </a:p>
        </p:txBody>
      </p:sp>
      <p:sp>
        <p:nvSpPr>
          <p:cNvPr id="14" name="Footer Placeholder 13">
            <a:extLst>
              <a:ext uri="{FF2B5EF4-FFF2-40B4-BE49-F238E27FC236}">
                <a16:creationId xmlns:a16="http://schemas.microsoft.com/office/drawing/2014/main" id="{C0BAE34D-BF83-084B-A10C-EB85694B9ACF}"/>
              </a:ext>
            </a:extLst>
          </p:cNvPr>
          <p:cNvSpPr>
            <a:spLocks noGrp="1"/>
          </p:cNvSpPr>
          <p:nvPr>
            <p:ph type="ftr" sz="quarter" idx="26"/>
          </p:nvPr>
        </p:nvSpPr>
        <p:spPr>
          <a:xfrm>
            <a:off x="1494790" y="6332220"/>
            <a:ext cx="1497330" cy="247651"/>
          </a:xfrm>
        </p:spPr>
        <p:txBody>
          <a:bodyPr/>
          <a:lstStyle/>
          <a:p>
            <a:r>
              <a:rPr lang="en-US" dirty="0"/>
              <a:t>Project One</a:t>
            </a:r>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
        <p:nvSpPr>
          <p:cNvPr id="6" name="Footer Placeholder 5">
            <a:extLst>
              <a:ext uri="{FF2B5EF4-FFF2-40B4-BE49-F238E27FC236}">
                <a16:creationId xmlns:a16="http://schemas.microsoft.com/office/drawing/2014/main" id="{66F3960A-D260-8445-A153-0B674474CEBD}"/>
              </a:ext>
            </a:extLst>
          </p:cNvPr>
          <p:cNvSpPr>
            <a:spLocks noGrp="1"/>
          </p:cNvSpPr>
          <p:nvPr>
            <p:ph type="ftr" sz="quarter" idx="15"/>
          </p:nvPr>
        </p:nvSpPr>
        <p:spPr>
          <a:xfrm>
            <a:off x="1494790" y="6332220"/>
            <a:ext cx="1497330" cy="247651"/>
          </a:xfrm>
        </p:spPr>
        <p:txBody>
          <a:bodyPr/>
          <a:lstStyle/>
          <a:p>
            <a:r>
              <a:rPr lang="en-US" dirty="0"/>
              <a:t>Project One</a:t>
            </a:r>
          </a:p>
        </p:txBody>
      </p:sp>
      <p:pic>
        <p:nvPicPr>
          <p:cNvPr id="53" name="Picture Placeholder 52" descr="Hanging Lightbulbs">
            <a:extLst>
              <a:ext uri="{FF2B5EF4-FFF2-40B4-BE49-F238E27FC236}">
                <a16:creationId xmlns:a16="http://schemas.microsoft.com/office/drawing/2014/main" id="{CAC9EF15-08A3-406D-9236-76A5454D5F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WHICH SECTOR EMITS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HOW HAS IT CHANGED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4</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extLst>
              <p:ext uri="{D42A27DB-BD31-4B8C-83A1-F6EECF244321}">
                <p14:modId xmlns:p14="http://schemas.microsoft.com/office/powerpoint/2010/main" val="2525757902"/>
              </p:ext>
            </p:extLst>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AE6E5DF-CA38-0CE7-B08C-6376C992FB59}"/>
              </a:ext>
            </a:extLst>
          </p:cNvPr>
          <p:cNvGraphicFramePr/>
          <p:nvPr>
            <p:extLst>
              <p:ext uri="{D42A27DB-BD31-4B8C-83A1-F6EECF244321}">
                <p14:modId xmlns:p14="http://schemas.microsoft.com/office/powerpoint/2010/main" val="741004264"/>
              </p:ext>
            </p:extLst>
          </p:nvPr>
        </p:nvGraphicFramePr>
        <p:xfrm>
          <a:off x="6783159" y="2489013"/>
          <a:ext cx="4136571" cy="3143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69347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WHO?</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WHICH END USER EMITS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HOW HAS IT CHANGED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5</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8AE6E5DF-CA38-0CE7-B08C-6376C992FB59}"/>
              </a:ext>
            </a:extLst>
          </p:cNvPr>
          <p:cNvGraphicFramePr/>
          <p:nvPr/>
        </p:nvGraphicFramePr>
        <p:xfrm>
          <a:off x="6783159" y="2489013"/>
          <a:ext cx="4136571" cy="31438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39785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WHAT?</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WHAT DO WE USE MOST</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WHAT EMITS MOST?</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r>
              <a:rPr lang="en-US" dirty="0"/>
              <a:t>Project One</a:t>
            </a:r>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6</a:t>
            </a:fld>
            <a:endParaRPr lang="en-US"/>
          </a:p>
        </p:txBody>
      </p:sp>
      <p:graphicFrame>
        <p:nvGraphicFramePr>
          <p:cNvPr id="10" name="Chart Placeholder 9">
            <a:extLst>
              <a:ext uri="{FF2B5EF4-FFF2-40B4-BE49-F238E27FC236}">
                <a16:creationId xmlns:a16="http://schemas.microsoft.com/office/drawing/2014/main" id="{AE6A052B-378C-8FAF-40D1-6EA75BFEA071}"/>
              </a:ext>
            </a:extLst>
          </p:cNvPr>
          <p:cNvGraphicFramePr>
            <a:graphicFrameLocks/>
          </p:cNvGraphicFramePr>
          <p:nvPr/>
        </p:nvGraphicFramePr>
        <p:xfrm>
          <a:off x="1955981" y="2392825"/>
          <a:ext cx="2682239" cy="324004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786391BF-33E0-A727-67E1-CA6C8DDA53E6}"/>
              </a:ext>
            </a:extLst>
          </p:cNvPr>
          <p:cNvGraphicFramePr/>
          <p:nvPr>
            <p:extLst>
              <p:ext uri="{D42A27DB-BD31-4B8C-83A1-F6EECF244321}">
                <p14:modId xmlns:p14="http://schemas.microsoft.com/office/powerpoint/2010/main" val="3644558255"/>
              </p:ext>
            </p:extLst>
          </p:nvPr>
        </p:nvGraphicFramePr>
        <p:xfrm>
          <a:off x="6474502" y="2406904"/>
          <a:ext cx="3410857" cy="30554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2201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9AB8840-4F13-2301-51CF-2687DD69874E}"/>
              </a:ext>
            </a:extLst>
          </p:cNvPr>
          <p:cNvSpPr>
            <a:spLocks noGrp="1"/>
          </p:cNvSpPr>
          <p:nvPr>
            <p:ph type="title"/>
          </p:nvPr>
        </p:nvSpPr>
        <p:spPr>
          <a:xfrm>
            <a:off x="964023" y="894653"/>
            <a:ext cx="4941477" cy="610863"/>
          </a:xfrm>
        </p:spPr>
        <p:txBody>
          <a:bodyPr/>
          <a:lstStyle/>
          <a:p>
            <a:r>
              <a:rPr lang="en-US" dirty="0"/>
              <a:t>WHEN?</a:t>
            </a:r>
          </a:p>
        </p:txBody>
      </p:sp>
      <p:sp>
        <p:nvSpPr>
          <p:cNvPr id="29" name="Text Placeholder 2">
            <a:extLst>
              <a:ext uri="{FF2B5EF4-FFF2-40B4-BE49-F238E27FC236}">
                <a16:creationId xmlns:a16="http://schemas.microsoft.com/office/drawing/2014/main" id="{312D0CA8-06AF-65A2-2490-C577E53226E1}"/>
              </a:ext>
            </a:extLst>
          </p:cNvPr>
          <p:cNvSpPr>
            <a:spLocks noGrp="1"/>
          </p:cNvSpPr>
          <p:nvPr>
            <p:ph type="body" idx="1"/>
          </p:nvPr>
        </p:nvSpPr>
        <p:spPr>
          <a:xfrm>
            <a:off x="1661839" y="2204796"/>
            <a:ext cx="4827178" cy="404216"/>
          </a:xfrm>
        </p:spPr>
        <p:txBody>
          <a:bodyPr/>
          <a:lstStyle/>
          <a:p>
            <a:r>
              <a:rPr lang="en-US" dirty="0"/>
              <a:t>EMISSIONS OVER TIME</a:t>
            </a:r>
          </a:p>
        </p:txBody>
      </p:sp>
      <p:sp>
        <p:nvSpPr>
          <p:cNvPr id="30" name="Text Placeholder 3">
            <a:extLst>
              <a:ext uri="{FF2B5EF4-FFF2-40B4-BE49-F238E27FC236}">
                <a16:creationId xmlns:a16="http://schemas.microsoft.com/office/drawing/2014/main" id="{70699205-F38B-3A7A-C805-D641BB24C39D}"/>
              </a:ext>
            </a:extLst>
          </p:cNvPr>
          <p:cNvSpPr>
            <a:spLocks noGrp="1"/>
          </p:cNvSpPr>
          <p:nvPr>
            <p:ph type="body" idx="10"/>
          </p:nvPr>
        </p:nvSpPr>
        <p:spPr>
          <a:xfrm>
            <a:off x="7268391" y="2190717"/>
            <a:ext cx="4764829" cy="404216"/>
          </a:xfrm>
        </p:spPr>
        <p:txBody>
          <a:bodyPr/>
          <a:lstStyle/>
          <a:p>
            <a:r>
              <a:rPr lang="en-US" dirty="0"/>
              <a:t>WHAT WE USE OVER TIME</a:t>
            </a:r>
          </a:p>
        </p:txBody>
      </p:sp>
      <p:sp>
        <p:nvSpPr>
          <p:cNvPr id="5" name="Date Placeholder 4">
            <a:extLst>
              <a:ext uri="{FF2B5EF4-FFF2-40B4-BE49-F238E27FC236}">
                <a16:creationId xmlns:a16="http://schemas.microsoft.com/office/drawing/2014/main" id="{E4C7E9E1-704D-6CCA-8ECC-1AEDDBCF0041}"/>
              </a:ext>
            </a:extLst>
          </p:cNvPr>
          <p:cNvSpPr>
            <a:spLocks noGrp="1"/>
          </p:cNvSpPr>
          <p:nvPr>
            <p:ph type="dt" sz="half" idx="14"/>
          </p:nvPr>
        </p:nvSpPr>
        <p:spPr>
          <a:xfrm>
            <a:off x="2992120" y="6332220"/>
            <a:ext cx="1313180" cy="247651"/>
          </a:xfrm>
        </p:spPr>
        <p:txBody>
          <a:bodyPr anchor="t">
            <a:normAutofit/>
          </a:bodyPr>
          <a:lstStyle/>
          <a:p>
            <a:pPr>
              <a:spcAft>
                <a:spcPts val="600"/>
              </a:spcAft>
            </a:pPr>
            <a:fld id="{6FCA8E82-58CD-E045-8B98-B7A85B79B752}" type="datetime4">
              <a:rPr lang="en-US" smtClean="0"/>
              <a:pPr>
                <a:spcAft>
                  <a:spcPts val="600"/>
                </a:spcAft>
              </a:pPr>
              <a:t>October 16, 2022</a:t>
            </a:fld>
            <a:endParaRPr lang="en-US"/>
          </a:p>
        </p:txBody>
      </p:sp>
      <p:sp>
        <p:nvSpPr>
          <p:cNvPr id="6" name="Footer Placeholder 5">
            <a:extLst>
              <a:ext uri="{FF2B5EF4-FFF2-40B4-BE49-F238E27FC236}">
                <a16:creationId xmlns:a16="http://schemas.microsoft.com/office/drawing/2014/main" id="{D8EFFF6B-3AA7-573E-7A75-98A3E410E8C3}"/>
              </a:ext>
            </a:extLst>
          </p:cNvPr>
          <p:cNvSpPr>
            <a:spLocks noGrp="1"/>
          </p:cNvSpPr>
          <p:nvPr>
            <p:ph type="ftr" sz="quarter" idx="15"/>
          </p:nvPr>
        </p:nvSpPr>
        <p:spPr>
          <a:xfrm>
            <a:off x="1494790" y="6332220"/>
            <a:ext cx="1497330" cy="247651"/>
          </a:xfrm>
        </p:spPr>
        <p:txBody>
          <a:bodyPr anchor="t">
            <a:normAutofit/>
          </a:bodyPr>
          <a:lstStyle/>
          <a:p>
            <a:pPr>
              <a:spcAft>
                <a:spcPts val="600"/>
              </a:spcAft>
            </a:pPr>
            <a:r>
              <a:rPr lang="en-US"/>
              <a:t>Annual Review</a:t>
            </a:r>
            <a:endParaRPr lang="en-US" b="0"/>
          </a:p>
        </p:txBody>
      </p:sp>
      <p:sp>
        <p:nvSpPr>
          <p:cNvPr id="7" name="Slide Number Placeholder 6">
            <a:extLst>
              <a:ext uri="{FF2B5EF4-FFF2-40B4-BE49-F238E27FC236}">
                <a16:creationId xmlns:a16="http://schemas.microsoft.com/office/drawing/2014/main" id="{C8E3E721-5C33-CAF3-AF4D-EE1454E9DBE2}"/>
              </a:ext>
            </a:extLst>
          </p:cNvPr>
          <p:cNvSpPr>
            <a:spLocks noGrp="1"/>
          </p:cNvSpPr>
          <p:nvPr>
            <p:ph type="sldNum" sz="quarter" idx="16"/>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7</a:t>
            </a:fld>
            <a:endParaRPr lang="en-US"/>
          </a:p>
        </p:txBody>
      </p:sp>
      <p:graphicFrame>
        <p:nvGraphicFramePr>
          <p:cNvPr id="8" name="Chart 7">
            <a:extLst>
              <a:ext uri="{FF2B5EF4-FFF2-40B4-BE49-F238E27FC236}">
                <a16:creationId xmlns:a16="http://schemas.microsoft.com/office/drawing/2014/main" id="{540CC446-17CE-BF5B-D9CF-A04A270E9F30}"/>
              </a:ext>
            </a:extLst>
          </p:cNvPr>
          <p:cNvGraphicFramePr/>
          <p:nvPr>
            <p:extLst>
              <p:ext uri="{D42A27DB-BD31-4B8C-83A1-F6EECF244321}">
                <p14:modId xmlns:p14="http://schemas.microsoft.com/office/powerpoint/2010/main" val="2712564638"/>
              </p:ext>
            </p:extLst>
          </p:nvPr>
        </p:nvGraphicFramePr>
        <p:xfrm>
          <a:off x="882465" y="1901251"/>
          <a:ext cx="4239690" cy="30554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84CA3D2-4D89-1275-EDA1-0C758A26B3B5}"/>
              </a:ext>
            </a:extLst>
          </p:cNvPr>
          <p:cNvGraphicFramePr/>
          <p:nvPr>
            <p:extLst>
              <p:ext uri="{D42A27DB-BD31-4B8C-83A1-F6EECF244321}">
                <p14:modId xmlns:p14="http://schemas.microsoft.com/office/powerpoint/2010/main" val="2279425463"/>
              </p:ext>
            </p:extLst>
          </p:nvPr>
        </p:nvGraphicFramePr>
        <p:xfrm>
          <a:off x="6399345" y="1901251"/>
          <a:ext cx="4239690" cy="30554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54713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CLOSING</a:t>
            </a:r>
          </a:p>
        </p:txBody>
      </p:sp>
      <p:sp>
        <p:nvSpPr>
          <p:cNvPr id="45" name="Text Placeholder 44">
            <a:extLst>
              <a:ext uri="{FF2B5EF4-FFF2-40B4-BE49-F238E27FC236}">
                <a16:creationId xmlns:a16="http://schemas.microsoft.com/office/drawing/2014/main" id="{803A1E73-C790-447A-974F-B3ADB50149F7}"/>
              </a:ext>
            </a:extLst>
          </p:cNvPr>
          <p:cNvSpPr>
            <a:spLocks noGrp="1"/>
          </p:cNvSpPr>
          <p:nvPr>
            <p:ph type="body" sz="quarter" idx="12"/>
          </p:nvPr>
        </p:nvSpPr>
        <p:spPr/>
        <p:txBody>
          <a:bodyPr/>
          <a:lstStyle/>
          <a:p>
            <a:r>
              <a:rPr lang="en-US" dirty="0"/>
              <a:t>WHO - SECTOR</a:t>
            </a:r>
          </a:p>
        </p:txBody>
      </p:sp>
      <p:sp>
        <p:nvSpPr>
          <p:cNvPr id="44" name="Text Placeholder 43">
            <a:extLst>
              <a:ext uri="{FF2B5EF4-FFF2-40B4-BE49-F238E27FC236}">
                <a16:creationId xmlns:a16="http://schemas.microsoft.com/office/drawing/2014/main" id="{906E4DF9-127F-4650-8BAA-2521A37885B0}"/>
              </a:ext>
            </a:extLst>
          </p:cNvPr>
          <p:cNvSpPr>
            <a:spLocks noGrp="1"/>
          </p:cNvSpPr>
          <p:nvPr>
            <p:ph type="body" sz="quarter" idx="10"/>
          </p:nvPr>
        </p:nvSpPr>
        <p:spPr/>
        <p:txBody>
          <a:bodyPr/>
          <a:lstStyle/>
          <a:p>
            <a:r>
              <a:rPr lang="en-US" dirty="0"/>
              <a:t>who</a:t>
            </a:r>
          </a:p>
        </p:txBody>
      </p:sp>
      <p:sp>
        <p:nvSpPr>
          <p:cNvPr id="47" name="Text Placeholder 46">
            <a:extLst>
              <a:ext uri="{FF2B5EF4-FFF2-40B4-BE49-F238E27FC236}">
                <a16:creationId xmlns:a16="http://schemas.microsoft.com/office/drawing/2014/main" id="{DDA232CE-EB44-41DD-920C-AEDD5C33D2A5}"/>
              </a:ext>
            </a:extLst>
          </p:cNvPr>
          <p:cNvSpPr>
            <a:spLocks noGrp="1"/>
          </p:cNvSpPr>
          <p:nvPr>
            <p:ph type="body" sz="quarter" idx="14"/>
          </p:nvPr>
        </p:nvSpPr>
        <p:spPr/>
        <p:txBody>
          <a:bodyPr/>
          <a:lstStyle/>
          <a:p>
            <a:r>
              <a:rPr lang="en-US" dirty="0"/>
              <a:t>WHO – END USER</a:t>
            </a:r>
          </a:p>
        </p:txBody>
      </p:sp>
      <p:sp>
        <p:nvSpPr>
          <p:cNvPr id="46" name="Text Placeholder 45">
            <a:extLst>
              <a:ext uri="{FF2B5EF4-FFF2-40B4-BE49-F238E27FC236}">
                <a16:creationId xmlns:a16="http://schemas.microsoft.com/office/drawing/2014/main" id="{A09D80D2-95FB-43C6-96F8-7EF7737C28BA}"/>
              </a:ext>
            </a:extLst>
          </p:cNvPr>
          <p:cNvSpPr>
            <a:spLocks noGrp="1"/>
          </p:cNvSpPr>
          <p:nvPr>
            <p:ph type="body" sz="quarter" idx="13"/>
          </p:nvPr>
        </p:nvSpPr>
        <p:spPr/>
        <p:txBody>
          <a:bodyPr/>
          <a:lstStyle/>
          <a:p>
            <a:r>
              <a:rPr lang="en-US" dirty="0"/>
              <a:t>who</a:t>
            </a:r>
          </a:p>
        </p:txBody>
      </p:sp>
      <p:sp>
        <p:nvSpPr>
          <p:cNvPr id="49" name="Text Placeholder 48">
            <a:extLst>
              <a:ext uri="{FF2B5EF4-FFF2-40B4-BE49-F238E27FC236}">
                <a16:creationId xmlns:a16="http://schemas.microsoft.com/office/drawing/2014/main" id="{ED796758-F31D-4250-A439-D6DE9523C88B}"/>
              </a:ext>
            </a:extLst>
          </p:cNvPr>
          <p:cNvSpPr>
            <a:spLocks noGrp="1"/>
          </p:cNvSpPr>
          <p:nvPr>
            <p:ph type="body" sz="quarter" idx="16"/>
          </p:nvPr>
        </p:nvSpPr>
        <p:spPr/>
        <p:txBody>
          <a:bodyPr/>
          <a:lstStyle/>
          <a:p>
            <a:r>
              <a:rPr lang="en-US" dirty="0"/>
              <a:t>WHAT</a:t>
            </a:r>
          </a:p>
        </p:txBody>
      </p:sp>
      <p:sp>
        <p:nvSpPr>
          <p:cNvPr id="48" name="Text Placeholder 47">
            <a:extLst>
              <a:ext uri="{FF2B5EF4-FFF2-40B4-BE49-F238E27FC236}">
                <a16:creationId xmlns:a16="http://schemas.microsoft.com/office/drawing/2014/main" id="{CEBFC0C0-C506-47F0-AE21-8A46DB86644A}"/>
              </a:ext>
            </a:extLst>
          </p:cNvPr>
          <p:cNvSpPr>
            <a:spLocks noGrp="1"/>
          </p:cNvSpPr>
          <p:nvPr>
            <p:ph type="body" sz="quarter" idx="15"/>
          </p:nvPr>
        </p:nvSpPr>
        <p:spPr/>
        <p:txBody>
          <a:bodyPr/>
          <a:lstStyle/>
          <a:p>
            <a:r>
              <a:rPr lang="en-US" dirty="0"/>
              <a:t>what</a:t>
            </a:r>
          </a:p>
        </p:txBody>
      </p:sp>
      <p:sp>
        <p:nvSpPr>
          <p:cNvPr id="51" name="Text Placeholder 50">
            <a:extLst>
              <a:ext uri="{FF2B5EF4-FFF2-40B4-BE49-F238E27FC236}">
                <a16:creationId xmlns:a16="http://schemas.microsoft.com/office/drawing/2014/main" id="{D582AC9C-B267-4C04-9E50-051DE433538C}"/>
              </a:ext>
            </a:extLst>
          </p:cNvPr>
          <p:cNvSpPr>
            <a:spLocks noGrp="1"/>
          </p:cNvSpPr>
          <p:nvPr>
            <p:ph type="body" sz="quarter" idx="18"/>
          </p:nvPr>
        </p:nvSpPr>
        <p:spPr/>
        <p:txBody>
          <a:bodyPr/>
          <a:lstStyle/>
          <a:p>
            <a:r>
              <a:rPr lang="en-US" dirty="0"/>
              <a:t>WHEN</a:t>
            </a:r>
          </a:p>
        </p:txBody>
      </p:sp>
      <p:sp>
        <p:nvSpPr>
          <p:cNvPr id="50" name="Text Placeholder 49">
            <a:extLst>
              <a:ext uri="{FF2B5EF4-FFF2-40B4-BE49-F238E27FC236}">
                <a16:creationId xmlns:a16="http://schemas.microsoft.com/office/drawing/2014/main" id="{C60A09F8-DA84-487F-81AC-337BE4A9F35B}"/>
              </a:ext>
            </a:extLst>
          </p:cNvPr>
          <p:cNvSpPr>
            <a:spLocks noGrp="1"/>
          </p:cNvSpPr>
          <p:nvPr>
            <p:ph type="body" sz="quarter" idx="17"/>
          </p:nvPr>
        </p:nvSpPr>
        <p:spPr/>
        <p:txBody>
          <a:bodyPr/>
          <a:lstStyle/>
          <a:p>
            <a:r>
              <a:rPr lang="en-US" dirty="0"/>
              <a:t>when</a:t>
            </a:r>
          </a:p>
        </p:txBody>
      </p:sp>
      <p:sp>
        <p:nvSpPr>
          <p:cNvPr id="53" name="Text Placeholder 52">
            <a:extLst>
              <a:ext uri="{FF2B5EF4-FFF2-40B4-BE49-F238E27FC236}">
                <a16:creationId xmlns:a16="http://schemas.microsoft.com/office/drawing/2014/main" id="{A1B673DD-4FEC-4191-8446-77B89805FF2B}"/>
              </a:ext>
            </a:extLst>
          </p:cNvPr>
          <p:cNvSpPr>
            <a:spLocks noGrp="1"/>
          </p:cNvSpPr>
          <p:nvPr>
            <p:ph type="body" sz="quarter" idx="20"/>
          </p:nvPr>
        </p:nvSpPr>
        <p:spPr/>
        <p:txBody>
          <a:bodyPr/>
          <a:lstStyle/>
          <a:p>
            <a:r>
              <a:rPr lang="en-US" dirty="0"/>
              <a:t>CONCLUSION</a:t>
            </a:r>
          </a:p>
        </p:txBody>
      </p:sp>
      <p:sp>
        <p:nvSpPr>
          <p:cNvPr id="52" name="Text Placeholder 51">
            <a:extLst>
              <a:ext uri="{FF2B5EF4-FFF2-40B4-BE49-F238E27FC236}">
                <a16:creationId xmlns:a16="http://schemas.microsoft.com/office/drawing/2014/main" id="{1E84004F-53E7-47E5-A493-1980475C42D4}"/>
              </a:ext>
            </a:extLst>
          </p:cNvPr>
          <p:cNvSpPr>
            <a:spLocks noGrp="1"/>
          </p:cNvSpPr>
          <p:nvPr>
            <p:ph type="body" sz="quarter" idx="19"/>
          </p:nvPr>
        </p:nvSpPr>
        <p:spPr/>
        <p:txBody>
          <a:bodyPr/>
          <a:lstStyle/>
          <a:p>
            <a:r>
              <a:rPr lang="en-US" dirty="0"/>
              <a:t>conclusion</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8</a:t>
            </a:fld>
            <a:endParaRPr lang="en-US" dirty="0"/>
          </a:p>
        </p:txBody>
      </p:sp>
      <p:sp>
        <p:nvSpPr>
          <p:cNvPr id="4" name="Footer Placeholder 3">
            <a:extLst>
              <a:ext uri="{FF2B5EF4-FFF2-40B4-BE49-F238E27FC236}">
                <a16:creationId xmlns:a16="http://schemas.microsoft.com/office/drawing/2014/main" id="{529E91F3-E1A0-DB4A-8CD8-D9D1AB0FFB40}"/>
              </a:ext>
            </a:extLst>
          </p:cNvPr>
          <p:cNvSpPr>
            <a:spLocks noGrp="1"/>
          </p:cNvSpPr>
          <p:nvPr>
            <p:ph type="ftr" sz="quarter" idx="22"/>
          </p:nvPr>
        </p:nvSpPr>
        <p:spPr>
          <a:xfrm>
            <a:off x="1494790" y="6332220"/>
            <a:ext cx="1497330" cy="247651"/>
          </a:xfrm>
        </p:spPr>
        <p:txBody>
          <a:bodyPr/>
          <a:lstStyle/>
          <a:p>
            <a:r>
              <a:rPr lang="en-US" dirty="0"/>
              <a:t>Project One</a:t>
            </a:r>
          </a:p>
        </p:txBody>
      </p:sp>
      <p:sp>
        <p:nvSpPr>
          <p:cNvPr id="3" name="Date Placeholder 2">
            <a:extLst>
              <a:ext uri="{FF2B5EF4-FFF2-40B4-BE49-F238E27FC236}">
                <a16:creationId xmlns:a16="http://schemas.microsoft.com/office/drawing/2014/main" id="{4D5B7634-ADBA-124F-B8CA-431F07F18D44}"/>
              </a:ext>
            </a:extLst>
          </p:cNvPr>
          <p:cNvSpPr>
            <a:spLocks noGrp="1"/>
          </p:cNvSpPr>
          <p:nvPr>
            <p:ph type="dt" sz="half" idx="21"/>
          </p:nvPr>
        </p:nvSpPr>
        <p:spPr>
          <a:xfrm>
            <a:off x="2992120" y="6332220"/>
            <a:ext cx="1313180" cy="247651"/>
          </a:xfrm>
        </p:spPr>
        <p:txBody>
          <a:bodyPr/>
          <a:lstStyle/>
          <a:p>
            <a:fld id="{6FCA8E82-58CD-E045-8B98-B7A85B79B752}" type="datetime4">
              <a:rPr lang="en-US" smtClean="0"/>
              <a:pPr/>
              <a:t>October 16, 2022</a:t>
            </a:fld>
            <a:endParaRPr lang="en-US" dirty="0"/>
          </a:p>
        </p:txBody>
      </p:sp>
    </p:spTree>
    <p:extLst>
      <p:ext uri="{BB962C8B-B14F-4D97-AF65-F5344CB8AC3E}">
        <p14:creationId xmlns:p14="http://schemas.microsoft.com/office/powerpoint/2010/main" val="64384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lstStyle/>
          <a:p>
            <a:r>
              <a:rPr lang="en-US" dirty="0"/>
              <a:t>Thank you</a:t>
            </a:r>
          </a:p>
        </p:txBody>
      </p:sp>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lstStyle/>
          <a:p>
            <a:r>
              <a:rPr lang="en-US" dirty="0"/>
              <a:t>Thanks to your commitment and strong work ethic, we know next year will be even better than the last. </a:t>
            </a:r>
          </a:p>
          <a:p>
            <a:r>
              <a:rPr lang="en-US" dirty="0"/>
              <a:t>We look forward to working together. </a:t>
            </a:r>
          </a:p>
          <a:p>
            <a:endParaRPr lang="en-US" dirty="0"/>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a:extLst>
              <a:ext uri="{FF2B5EF4-FFF2-40B4-BE49-F238E27FC236}">
                <a16:creationId xmlns:a16="http://schemas.microsoft.com/office/drawing/2014/main" id="{76767661-63CB-A645-82F2-3B860E338B67}"/>
              </a:ext>
            </a:extLst>
          </p:cNvPr>
          <p:cNvSpPr>
            <a:spLocks noGrp="1"/>
          </p:cNvSpPr>
          <p:nvPr>
            <p:ph type="body" sz="quarter" idx="11"/>
          </p:nvPr>
        </p:nvSpPr>
        <p:spPr/>
        <p:txBody>
          <a:bodyPr/>
          <a:lstStyle/>
          <a:p>
            <a:r>
              <a:rPr lang="en-US" b="1" dirty="0"/>
              <a:t>Group 4</a:t>
            </a:r>
            <a:endParaRPr lang="en-US" dirty="0"/>
          </a:p>
        </p:txBody>
      </p:sp>
    </p:spTree>
    <p:extLst>
      <p:ext uri="{BB962C8B-B14F-4D97-AF65-F5344CB8AC3E}">
        <p14:creationId xmlns:p14="http://schemas.microsoft.com/office/powerpoint/2010/main" val="2336677316"/>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35</TotalTime>
  <Words>285</Words>
  <Application>Microsoft Office PowerPoint</Application>
  <PresentationFormat>Widescreen</PresentationFormat>
  <Paragraphs>74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Franklin Gothic Book</vt:lpstr>
      <vt:lpstr>Franklin Gothic Demi</vt:lpstr>
      <vt:lpstr>Wingdings</vt:lpstr>
      <vt:lpstr>Theme1</vt:lpstr>
      <vt:lpstr>Global Warming UK GREENHOUSE GAS EMISSIONS</vt:lpstr>
      <vt:lpstr>Agenda</vt:lpstr>
      <vt:lpstr>INTRODUCTION</vt:lpstr>
      <vt:lpstr>WHO?</vt:lpstr>
      <vt:lpstr>WHO?</vt:lpstr>
      <vt:lpstr>WHAT?</vt:lpstr>
      <vt:lpstr>WHEN?</vt:lpstr>
      <vt:lpstr>CLOSING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 UK GREENHOUSE GAS EMISSIONS</dc:title>
  <dc:creator>Nav Bains</dc:creator>
  <cp:lastModifiedBy>Nav Bains</cp:lastModifiedBy>
  <cp:revision>1</cp:revision>
  <dcterms:created xsi:type="dcterms:W3CDTF">2022-10-16T13:48:17Z</dcterms:created>
  <dcterms:modified xsi:type="dcterms:W3CDTF">2022-10-16T14:28:57Z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