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63" r:id="rId5"/>
    <p:sldId id="259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9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6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2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93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7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3DFE7-3415-4058-B3F2-E5D31AE12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>
            <a:normAutofit/>
          </a:bodyPr>
          <a:lstStyle/>
          <a:p>
            <a:r>
              <a:rPr lang="en-US" b="1" i="1"/>
              <a:t>MSR Store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7" name="Picture 6" descr="A picture containing text, net&#10;&#10;Description automatically generated">
            <a:extLst>
              <a:ext uri="{FF2B5EF4-FFF2-40B4-BE49-F238E27FC236}">
                <a16:creationId xmlns:a16="http://schemas.microsoft.com/office/drawing/2014/main" id="{0ACC09FF-7DB9-4E1F-B23D-B6101154A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78" y="889000"/>
            <a:ext cx="6518788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4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0E8AD-4778-4E44-8BCE-BB6D9845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2"/>
            <a:ext cx="3884962" cy="1770171"/>
          </a:xfrm>
        </p:spPr>
        <p:txBody>
          <a:bodyPr anchor="b">
            <a:norm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As we see here the login window has 4 users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027E938-CB1C-460A-ACDE-B40B110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517106"/>
            <a:ext cx="6113812" cy="38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3A641-0741-4EF6-8B43-FC849AE8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3812345"/>
            <a:ext cx="4457200" cy="789818"/>
          </a:xfrm>
        </p:spPr>
        <p:txBody>
          <a:bodyPr anchor="ctr">
            <a:noAutofit/>
          </a:bodyPr>
          <a:lstStyle/>
          <a:p>
            <a:pPr algn="ctr"/>
            <a:r>
              <a:rPr lang="en-US" sz="1800" cap="none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abic Typesetting" panose="03020402040406030203" pitchFamily="66" charset="-78"/>
              </a:rPr>
              <a:t>In this window as we show when the manger login </a:t>
            </a:r>
            <a:br>
              <a:rPr lang="en-US" sz="1800" cap="none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abic Typesetting" panose="03020402040406030203" pitchFamily="66" charset="-78"/>
              </a:rPr>
            </a:br>
            <a:r>
              <a:rPr lang="en-US" sz="1800" cap="none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abic Typesetting" panose="03020402040406030203" pitchFamily="66" charset="-78"/>
              </a:rPr>
              <a:t>he can open to see the warehouse or create a new one and also can open the store to see the products or create a  new one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513C3AF7-A92C-4C2A-95C5-812FF6364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68" y="422031"/>
            <a:ext cx="6352344" cy="5570806"/>
          </a:xfrm>
        </p:spPr>
      </p:pic>
    </p:spTree>
    <p:extLst>
      <p:ext uri="{BB962C8B-B14F-4D97-AF65-F5344CB8AC3E}">
        <p14:creationId xmlns:p14="http://schemas.microsoft.com/office/powerpoint/2010/main" val="176871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B9F32-268D-4296-9EB2-21053BEE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cap="none" spc="0" dirty="0">
                <a:latin typeface="Arial" panose="020B0604020202020204" pitchFamily="34" charset="0"/>
                <a:cs typeface="Arial" panose="020B0604020202020204" pitchFamily="34" charset="0"/>
              </a:rPr>
              <a:t>If the manger want to add new warehouse this window will appear to him or add new store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36B5837A-8BBE-4DD3-B04C-0279C4139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91" y="540000"/>
            <a:ext cx="4388844" cy="2754000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62898A-FAAB-45D2-9412-34EE937CF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4" y="3564911"/>
            <a:ext cx="4438998" cy="27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5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5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79" name="Freeform: Shape 5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80" name="Freeform: Shape 5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81" name="Rectangle 5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89C8E53D-9B08-42EB-B871-F99DC5CA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300"/>
              <a:t>As we see here, this window will open when the store admin or the warehouse admin login to the store the categories will appear to them they can make check/update to the store product or delete items</a:t>
            </a:r>
          </a:p>
        </p:txBody>
      </p:sp>
      <p:sp>
        <p:nvSpPr>
          <p:cNvPr id="82" name="Rectangle 60">
            <a:extLst>
              <a:ext uri="{FF2B5EF4-FFF2-40B4-BE49-F238E27FC236}">
                <a16:creationId xmlns:a16="http://schemas.microsoft.com/office/drawing/2014/main" id="{F513F900-4C42-43E6-8D66-CBAC19F6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802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6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4B3B05-66E3-45FA-BFD4-394621058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29" y="4407376"/>
            <a:ext cx="4719484" cy="245062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6344"/>
            <a:ext cx="2216150" cy="1177924"/>
            <a:chOff x="4987925" y="2840038"/>
            <a:chExt cx="2216150" cy="117792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2" name="Picture Placeholder 21" descr="Graphical user interface&#10;&#10;Description automatically generated">
            <a:extLst>
              <a:ext uri="{FF2B5EF4-FFF2-40B4-BE49-F238E27FC236}">
                <a16:creationId xmlns:a16="http://schemas.microsoft.com/office/drawing/2014/main" id="{651611D7-F5D9-41DF-A649-38FB1E7C4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62082" y="117987"/>
            <a:ext cx="4707129" cy="1932689"/>
          </a:xfrm>
          <a:prstGeom prst="rect">
            <a:avLst/>
          </a:prstGeom>
        </p:spPr>
      </p:pic>
      <p:pic>
        <p:nvPicPr>
          <p:cNvPr id="4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856F2C6-2844-4F15-A2EE-E52FB7AE8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83" y="2171716"/>
            <a:ext cx="4707130" cy="21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1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BF888-3EB8-4E55-863C-DA4F3CF7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61" y="2674961"/>
            <a:ext cx="4317615" cy="2074459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cap="none" spc="0" dirty="0">
                <a:latin typeface="Arial" panose="020B0604020202020204" pitchFamily="34" charset="0"/>
                <a:cs typeface="Arial" panose="020B0604020202020204" pitchFamily="34" charset="0"/>
              </a:rPr>
              <a:t>For this window the warehouse and store admin can create a new product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993968-617E-4136-93D8-4A72B83A4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9" r="3217"/>
          <a:stretch/>
        </p:blipFill>
        <p:spPr>
          <a:xfrm>
            <a:off x="4979987" y="540033"/>
            <a:ext cx="6671025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0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0DA7-4019-471B-AC13-FA63E907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1" cap="none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windows will appear when the customer login and choose the product and select the amount of them.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0E5721A7-11C9-49B2-8385-DA116445B2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6" y="2772001"/>
            <a:ext cx="5243124" cy="3335285"/>
          </a:xfrm>
        </p:spPr>
      </p:pic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962EA3-3FE1-428F-9260-D82E44FE85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52" y="2739161"/>
            <a:ext cx="5786184" cy="3313352"/>
          </a:xfrm>
        </p:spPr>
      </p:pic>
    </p:spTree>
    <p:extLst>
      <p:ext uri="{BB962C8B-B14F-4D97-AF65-F5344CB8AC3E}">
        <p14:creationId xmlns:p14="http://schemas.microsoft.com/office/powerpoint/2010/main" val="345671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524E-11EF-4B18-9719-060EF8CD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i="1" dirty="0">
                <a:latin typeface="Baskerville Old Face" panose="020206020805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8170040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JhengHei</vt:lpstr>
      <vt:lpstr>Arial</vt:lpstr>
      <vt:lpstr>Avenir Next LT Pro Light</vt:lpstr>
      <vt:lpstr>Baskerville Old Face</vt:lpstr>
      <vt:lpstr>Rockwell Nova Light</vt:lpstr>
      <vt:lpstr>Wingdings</vt:lpstr>
      <vt:lpstr>LeafVTI</vt:lpstr>
      <vt:lpstr>MSR Store</vt:lpstr>
      <vt:lpstr>As we see here the login window has 4 users</vt:lpstr>
      <vt:lpstr>In this window as we show when the manger login  he can open to see the warehouse or create a new one and also can open the store to see the products or create a  new one</vt:lpstr>
      <vt:lpstr>If the manger want to add new warehouse this window will appear to him or add new store</vt:lpstr>
      <vt:lpstr>As we see here, this window will open when the store admin or the warehouse admin login to the store the categories will appear to them they can make check/update to the store product or delete items</vt:lpstr>
      <vt:lpstr>For this window the warehouse and store admin can create a new product </vt:lpstr>
      <vt:lpstr>This windows will appear when the customer login and choose the product and select the amount of them.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 Store</dc:title>
  <dc:creator>salmamohamedeid24@gmail.com</dc:creator>
  <cp:lastModifiedBy>salmamohamedeid24@gmail.com</cp:lastModifiedBy>
  <cp:revision>10</cp:revision>
  <dcterms:created xsi:type="dcterms:W3CDTF">2021-06-07T20:51:25Z</dcterms:created>
  <dcterms:modified xsi:type="dcterms:W3CDTF">2021-06-07T22:48:45Z</dcterms:modified>
</cp:coreProperties>
</file>