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c0c13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c0c13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275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2DE2E-5E15-417A-EE48-F433AE2787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74" t="8761" r="703" b="4974"/>
          <a:stretch/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4BF100-41A4-546E-68A4-CFAD9EA09A46}"/>
              </a:ext>
            </a:extLst>
          </p:cNvPr>
          <p:cNvSpPr txBox="1"/>
          <p:nvPr/>
        </p:nvSpPr>
        <p:spPr>
          <a:xfrm>
            <a:off x="682172" y="210458"/>
            <a:ext cx="519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York Stock Exchange </a:t>
            </a:r>
            <a:b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741459" y="914400"/>
            <a:ext cx="4008041" cy="397906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The total revenue was about 8.78 trillion in Year 4.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Consumer Discretionary and Consumer Staples had the highest revenue in 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Consumer Discretionary generated 17.37% of the revenue about 1.52 trillion, the highest revenue of the sectors while Consumer Staples generated 16.63% of the revenue about 1.45 trillion, the second highest revenue of other sectors.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94500" y="914400"/>
            <a:ext cx="4006721" cy="39941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Sector generated the highest revenue in Year 4</a:t>
            </a:r>
            <a:b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 How does it Compare to other sectors?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83F7F5-9C82-3059-C002-29078C24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00" y="895053"/>
            <a:ext cx="3170231" cy="1776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77B8A-BEB6-6152-F414-265714FBF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58" y="2651938"/>
            <a:ext cx="3763163" cy="22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7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500563" y="795599"/>
            <a:ext cx="4357687" cy="42050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latin typeface="Open Sans"/>
                <a:ea typeface="Open Sans"/>
                <a:cs typeface="Open Sans"/>
                <a:sym typeface="Open Sans"/>
              </a:rPr>
              <a:t>Here are histograms for SG&amp;A for GICS Sectors for Year 4.     Both distributions are right-skewed or positively skewed. That means the mean for each is more than the median.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latin typeface="Open Sans"/>
                <a:ea typeface="Open Sans"/>
                <a:cs typeface="Open Sans"/>
                <a:sym typeface="Open Sans"/>
              </a:rPr>
              <a:t>The mean for Financial is about 7.55 billion and for Consumer Discretionary is slightly lower it is about 3.90 billion.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latin typeface="Open Sans"/>
                <a:ea typeface="Open Sans"/>
                <a:cs typeface="Open Sans"/>
                <a:sym typeface="Open Sans"/>
              </a:rPr>
              <a:t>However, the median for Financial is about 2.27 billion while the median for Consumer Discretionary is about 1.87 billion.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latin typeface="Open Sans"/>
                <a:ea typeface="Open Sans"/>
                <a:cs typeface="Open Sans"/>
                <a:sym typeface="Open Sans"/>
              </a:rPr>
              <a:t>The Standard Deviation is slightly higher it is 14.40 billion for Financial and 5.82 billion for Consumer Discretionary.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latin typeface="Open Sans"/>
                <a:ea typeface="Open Sans"/>
                <a:cs typeface="Open Sans"/>
                <a:sym typeface="Open Sans"/>
              </a:rPr>
              <a:t>The Range for Financial is about 59.0 billion, indicating a wider spread in values, while the Range in Consumer Discretionary is about 43.5 billion, suggesting a narrower spread to compare to Financials.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100" dirty="0">
                <a:latin typeface="Open Sans"/>
                <a:ea typeface="Open Sans"/>
                <a:cs typeface="Open Sans"/>
                <a:sym typeface="Open Sans"/>
              </a:rPr>
              <a:t>That means the variability in SG&amp;A Expenses in Financial is higher.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94500" y="914400"/>
            <a:ext cx="4006721" cy="399416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are the top 2 Sectors with the highest SG&amp;A expenses in Year 4?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03771-D99D-D72F-5792-F80F30D3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0" y="2944181"/>
            <a:ext cx="4008041" cy="1980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54452E-FF7B-78AA-B55E-40706F37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500" y="914400"/>
            <a:ext cx="4006721" cy="19807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B11798-AE7D-5234-62B1-F9B89131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4" t="8761" r="703" b="4974"/>
          <a:stretch/>
        </p:blipFill>
        <p:spPr>
          <a:xfrm>
            <a:off x="0" y="1"/>
            <a:ext cx="9144000" cy="5143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6DB158-1A84-AEE5-AE6C-66FE9B838C47}"/>
              </a:ext>
            </a:extLst>
          </p:cNvPr>
          <p:cNvSpPr txBox="1"/>
          <p:nvPr/>
        </p:nvSpPr>
        <p:spPr>
          <a:xfrm>
            <a:off x="6275437" y="3716595"/>
            <a:ext cx="5368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Thank </a:t>
            </a: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b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Salma Gamal</a:t>
            </a:r>
          </a:p>
        </p:txBody>
      </p:sp>
    </p:spTree>
    <p:extLst>
      <p:ext uri="{BB962C8B-B14F-4D97-AF65-F5344CB8AC3E}">
        <p14:creationId xmlns:p14="http://schemas.microsoft.com/office/powerpoint/2010/main" val="10942269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255</Words>
  <Application>Microsoft Office PowerPoint</Application>
  <PresentationFormat>On-screen Show (16:9)</PresentationFormat>
  <Paragraphs>16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Open Sans</vt:lpstr>
      <vt:lpstr>Arial</vt:lpstr>
      <vt:lpstr>Simple Light</vt:lpstr>
      <vt:lpstr>PowerPoint Presentation</vt:lpstr>
      <vt:lpstr>Which Sector generated the highest revenue in Year 4 and How does it Compare to other sectors?</vt:lpstr>
      <vt:lpstr>What are the top 2 Sectors with the highest SG&amp;A expenses in Year 4?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Mostafa Mamdouh</dc:creator>
  <cp:lastModifiedBy>Mostafa Mamdouh</cp:lastModifiedBy>
  <cp:revision>7</cp:revision>
  <dcterms:modified xsi:type="dcterms:W3CDTF">2024-10-01T11:46:52Z</dcterms:modified>
</cp:coreProperties>
</file>