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endParaRPr dirty="0" lang="en-IN"/>
          </a:p>
        </p:txBody>
      </p:sp>
      <p:sp>
        <p:nvSpPr>
          <p:cNvPr id="104863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6"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8" name="TextBox 13"/>
          <p:cNvSpPr txBox="1"/>
          <p:nvPr/>
        </p:nvSpPr>
        <p:spPr>
          <a:xfrm>
            <a:off x="2742818" y="3274975"/>
            <a:ext cx="8610600" cy="1869440"/>
          </a:xfrm>
          <a:prstGeom prst="rect"/>
          <a:noFill/>
        </p:spPr>
        <p:txBody>
          <a:bodyPr rtlCol="0" wrap="square">
            <a:spAutoFit/>
          </a:bodyPr>
          <a:p>
            <a:r>
              <a:rPr sz="2400" lang="en-US"/>
              <a:t>STUDENT NAME</a:t>
            </a:r>
            <a:r>
              <a:rPr sz="2400" lang="en-US"/>
              <a:t>:</a:t>
            </a:r>
            <a:r>
              <a:rPr sz="2400" lang="en-US"/>
              <a:t> </a:t>
            </a:r>
            <a:r>
              <a:rPr sz="2400" lang="en-US"/>
              <a:t>S</a:t>
            </a:r>
            <a:r>
              <a:rPr sz="2400" lang="en-US"/>
              <a:t>a</a:t>
            </a:r>
            <a:r>
              <a:rPr sz="2400" lang="en-US"/>
              <a:t>l</a:t>
            </a:r>
            <a:r>
              <a:rPr sz="2400" lang="en-US"/>
              <a:t>m</a:t>
            </a:r>
            <a:r>
              <a:rPr sz="2400" lang="en-US"/>
              <a:t>a</a:t>
            </a:r>
            <a:r>
              <a:rPr sz="2400" lang="en-US"/>
              <a:t>.</a:t>
            </a:r>
            <a:r>
              <a:rPr sz="2400" lang="en-US"/>
              <a:t>S</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0</a:t>
            </a:r>
            <a:r>
              <a:rPr dirty="0" sz="2400" lang="en-US"/>
              <a:t>6</a:t>
            </a:r>
            <a:r>
              <a:rPr dirty="0" sz="2400" lang="en-US"/>
              <a:t>1</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a:t>
            </a:r>
            <a:r>
              <a:rPr dirty="0" sz="2400" lang="en-US"/>
              <a:t> Commerce </a:t>
            </a:r>
            <a:endParaRPr altLang="en-US" lang="zh-CN"/>
          </a:p>
          <a:p>
            <a:r>
              <a:rPr dirty="0" sz="2400" lang="en-US"/>
              <a:t>COLLEGE</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679205"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1002160" y="1187607"/>
            <a:ext cx="8199321" cy="5120641"/>
          </a:xfrm>
          <a:prstGeom prst="rect"/>
        </p:spPr>
        <p:txBody>
          <a:bodyPr rtlCol="0" wrap="square">
            <a:spAutoFit/>
          </a:bodyPr>
          <a:p>
            <a:r>
              <a:rPr sz="2800" lang="en-US">
                <a:solidFill>
                  <a:srgbClr val="000000"/>
                </a:solidFil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788219"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70" name=""/>
          <p:cNvPicPr>
            <a:picLocks/>
          </p:cNvPicPr>
          <p:nvPr/>
        </p:nvPicPr>
        <p:blipFill>
          <a:blip xmlns:r="http://schemas.openxmlformats.org/officeDocument/2006/relationships" r:embed="rId2"/>
          <a:stretch>
            <a:fillRect/>
          </a:stretch>
        </p:blipFill>
        <p:spPr>
          <a:xfrm rot="21600000">
            <a:off x="562820" y="1623697"/>
            <a:ext cx="8971705" cy="388175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01" name=""/>
          <p:cNvSpPr txBox="1"/>
          <p:nvPr/>
        </p:nvSpPr>
        <p:spPr>
          <a:xfrm>
            <a:off x="3059704" y="1626256"/>
            <a:ext cx="5244945" cy="4282440"/>
          </a:xfrm>
          <a:prstGeom prst="rect"/>
        </p:spPr>
        <p:txBody>
          <a:bodyPr rtlCol="0" wrap="square">
            <a:spAutoFit/>
          </a:bodyPr>
          <a:p>
            <a:r>
              <a:rPr sz="2800" lang="en-US">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6"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8"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5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3" name="object 21"/>
          <p:cNvSpPr txBox="1">
            <a:spLocks noGrp="1"/>
          </p:cNvSpPr>
          <p:nvPr>
            <p:ph type="title"/>
          </p:nvPr>
        </p:nvSpPr>
        <p:spPr>
          <a:xfrm>
            <a:off x="914399" y="441007"/>
            <a:ext cx="2987863"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t>
            </a:r>
            <a:r>
              <a:rPr dirty="0" lang="en-US"/>
              <a:t>A</a:t>
            </a:r>
            <a:endParaRPr altLang="en-US" lang="zh-CN"/>
          </a:p>
        </p:txBody>
      </p:sp>
      <p:sp>
        <p:nvSpPr>
          <p:cNvPr id="104866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5"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7"/>
          <p:cNvSpPr txBox="1">
            <a:spLocks noGrp="1"/>
          </p:cNvSpPr>
          <p:nvPr>
            <p:ph type="title"/>
          </p:nvPr>
        </p:nvSpPr>
        <p:spPr>
          <a:xfrm>
            <a:off x="834072" y="575055"/>
            <a:ext cx="604502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1" name=""/>
          <p:cNvSpPr txBox="1"/>
          <p:nvPr/>
        </p:nvSpPr>
        <p:spPr>
          <a:xfrm>
            <a:off x="1288654" y="3251200"/>
            <a:ext cx="6360362" cy="2186939"/>
          </a:xfrm>
          <a:prstGeom prst="rect"/>
        </p:spPr>
        <p:txBody>
          <a:bodyPr rtlCol="0" wrap="square">
            <a:spAutoFit/>
          </a:bodyPr>
          <a:p>
            <a:r>
              <a:rPr sz="2800" lang="en-US">
                <a:solidFill>
                  <a:srgbClr val="000000"/>
                </a:solidFill>
              </a:rPr>
              <a:t>The complexity of the analysis and its repetitive nature can make it difficult to ensure proper process monitoring and reporting without professional solutions.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7" name="TextBox 10"/>
          <p:cNvSpPr txBox="1"/>
          <p:nvPr/>
        </p:nvSpPr>
        <p:spPr>
          <a:xfrm>
            <a:off x="1428750" y="3594734"/>
            <a:ext cx="7924800" cy="2225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5"/>
          <p:cNvSpPr txBox="1">
            <a:spLocks noGrp="1"/>
          </p:cNvSpPr>
          <p:nvPr>
            <p:ph type="title"/>
          </p:nvPr>
        </p:nvSpPr>
        <p:spPr>
          <a:xfrm>
            <a:off x="723900" y="397071"/>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3" name=""/>
          <p:cNvSpPr txBox="1"/>
          <p:nvPr/>
        </p:nvSpPr>
        <p:spPr>
          <a:xfrm>
            <a:off x="2281236" y="1118235"/>
            <a:ext cx="4572000" cy="5539740"/>
          </a:xfrm>
          <a:prstGeom prst="rect"/>
        </p:spPr>
        <p:txBody>
          <a:bodyPr rtlCol="0" wrap="square">
            <a:spAutoFit/>
          </a:bodyPr>
          <a:p>
            <a:r>
              <a:rPr sz="2800" lang="en-US">
                <a:solidFill>
                  <a:srgbClr val="000000"/>
                </a:solidFill>
              </a:rPr>
              <a:t>A salaried employee is entitled to various benefits and perks, though they are not qualified for overtime pay or minimum wages. The main advantage of salaried employees is that they have more opportunities to enhance their career and receive various benefits like paid time off, health plans, vacations,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9" name=""/>
          <p:cNvSpPr txBox="1"/>
          <p:nvPr/>
        </p:nvSpPr>
        <p:spPr>
          <a:xfrm>
            <a:off x="4410074" y="1857375"/>
            <a:ext cx="4572000" cy="4701540"/>
          </a:xfrm>
          <a:prstGeom prst="rect"/>
        </p:spPr>
        <p:txBody>
          <a:bodyPr rtlCol="0" wrap="square">
            <a:spAutoFit/>
          </a:bodyPr>
          <a:p>
            <a:r>
              <a:rPr sz="2800" lang="en-US">
                <a:solidFill>
                  <a:srgbClr val="000000"/>
                </a:solidFill>
              </a:rPr>
              <a:t>The employee value proposition (EVP) is rapidly gaining importance in organizations as it plays a key role in attracting, engaging, and retaining top talent and elevating your entire employer brand. But what exactly is EVP, and how can you develop a compelling employee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0" name="Title 1"/>
          <p:cNvSpPr>
            <a:spLocks noGrp="1"/>
          </p:cNvSpPr>
          <p:nvPr>
            <p:ph type="title"/>
          </p:nvPr>
        </p:nvSpPr>
        <p:spPr>
          <a:xfrm>
            <a:off x="755332" y="385444"/>
            <a:ext cx="10681335" cy="723901"/>
          </a:xfrm>
        </p:spPr>
        <p:txBody>
          <a:bodyPr/>
          <a:p>
            <a:r>
              <a:rPr dirty="0" lang="en-IN"/>
              <a:t>Dataset Description</a:t>
            </a:r>
          </a:p>
        </p:txBody>
      </p:sp>
      <p:sp>
        <p:nvSpPr>
          <p:cNvPr id="1048621" name=""/>
          <p:cNvSpPr txBox="1"/>
          <p:nvPr/>
        </p:nvSpPr>
        <p:spPr>
          <a:xfrm>
            <a:off x="3326343" y="1861087"/>
            <a:ext cx="4572000" cy="4282440"/>
          </a:xfrm>
          <a:prstGeom prst="rect"/>
        </p:spPr>
        <p:txBody>
          <a:bodyPr rtlCol="0" wrap="square">
            <a:spAutoFit/>
          </a:bodyPr>
          <a:p>
            <a:r>
              <a:rPr sz="2800" lang="en-US">
                <a:solidFill>
                  <a:srgbClr val="000000"/>
                </a:solidFill>
              </a:rPr>
              <a:t>a dataset might contain a collection of business data (sales figures, customer contact information, transactions, etc.). A dataset can include many different types of data, from numerical values to text, images or audio recordings.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9" name=""/>
          <p:cNvSpPr txBox="1"/>
          <p:nvPr/>
        </p:nvSpPr>
        <p:spPr>
          <a:xfrm>
            <a:off x="3810000" y="1695450"/>
            <a:ext cx="4572000" cy="4701540"/>
          </a:xfrm>
          <a:prstGeom prst="rect"/>
        </p:spPr>
        <p:txBody>
          <a:bodyPr rtlCol="0" wrap="square">
            <a:spAutoFit/>
          </a:bodyPr>
          <a:p>
            <a:r>
              <a:rPr sz="2800" lang="en-US">
                <a:solidFill>
                  <a:srgbClr val="000000"/>
                </a:solidFill>
              </a:rPr>
              <a:t>Have you ever had one of those moments as a customer where your brain felt like exploding, and you were so mindblown by an amazing service that all you could think was 'WOW'?
Today I will be discussing these moments. I will be talking about: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2024-09-04T12:10:02Z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00a6a140e98e40b7a2f0256b4d24828b</vt:lpwstr>
  </property>
</Properties>
</file>