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8" r:id="rId6"/>
    <p:sldId id="260" r:id="rId7"/>
    <p:sldId id="26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4" r:id="rId17"/>
    <p:sldId id="283" r:id="rId18"/>
    <p:sldId id="285" r:id="rId19"/>
    <p:sldId id="286" r:id="rId20"/>
    <p:sldId id="287" r:id="rId21"/>
    <p:sldId id="288" r:id="rId22"/>
    <p:sldId id="289" r:id="rId23"/>
    <p:sldId id="27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033" autoAdjust="0"/>
  </p:normalViewPr>
  <p:slideViewPr>
    <p:cSldViewPr snapToGrid="0" snapToObjects="1">
      <p:cViewPr varScale="1">
        <p:scale>
          <a:sx n="83" d="100"/>
          <a:sy n="83" d="100"/>
        </p:scale>
        <p:origin x="68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ofPieChart>
        <c:ofPieType val="pie"/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00"/>
        <c:secondPieSize val="75"/>
        <c:serLines>
          <c:spPr>
            <a:ln w="635" cap="flat" cmpd="sng" algn="ctr">
              <a:solidFill>
                <a:schemeClr val="tx1">
                  <a:alpha val="50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724402046109014"/>
          <c:y val="0.28306539071289344"/>
          <c:w val="0.15149181877179171"/>
          <c:h val="0.400246378979752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/>
        <a:lstStyle/>
        <a:p>
          <a:endParaRPr lang="en-US"/>
        </a:p>
      </dgm:t>
    </dgm:pt>
    <dgm:pt modelId="{66039115-797B-304C-9FC0-EFABB1F212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Smart Product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39563C5-C199-4F5B-A899-8CC0710341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Voice control</a:t>
          </a:r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5B1A768-2666-4AB4-BDA7-F0E3C4160D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Artificial Intelligence</a:t>
          </a:r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80C9CF3-C6BB-48D7-8AE1-5002D62D3761}" type="pres">
      <dgm:prSet presAssocID="{489A589A-46DE-0F49-B460-E7914F3E440D}" presName="root" presStyleCnt="0">
        <dgm:presLayoutVars>
          <dgm:dir/>
          <dgm:resizeHandles val="exact"/>
        </dgm:presLayoutVars>
      </dgm:prSet>
      <dgm:spPr/>
    </dgm:pt>
    <dgm:pt modelId="{326FDCF2-F375-4C3F-9814-C84BA9388F92}" type="pres">
      <dgm:prSet presAssocID="{489A589A-46DE-0F49-B460-E7914F3E440D}" presName="container" presStyleCnt="0">
        <dgm:presLayoutVars>
          <dgm:dir/>
          <dgm:resizeHandles val="exact"/>
        </dgm:presLayoutVars>
      </dgm:prSet>
      <dgm:spPr/>
    </dgm:pt>
    <dgm:pt modelId="{174069BD-8FE1-41A2-8250-6A5514FE224C}" type="pres">
      <dgm:prSet presAssocID="{66039115-797B-304C-9FC0-EFABB1F21232}" presName="compNode" presStyleCnt="0"/>
      <dgm:spPr/>
    </dgm:pt>
    <dgm:pt modelId="{5E340066-1B2E-4C4E-80A2-97E86ABFA479}" type="pres">
      <dgm:prSet presAssocID="{66039115-797B-304C-9FC0-EFABB1F21232}" presName="iconBgRect" presStyleLbl="bgShp" presStyleIdx="0" presStyleCnt="3"/>
      <dgm:spPr/>
    </dgm:pt>
    <dgm:pt modelId="{F55B2F71-E638-412C-8147-FC7081E08B04}" type="pres">
      <dgm:prSet presAssocID="{66039115-797B-304C-9FC0-EFABB1F2123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5CDA7D5A-F452-463F-998B-177A76E8C08F}" type="pres">
      <dgm:prSet presAssocID="{66039115-797B-304C-9FC0-EFABB1F21232}" presName="spaceRect" presStyleCnt="0"/>
      <dgm:spPr/>
    </dgm:pt>
    <dgm:pt modelId="{E05AF25A-E676-44EA-BB66-F2100ACAD1CB}" type="pres">
      <dgm:prSet presAssocID="{66039115-797B-304C-9FC0-EFABB1F21232}" presName="textRect" presStyleLbl="revTx" presStyleIdx="0" presStyleCnt="3">
        <dgm:presLayoutVars>
          <dgm:chMax val="1"/>
          <dgm:chPref val="1"/>
        </dgm:presLayoutVars>
      </dgm:prSet>
      <dgm:spPr/>
    </dgm:pt>
    <dgm:pt modelId="{BB1D33AA-C75A-465A-93F0-2B3A7346088F}" type="pres">
      <dgm:prSet presAssocID="{D044F6BA-1D90-EC47-8A78-B9796198ECF5}" presName="sibTrans" presStyleLbl="sibTrans2D1" presStyleIdx="0" presStyleCnt="0"/>
      <dgm:spPr/>
    </dgm:pt>
    <dgm:pt modelId="{D641F504-B527-445D-81F6-4B59E813C4A0}" type="pres">
      <dgm:prSet presAssocID="{E39563C5-C199-4F5B-A899-8CC0710341A0}" presName="compNode" presStyleCnt="0"/>
      <dgm:spPr/>
    </dgm:pt>
    <dgm:pt modelId="{75512A68-FA50-4392-A441-C6EC352FE606}" type="pres">
      <dgm:prSet presAssocID="{E39563C5-C199-4F5B-A899-8CC0710341A0}" presName="iconBgRect" presStyleLbl="bgShp" presStyleIdx="1" presStyleCnt="3"/>
      <dgm:spPr/>
    </dgm:pt>
    <dgm:pt modelId="{C425A8E1-258A-4D4B-9D55-24376C0AB360}" type="pres">
      <dgm:prSet presAssocID="{E39563C5-C199-4F5B-A899-8CC0710341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9E9B2F2E-EF94-42A4-A2BE-0DEE20425DEE}" type="pres">
      <dgm:prSet presAssocID="{E39563C5-C199-4F5B-A899-8CC0710341A0}" presName="spaceRect" presStyleCnt="0"/>
      <dgm:spPr/>
    </dgm:pt>
    <dgm:pt modelId="{523C7F31-A7C1-43C9-AE27-AAE9100EE1FE}" type="pres">
      <dgm:prSet presAssocID="{E39563C5-C199-4F5B-A899-8CC0710341A0}" presName="textRect" presStyleLbl="revTx" presStyleIdx="1" presStyleCnt="3">
        <dgm:presLayoutVars>
          <dgm:chMax val="1"/>
          <dgm:chPref val="1"/>
        </dgm:presLayoutVars>
      </dgm:prSet>
      <dgm:spPr/>
    </dgm:pt>
    <dgm:pt modelId="{CEB8DC13-2561-455C-A0BE-EE905F81836F}" type="pres">
      <dgm:prSet presAssocID="{BC971DAC-9BE2-44B2-ABE4-8099C777E9C4}" presName="sibTrans" presStyleLbl="sibTrans2D1" presStyleIdx="0" presStyleCnt="0"/>
      <dgm:spPr/>
    </dgm:pt>
    <dgm:pt modelId="{495B68A9-1523-4F46-9B02-682098319643}" type="pres">
      <dgm:prSet presAssocID="{15B1A768-2666-4AB4-BDA7-F0E3C4160D59}" presName="compNode" presStyleCnt="0"/>
      <dgm:spPr/>
    </dgm:pt>
    <dgm:pt modelId="{2CA4BD4C-87EF-4944-9E57-97154B3B633C}" type="pres">
      <dgm:prSet presAssocID="{15B1A768-2666-4AB4-BDA7-F0E3C4160D59}" presName="iconBgRect" presStyleLbl="bgShp" presStyleIdx="2" presStyleCnt="3"/>
      <dgm:spPr/>
    </dgm:pt>
    <dgm:pt modelId="{D99F53AC-3AF2-437B-A5AB-1239ADEC0676}" type="pres">
      <dgm:prSet presAssocID="{15B1A768-2666-4AB4-BDA7-F0E3C4160D5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EB4519A6-2EF6-4A3F-90AD-24C511B10908}" type="pres">
      <dgm:prSet presAssocID="{15B1A768-2666-4AB4-BDA7-F0E3C4160D59}" presName="spaceRect" presStyleCnt="0"/>
      <dgm:spPr/>
    </dgm:pt>
    <dgm:pt modelId="{D203E058-79E0-456E-A0FD-258E317D3D6A}" type="pres">
      <dgm:prSet presAssocID="{15B1A768-2666-4AB4-BDA7-F0E3C4160D5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500F212-B1E8-4177-88EB-379FE553E567}" type="presOf" srcId="{BC971DAC-9BE2-44B2-ABE4-8099C777E9C4}" destId="{CEB8DC13-2561-455C-A0BE-EE905F81836F}" srcOrd="0" destOrd="0" presId="urn:microsoft.com/office/officeart/2018/2/layout/IconCircleList"/>
    <dgm:cxn modelId="{C2028414-4E44-4009-9619-A3329463EBE6}" type="presOf" srcId="{66039115-797B-304C-9FC0-EFABB1F21232}" destId="{E05AF25A-E676-44EA-BB66-F2100ACAD1CB}" srcOrd="0" destOrd="0" presId="urn:microsoft.com/office/officeart/2018/2/layout/IconCircleList"/>
    <dgm:cxn modelId="{3682502D-BD4B-4C8B-B999-4FE14243DA2F}" type="presOf" srcId="{E39563C5-C199-4F5B-A899-8CC0710341A0}" destId="{523C7F31-A7C1-43C9-AE27-AAE9100EE1FE}" srcOrd="0" destOrd="0" presId="urn:microsoft.com/office/officeart/2018/2/layout/IconCircleLis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6CA71B7B-0F0A-4F9A-A0EC-CFB6FFD8DA98}" type="presOf" srcId="{15B1A768-2666-4AB4-BDA7-F0E3C4160D59}" destId="{D203E058-79E0-456E-A0FD-258E317D3D6A}" srcOrd="0" destOrd="0" presId="urn:microsoft.com/office/officeart/2018/2/layout/IconCircleLis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9AA16E9C-4C36-43A5-A786-66256F4B87CC}" type="presOf" srcId="{D044F6BA-1D90-EC47-8A78-B9796198ECF5}" destId="{BB1D33AA-C75A-465A-93F0-2B3A7346088F}" srcOrd="0" destOrd="0" presId="urn:microsoft.com/office/officeart/2018/2/layout/IconCircleList"/>
    <dgm:cxn modelId="{0D34FCB2-3F4C-42A6-BB2D-60FA9564F405}" type="presOf" srcId="{489A589A-46DE-0F49-B460-E7914F3E440D}" destId="{B80C9CF3-C6BB-48D7-8AE1-5002D62D3761}" srcOrd="0" destOrd="0" presId="urn:microsoft.com/office/officeart/2018/2/layout/IconCircleLis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BF36CAD1-B688-447E-A701-12D1A5EB1C61}" type="presParOf" srcId="{B80C9CF3-C6BB-48D7-8AE1-5002D62D3761}" destId="{326FDCF2-F375-4C3F-9814-C84BA9388F92}" srcOrd="0" destOrd="0" presId="urn:microsoft.com/office/officeart/2018/2/layout/IconCircleList"/>
    <dgm:cxn modelId="{FBFDC197-07BE-4C6F-83B2-02194176B69E}" type="presParOf" srcId="{326FDCF2-F375-4C3F-9814-C84BA9388F92}" destId="{174069BD-8FE1-41A2-8250-6A5514FE224C}" srcOrd="0" destOrd="0" presId="urn:microsoft.com/office/officeart/2018/2/layout/IconCircleList"/>
    <dgm:cxn modelId="{C5F01509-F7BC-425F-B296-A98C860A07F3}" type="presParOf" srcId="{174069BD-8FE1-41A2-8250-6A5514FE224C}" destId="{5E340066-1B2E-4C4E-80A2-97E86ABFA479}" srcOrd="0" destOrd="0" presId="urn:microsoft.com/office/officeart/2018/2/layout/IconCircleList"/>
    <dgm:cxn modelId="{6798BD59-DB22-44F4-9499-B795ECC6FB92}" type="presParOf" srcId="{174069BD-8FE1-41A2-8250-6A5514FE224C}" destId="{F55B2F71-E638-412C-8147-FC7081E08B04}" srcOrd="1" destOrd="0" presId="urn:microsoft.com/office/officeart/2018/2/layout/IconCircleList"/>
    <dgm:cxn modelId="{8ED6BB7E-069D-4BD0-874A-A765097C6426}" type="presParOf" srcId="{174069BD-8FE1-41A2-8250-6A5514FE224C}" destId="{5CDA7D5A-F452-463F-998B-177A76E8C08F}" srcOrd="2" destOrd="0" presId="urn:microsoft.com/office/officeart/2018/2/layout/IconCircleList"/>
    <dgm:cxn modelId="{6FA12472-3D68-4E1C-81AF-02DC5B01E334}" type="presParOf" srcId="{174069BD-8FE1-41A2-8250-6A5514FE224C}" destId="{E05AF25A-E676-44EA-BB66-F2100ACAD1CB}" srcOrd="3" destOrd="0" presId="urn:microsoft.com/office/officeart/2018/2/layout/IconCircleList"/>
    <dgm:cxn modelId="{2E917479-9046-4584-8A6D-BEC73C11FC76}" type="presParOf" srcId="{326FDCF2-F375-4C3F-9814-C84BA9388F92}" destId="{BB1D33AA-C75A-465A-93F0-2B3A7346088F}" srcOrd="1" destOrd="0" presId="urn:microsoft.com/office/officeart/2018/2/layout/IconCircleList"/>
    <dgm:cxn modelId="{A0B340C2-CAB3-4AD7-B651-672DD667AAD7}" type="presParOf" srcId="{326FDCF2-F375-4C3F-9814-C84BA9388F92}" destId="{D641F504-B527-445D-81F6-4B59E813C4A0}" srcOrd="2" destOrd="0" presId="urn:microsoft.com/office/officeart/2018/2/layout/IconCircleList"/>
    <dgm:cxn modelId="{FBFE3BE7-5577-4A5D-85CC-215287D3D6AD}" type="presParOf" srcId="{D641F504-B527-445D-81F6-4B59E813C4A0}" destId="{75512A68-FA50-4392-A441-C6EC352FE606}" srcOrd="0" destOrd="0" presId="urn:microsoft.com/office/officeart/2018/2/layout/IconCircleList"/>
    <dgm:cxn modelId="{E2CE3B82-49EF-49C5-869E-0F82B174F9E9}" type="presParOf" srcId="{D641F504-B527-445D-81F6-4B59E813C4A0}" destId="{C425A8E1-258A-4D4B-9D55-24376C0AB360}" srcOrd="1" destOrd="0" presId="urn:microsoft.com/office/officeart/2018/2/layout/IconCircleList"/>
    <dgm:cxn modelId="{FE67C476-DCF9-4F8A-ACDB-300B11852414}" type="presParOf" srcId="{D641F504-B527-445D-81F6-4B59E813C4A0}" destId="{9E9B2F2E-EF94-42A4-A2BE-0DEE20425DEE}" srcOrd="2" destOrd="0" presId="urn:microsoft.com/office/officeart/2018/2/layout/IconCircleList"/>
    <dgm:cxn modelId="{4CA023EA-A382-4DD9-9FA1-18E0D66061BD}" type="presParOf" srcId="{D641F504-B527-445D-81F6-4B59E813C4A0}" destId="{523C7F31-A7C1-43C9-AE27-AAE9100EE1FE}" srcOrd="3" destOrd="0" presId="urn:microsoft.com/office/officeart/2018/2/layout/IconCircleList"/>
    <dgm:cxn modelId="{26A45859-BDA1-42A1-B72D-E642F4519323}" type="presParOf" srcId="{326FDCF2-F375-4C3F-9814-C84BA9388F92}" destId="{CEB8DC13-2561-455C-A0BE-EE905F81836F}" srcOrd="3" destOrd="0" presId="urn:microsoft.com/office/officeart/2018/2/layout/IconCircleList"/>
    <dgm:cxn modelId="{9A1A1CE7-53B9-4F66-85DD-738EBE878B5F}" type="presParOf" srcId="{326FDCF2-F375-4C3F-9814-C84BA9388F92}" destId="{495B68A9-1523-4F46-9B02-682098319643}" srcOrd="4" destOrd="0" presId="urn:microsoft.com/office/officeart/2018/2/layout/IconCircleList"/>
    <dgm:cxn modelId="{51E1DD61-7673-4090-B8AB-CF4901AEC858}" type="presParOf" srcId="{495B68A9-1523-4F46-9B02-682098319643}" destId="{2CA4BD4C-87EF-4944-9E57-97154B3B633C}" srcOrd="0" destOrd="0" presId="urn:microsoft.com/office/officeart/2018/2/layout/IconCircleList"/>
    <dgm:cxn modelId="{747A4180-A006-422E-B421-0130C380E284}" type="presParOf" srcId="{495B68A9-1523-4F46-9B02-682098319643}" destId="{D99F53AC-3AF2-437B-A5AB-1239ADEC0676}" srcOrd="1" destOrd="0" presId="urn:microsoft.com/office/officeart/2018/2/layout/IconCircleList"/>
    <dgm:cxn modelId="{2B3206DF-6911-4471-9CE4-6E444117F923}" type="presParOf" srcId="{495B68A9-1523-4F46-9B02-682098319643}" destId="{EB4519A6-2EF6-4A3F-90AD-24C511B10908}" srcOrd="2" destOrd="0" presId="urn:microsoft.com/office/officeart/2018/2/layout/IconCircleList"/>
    <dgm:cxn modelId="{BFF8DE16-9137-451C-BFC4-D4EE82781F8E}" type="presParOf" srcId="{495B68A9-1523-4F46-9B02-682098319643}" destId="{D203E058-79E0-456E-A0FD-258E317D3D6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5B76ED-C686-4E97-9A28-74231B4FDDD1}" type="doc">
      <dgm:prSet loTypeId="urn:microsoft.com/office/officeart/2009/3/layout/CircleRelationship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88C4F7-DD86-40E4-BA83-6838C8E845B2}">
      <dgm:prSet phldrT="[Text]" custT="1"/>
      <dgm:spPr/>
      <dgm:t>
        <a:bodyPr/>
        <a:lstStyle/>
        <a:p>
          <a:r>
            <a:rPr lang="en-US" sz="1800" b="1" dirty="0"/>
            <a:t>Problem Solving</a:t>
          </a:r>
        </a:p>
      </dgm:t>
    </dgm:pt>
    <dgm:pt modelId="{4F4EFEB2-AE6B-4B4E-A388-E726479684C1}" type="parTrans" cxnId="{FDEC3F6B-F860-4E8B-8B14-455DBFCFBFB4}">
      <dgm:prSet/>
      <dgm:spPr/>
      <dgm:t>
        <a:bodyPr/>
        <a:lstStyle/>
        <a:p>
          <a:endParaRPr lang="en-US"/>
        </a:p>
      </dgm:t>
    </dgm:pt>
    <dgm:pt modelId="{BEE196C3-EEB3-4935-976F-A713EF603EEA}" type="sibTrans" cxnId="{FDEC3F6B-F860-4E8B-8B14-455DBFCFBFB4}">
      <dgm:prSet/>
      <dgm:spPr/>
      <dgm:t>
        <a:bodyPr/>
        <a:lstStyle/>
        <a:p>
          <a:endParaRPr lang="en-US"/>
        </a:p>
      </dgm:t>
    </dgm:pt>
    <dgm:pt modelId="{27C8F191-CB8B-4A89-9EDF-D94B6E4ADC92}">
      <dgm:prSet phldrT="[Text]" custT="1"/>
      <dgm:spPr/>
      <dgm:t>
        <a:bodyPr/>
        <a:lstStyle/>
        <a:p>
          <a:r>
            <a:rPr lang="en-US" sz="1800" b="1" dirty="0"/>
            <a:t>Algorithm</a:t>
          </a:r>
          <a:endParaRPr lang="en-US" sz="1200" b="1" dirty="0"/>
        </a:p>
      </dgm:t>
    </dgm:pt>
    <dgm:pt modelId="{8EFDF7C7-310E-4ED5-B739-2186FB69ED8A}" type="parTrans" cxnId="{4E26289A-3825-4A9C-991F-8AB8A7EFD597}">
      <dgm:prSet/>
      <dgm:spPr/>
      <dgm:t>
        <a:bodyPr/>
        <a:lstStyle/>
        <a:p>
          <a:endParaRPr lang="en-US"/>
        </a:p>
      </dgm:t>
    </dgm:pt>
    <dgm:pt modelId="{755F5D09-ECCD-4FC5-B350-FED951F57983}" type="sibTrans" cxnId="{4E26289A-3825-4A9C-991F-8AB8A7EFD597}">
      <dgm:prSet/>
      <dgm:spPr/>
      <dgm:t>
        <a:bodyPr/>
        <a:lstStyle/>
        <a:p>
          <a:endParaRPr lang="en-US"/>
        </a:p>
      </dgm:t>
    </dgm:pt>
    <dgm:pt modelId="{AEFF5EA2-6931-4098-96C8-31AE53CB425B}">
      <dgm:prSet phldrT="[Text]" custT="1"/>
      <dgm:spPr/>
      <dgm:t>
        <a:bodyPr/>
        <a:lstStyle/>
        <a:p>
          <a:r>
            <a:rPr lang="en-US" sz="1800" b="1" dirty="0"/>
            <a:t>Automation</a:t>
          </a:r>
          <a:endParaRPr lang="en-US" sz="1200" b="1" dirty="0"/>
        </a:p>
      </dgm:t>
    </dgm:pt>
    <dgm:pt modelId="{AC52CE11-07EF-42A7-A67A-2231908FD231}" type="parTrans" cxnId="{2D96128D-55F5-4B46-B071-9EA8CDCA9DCD}">
      <dgm:prSet/>
      <dgm:spPr/>
      <dgm:t>
        <a:bodyPr/>
        <a:lstStyle/>
        <a:p>
          <a:endParaRPr lang="en-US"/>
        </a:p>
      </dgm:t>
    </dgm:pt>
    <dgm:pt modelId="{FB25E557-3597-4AEA-B1FC-EA99A632BFB1}" type="sibTrans" cxnId="{2D96128D-55F5-4B46-B071-9EA8CDCA9DCD}">
      <dgm:prSet/>
      <dgm:spPr/>
      <dgm:t>
        <a:bodyPr/>
        <a:lstStyle/>
        <a:p>
          <a:endParaRPr lang="en-US"/>
        </a:p>
      </dgm:t>
    </dgm:pt>
    <dgm:pt modelId="{EC323DFF-E2DA-4381-8948-5F3D2CD82207}" type="pres">
      <dgm:prSet presAssocID="{BE5B76ED-C686-4E97-9A28-74231B4FDDD1}" presName="Name0" presStyleCnt="0">
        <dgm:presLayoutVars>
          <dgm:chMax val="1"/>
          <dgm:chPref val="1"/>
        </dgm:presLayoutVars>
      </dgm:prSet>
      <dgm:spPr/>
    </dgm:pt>
    <dgm:pt modelId="{A6EEB127-C2F5-4C0D-B108-CC2B3F78F4F1}" type="pres">
      <dgm:prSet presAssocID="{B388C4F7-DD86-40E4-BA83-6838C8E845B2}" presName="Parent" presStyleLbl="node0" presStyleIdx="0" presStyleCnt="1">
        <dgm:presLayoutVars>
          <dgm:chMax val="5"/>
          <dgm:chPref val="5"/>
        </dgm:presLayoutVars>
      </dgm:prSet>
      <dgm:spPr/>
    </dgm:pt>
    <dgm:pt modelId="{8A0FF0D8-0AF7-44A4-833E-7EA23A507B5A}" type="pres">
      <dgm:prSet presAssocID="{B388C4F7-DD86-40E4-BA83-6838C8E845B2}" presName="Accent1" presStyleLbl="node1" presStyleIdx="0" presStyleCnt="13"/>
      <dgm:spPr/>
    </dgm:pt>
    <dgm:pt modelId="{F988BAF3-9DE2-4A25-84FE-B7C476401BC3}" type="pres">
      <dgm:prSet presAssocID="{B388C4F7-DD86-40E4-BA83-6838C8E845B2}" presName="Accent2" presStyleLbl="node1" presStyleIdx="1" presStyleCnt="13"/>
      <dgm:spPr/>
    </dgm:pt>
    <dgm:pt modelId="{6288D093-07AF-4EEB-B57C-FB5DA4420E30}" type="pres">
      <dgm:prSet presAssocID="{B388C4F7-DD86-40E4-BA83-6838C8E845B2}" presName="Accent3" presStyleLbl="node1" presStyleIdx="2" presStyleCnt="13"/>
      <dgm:spPr/>
    </dgm:pt>
    <dgm:pt modelId="{099685E2-34CD-4723-A342-ED2D0CA22ECA}" type="pres">
      <dgm:prSet presAssocID="{B388C4F7-DD86-40E4-BA83-6838C8E845B2}" presName="Accent4" presStyleLbl="node1" presStyleIdx="3" presStyleCnt="13"/>
      <dgm:spPr/>
    </dgm:pt>
    <dgm:pt modelId="{282F7230-9226-4387-9620-3DC67223F95C}" type="pres">
      <dgm:prSet presAssocID="{B388C4F7-DD86-40E4-BA83-6838C8E845B2}" presName="Accent5" presStyleLbl="node1" presStyleIdx="4" presStyleCnt="13"/>
      <dgm:spPr/>
    </dgm:pt>
    <dgm:pt modelId="{2682D7C4-37F7-4CA1-B102-AED7627E9C93}" type="pres">
      <dgm:prSet presAssocID="{B388C4F7-DD86-40E4-BA83-6838C8E845B2}" presName="Accent6" presStyleLbl="node1" presStyleIdx="5" presStyleCnt="13"/>
      <dgm:spPr/>
    </dgm:pt>
    <dgm:pt modelId="{CCDD2561-1FC5-4EA6-AD90-3ADAF62A41D1}" type="pres">
      <dgm:prSet presAssocID="{27C8F191-CB8B-4A89-9EDF-D94B6E4ADC92}" presName="Child1" presStyleLbl="node1" presStyleIdx="6" presStyleCnt="13" custScaleX="142765" custScaleY="142765" custLinFactNeighborX="-13611" custLinFactNeighborY="-20914">
        <dgm:presLayoutVars>
          <dgm:chMax val="0"/>
          <dgm:chPref val="0"/>
        </dgm:presLayoutVars>
      </dgm:prSet>
      <dgm:spPr/>
    </dgm:pt>
    <dgm:pt modelId="{DD36342D-1CB9-480B-9443-592ECACCB1B2}" type="pres">
      <dgm:prSet presAssocID="{27C8F191-CB8B-4A89-9EDF-D94B6E4ADC92}" presName="Accent7" presStyleCnt="0"/>
      <dgm:spPr/>
    </dgm:pt>
    <dgm:pt modelId="{2470B0FE-F3CE-48F3-AE82-73016C487D68}" type="pres">
      <dgm:prSet presAssocID="{27C8F191-CB8B-4A89-9EDF-D94B6E4ADC92}" presName="AccentHold1" presStyleLbl="node1" presStyleIdx="7" presStyleCnt="13"/>
      <dgm:spPr/>
    </dgm:pt>
    <dgm:pt modelId="{1C5C821B-7AF3-4B1C-B3FE-45A337B82741}" type="pres">
      <dgm:prSet presAssocID="{27C8F191-CB8B-4A89-9EDF-D94B6E4ADC92}" presName="Accent8" presStyleCnt="0"/>
      <dgm:spPr/>
    </dgm:pt>
    <dgm:pt modelId="{48BC9D73-B86D-4378-970E-5CD650E31618}" type="pres">
      <dgm:prSet presAssocID="{27C8F191-CB8B-4A89-9EDF-D94B6E4ADC92}" presName="AccentHold2" presStyleLbl="node1" presStyleIdx="8" presStyleCnt="13"/>
      <dgm:spPr/>
    </dgm:pt>
    <dgm:pt modelId="{EB301C3D-F1F9-4A72-AC54-827EBC1AD812}" type="pres">
      <dgm:prSet presAssocID="{AEFF5EA2-6931-4098-96C8-31AE53CB425B}" presName="Child2" presStyleLbl="node1" presStyleIdx="9" presStyleCnt="13" custScaleX="155423" custScaleY="155423" custLinFactNeighborX="22013" custLinFactNeighborY="-5070">
        <dgm:presLayoutVars>
          <dgm:chMax val="0"/>
          <dgm:chPref val="0"/>
        </dgm:presLayoutVars>
      </dgm:prSet>
      <dgm:spPr/>
    </dgm:pt>
    <dgm:pt modelId="{6B30F03A-93BA-441A-ABF4-25C2455DF7C0}" type="pres">
      <dgm:prSet presAssocID="{AEFF5EA2-6931-4098-96C8-31AE53CB425B}" presName="Accent9" presStyleCnt="0"/>
      <dgm:spPr/>
    </dgm:pt>
    <dgm:pt modelId="{0DF8FB3E-B0B0-40D8-B039-0C7B496BBA97}" type="pres">
      <dgm:prSet presAssocID="{AEFF5EA2-6931-4098-96C8-31AE53CB425B}" presName="AccentHold1" presStyleLbl="node1" presStyleIdx="10" presStyleCnt="13"/>
      <dgm:spPr/>
    </dgm:pt>
    <dgm:pt modelId="{37FA1CD0-A7DC-4E74-BDC2-224405012EB0}" type="pres">
      <dgm:prSet presAssocID="{AEFF5EA2-6931-4098-96C8-31AE53CB425B}" presName="Accent10" presStyleCnt="0"/>
      <dgm:spPr/>
    </dgm:pt>
    <dgm:pt modelId="{022614F8-042B-41CB-A6A7-8094C903EB2F}" type="pres">
      <dgm:prSet presAssocID="{AEFF5EA2-6931-4098-96C8-31AE53CB425B}" presName="AccentHold2" presStyleLbl="node1" presStyleIdx="11" presStyleCnt="13"/>
      <dgm:spPr/>
    </dgm:pt>
    <dgm:pt modelId="{BA4661A9-DFAB-468E-97BE-F29D08FF69A9}" type="pres">
      <dgm:prSet presAssocID="{AEFF5EA2-6931-4098-96C8-31AE53CB425B}" presName="Accent11" presStyleCnt="0"/>
      <dgm:spPr/>
    </dgm:pt>
    <dgm:pt modelId="{C85BB588-B4E8-4D50-9280-4D4F2686007C}" type="pres">
      <dgm:prSet presAssocID="{AEFF5EA2-6931-4098-96C8-31AE53CB425B}" presName="AccentHold3" presStyleLbl="node1" presStyleIdx="12" presStyleCnt="13"/>
      <dgm:spPr/>
    </dgm:pt>
  </dgm:ptLst>
  <dgm:cxnLst>
    <dgm:cxn modelId="{9443D217-9168-4ECF-A563-7C2F4C998EAA}" type="presOf" srcId="{27C8F191-CB8B-4A89-9EDF-D94B6E4ADC92}" destId="{CCDD2561-1FC5-4EA6-AD90-3ADAF62A41D1}" srcOrd="0" destOrd="0" presId="urn:microsoft.com/office/officeart/2009/3/layout/CircleRelationship"/>
    <dgm:cxn modelId="{FDEC3F6B-F860-4E8B-8B14-455DBFCFBFB4}" srcId="{BE5B76ED-C686-4E97-9A28-74231B4FDDD1}" destId="{B388C4F7-DD86-40E4-BA83-6838C8E845B2}" srcOrd="0" destOrd="0" parTransId="{4F4EFEB2-AE6B-4B4E-A388-E726479684C1}" sibTransId="{BEE196C3-EEB3-4935-976F-A713EF603EEA}"/>
    <dgm:cxn modelId="{2D96128D-55F5-4B46-B071-9EA8CDCA9DCD}" srcId="{B388C4F7-DD86-40E4-BA83-6838C8E845B2}" destId="{AEFF5EA2-6931-4098-96C8-31AE53CB425B}" srcOrd="1" destOrd="0" parTransId="{AC52CE11-07EF-42A7-A67A-2231908FD231}" sibTransId="{FB25E557-3597-4AEA-B1FC-EA99A632BFB1}"/>
    <dgm:cxn modelId="{4E26289A-3825-4A9C-991F-8AB8A7EFD597}" srcId="{B388C4F7-DD86-40E4-BA83-6838C8E845B2}" destId="{27C8F191-CB8B-4A89-9EDF-D94B6E4ADC92}" srcOrd="0" destOrd="0" parTransId="{8EFDF7C7-310E-4ED5-B739-2186FB69ED8A}" sibTransId="{755F5D09-ECCD-4FC5-B350-FED951F57983}"/>
    <dgm:cxn modelId="{61F4EB9B-7EBC-4FC4-B727-C4A1C0EF0E59}" type="presOf" srcId="{AEFF5EA2-6931-4098-96C8-31AE53CB425B}" destId="{EB301C3D-F1F9-4A72-AC54-827EBC1AD812}" srcOrd="0" destOrd="0" presId="urn:microsoft.com/office/officeart/2009/3/layout/CircleRelationship"/>
    <dgm:cxn modelId="{873563D0-860F-487F-97A2-E4B8D49A3DAA}" type="presOf" srcId="{B388C4F7-DD86-40E4-BA83-6838C8E845B2}" destId="{A6EEB127-C2F5-4C0D-B108-CC2B3F78F4F1}" srcOrd="0" destOrd="0" presId="urn:microsoft.com/office/officeart/2009/3/layout/CircleRelationship"/>
    <dgm:cxn modelId="{A3AC16E3-96A0-4DCE-A502-BF3413F7EEBB}" type="presOf" srcId="{BE5B76ED-C686-4E97-9A28-74231B4FDDD1}" destId="{EC323DFF-E2DA-4381-8948-5F3D2CD82207}" srcOrd="0" destOrd="0" presId="urn:microsoft.com/office/officeart/2009/3/layout/CircleRelationship"/>
    <dgm:cxn modelId="{7D45573C-4EBD-433F-BFA4-B1A529D7A12E}" type="presParOf" srcId="{EC323DFF-E2DA-4381-8948-5F3D2CD82207}" destId="{A6EEB127-C2F5-4C0D-B108-CC2B3F78F4F1}" srcOrd="0" destOrd="0" presId="urn:microsoft.com/office/officeart/2009/3/layout/CircleRelationship"/>
    <dgm:cxn modelId="{F969CC6B-49AF-4CFA-905C-5A439FA65BB3}" type="presParOf" srcId="{EC323DFF-E2DA-4381-8948-5F3D2CD82207}" destId="{8A0FF0D8-0AF7-44A4-833E-7EA23A507B5A}" srcOrd="1" destOrd="0" presId="urn:microsoft.com/office/officeart/2009/3/layout/CircleRelationship"/>
    <dgm:cxn modelId="{0B13118F-EC84-4BBC-B9D4-F016C42736A0}" type="presParOf" srcId="{EC323DFF-E2DA-4381-8948-5F3D2CD82207}" destId="{F988BAF3-9DE2-4A25-84FE-B7C476401BC3}" srcOrd="2" destOrd="0" presId="urn:microsoft.com/office/officeart/2009/3/layout/CircleRelationship"/>
    <dgm:cxn modelId="{5A4C313A-14FE-4D34-9BAF-E781C66DAB07}" type="presParOf" srcId="{EC323DFF-E2DA-4381-8948-5F3D2CD82207}" destId="{6288D093-07AF-4EEB-B57C-FB5DA4420E30}" srcOrd="3" destOrd="0" presId="urn:microsoft.com/office/officeart/2009/3/layout/CircleRelationship"/>
    <dgm:cxn modelId="{D6ACDC7E-1588-4451-A7EF-95F6F8F98E10}" type="presParOf" srcId="{EC323DFF-E2DA-4381-8948-5F3D2CD82207}" destId="{099685E2-34CD-4723-A342-ED2D0CA22ECA}" srcOrd="4" destOrd="0" presId="urn:microsoft.com/office/officeart/2009/3/layout/CircleRelationship"/>
    <dgm:cxn modelId="{BF445524-7631-46A4-A9F8-F7CB08035DDB}" type="presParOf" srcId="{EC323DFF-E2DA-4381-8948-5F3D2CD82207}" destId="{282F7230-9226-4387-9620-3DC67223F95C}" srcOrd="5" destOrd="0" presId="urn:microsoft.com/office/officeart/2009/3/layout/CircleRelationship"/>
    <dgm:cxn modelId="{218BBC07-C0B0-48B2-980B-148E51AEE23B}" type="presParOf" srcId="{EC323DFF-E2DA-4381-8948-5F3D2CD82207}" destId="{2682D7C4-37F7-4CA1-B102-AED7627E9C93}" srcOrd="6" destOrd="0" presId="urn:microsoft.com/office/officeart/2009/3/layout/CircleRelationship"/>
    <dgm:cxn modelId="{AA1E1669-BD7D-411E-94D4-913E8566F654}" type="presParOf" srcId="{EC323DFF-E2DA-4381-8948-5F3D2CD82207}" destId="{CCDD2561-1FC5-4EA6-AD90-3ADAF62A41D1}" srcOrd="7" destOrd="0" presId="urn:microsoft.com/office/officeart/2009/3/layout/CircleRelationship"/>
    <dgm:cxn modelId="{D0F07794-37F8-4175-8296-9725EA64B2E3}" type="presParOf" srcId="{EC323DFF-E2DA-4381-8948-5F3D2CD82207}" destId="{DD36342D-1CB9-480B-9443-592ECACCB1B2}" srcOrd="8" destOrd="0" presId="urn:microsoft.com/office/officeart/2009/3/layout/CircleRelationship"/>
    <dgm:cxn modelId="{8AE7B659-C31F-4F52-9686-C1ABB63B1EA9}" type="presParOf" srcId="{DD36342D-1CB9-480B-9443-592ECACCB1B2}" destId="{2470B0FE-F3CE-48F3-AE82-73016C487D68}" srcOrd="0" destOrd="0" presId="urn:microsoft.com/office/officeart/2009/3/layout/CircleRelationship"/>
    <dgm:cxn modelId="{5834BBB2-34B9-46B9-948C-3BC456B978F5}" type="presParOf" srcId="{EC323DFF-E2DA-4381-8948-5F3D2CD82207}" destId="{1C5C821B-7AF3-4B1C-B3FE-45A337B82741}" srcOrd="9" destOrd="0" presId="urn:microsoft.com/office/officeart/2009/3/layout/CircleRelationship"/>
    <dgm:cxn modelId="{639DABF8-5BDE-484F-A747-33E9F42E376F}" type="presParOf" srcId="{1C5C821B-7AF3-4B1C-B3FE-45A337B82741}" destId="{48BC9D73-B86D-4378-970E-5CD650E31618}" srcOrd="0" destOrd="0" presId="urn:microsoft.com/office/officeart/2009/3/layout/CircleRelationship"/>
    <dgm:cxn modelId="{318F3B25-56D7-4CD3-80CD-4ECF6ABE9097}" type="presParOf" srcId="{EC323DFF-E2DA-4381-8948-5F3D2CD82207}" destId="{EB301C3D-F1F9-4A72-AC54-827EBC1AD812}" srcOrd="10" destOrd="0" presId="urn:microsoft.com/office/officeart/2009/3/layout/CircleRelationship"/>
    <dgm:cxn modelId="{5F192FAF-AA29-4119-9D75-AAF74B2D984A}" type="presParOf" srcId="{EC323DFF-E2DA-4381-8948-5F3D2CD82207}" destId="{6B30F03A-93BA-441A-ABF4-25C2455DF7C0}" srcOrd="11" destOrd="0" presId="urn:microsoft.com/office/officeart/2009/3/layout/CircleRelationship"/>
    <dgm:cxn modelId="{FF4ED7F3-8BF5-4BCE-8EC2-0B8ACBB19BC4}" type="presParOf" srcId="{6B30F03A-93BA-441A-ABF4-25C2455DF7C0}" destId="{0DF8FB3E-B0B0-40D8-B039-0C7B496BBA97}" srcOrd="0" destOrd="0" presId="urn:microsoft.com/office/officeart/2009/3/layout/CircleRelationship"/>
    <dgm:cxn modelId="{89500581-5988-46A4-9DF9-3A7B84A68823}" type="presParOf" srcId="{EC323DFF-E2DA-4381-8948-5F3D2CD82207}" destId="{37FA1CD0-A7DC-4E74-BDC2-224405012EB0}" srcOrd="12" destOrd="0" presId="urn:microsoft.com/office/officeart/2009/3/layout/CircleRelationship"/>
    <dgm:cxn modelId="{7957AFA6-FEBB-441D-B867-7098C7F0D056}" type="presParOf" srcId="{37FA1CD0-A7DC-4E74-BDC2-224405012EB0}" destId="{022614F8-042B-41CB-A6A7-8094C903EB2F}" srcOrd="0" destOrd="0" presId="urn:microsoft.com/office/officeart/2009/3/layout/CircleRelationship"/>
    <dgm:cxn modelId="{93B1B3BC-398A-43F6-862B-AA461BA776D1}" type="presParOf" srcId="{EC323DFF-E2DA-4381-8948-5F3D2CD82207}" destId="{BA4661A9-DFAB-468E-97BE-F29D08FF69A9}" srcOrd="13" destOrd="0" presId="urn:microsoft.com/office/officeart/2009/3/layout/CircleRelationship"/>
    <dgm:cxn modelId="{063A3997-1101-4FAD-B1B6-AA0965152552}" type="presParOf" srcId="{BA4661A9-DFAB-468E-97BE-F29D08FF69A9}" destId="{C85BB588-B4E8-4D50-9280-4D4F2686007C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40066-1B2E-4C4E-80A2-97E86ABFA479}">
      <dsp:nvSpPr>
        <dsp:cNvPr id="0" name=""/>
        <dsp:cNvSpPr/>
      </dsp:nvSpPr>
      <dsp:spPr>
        <a:xfrm>
          <a:off x="787511" y="1095695"/>
          <a:ext cx="604800" cy="6048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B2F71-E638-412C-8147-FC7081E08B04}">
      <dsp:nvSpPr>
        <dsp:cNvPr id="0" name=""/>
        <dsp:cNvSpPr/>
      </dsp:nvSpPr>
      <dsp:spPr>
        <a:xfrm>
          <a:off x="914519" y="1222703"/>
          <a:ext cx="350784" cy="3507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AF25A-E676-44EA-BB66-F2100ACAD1CB}">
      <dsp:nvSpPr>
        <dsp:cNvPr id="0" name=""/>
        <dsp:cNvSpPr/>
      </dsp:nvSpPr>
      <dsp:spPr>
        <a:xfrm>
          <a:off x="1521911" y="1095695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Smart Product</a:t>
          </a:r>
        </a:p>
      </dsp:txBody>
      <dsp:txXfrm>
        <a:off x="1521911" y="1095695"/>
        <a:ext cx="1425599" cy="604800"/>
      </dsp:txXfrm>
    </dsp:sp>
    <dsp:sp modelId="{75512A68-FA50-4392-A441-C6EC352FE606}">
      <dsp:nvSpPr>
        <dsp:cNvPr id="0" name=""/>
        <dsp:cNvSpPr/>
      </dsp:nvSpPr>
      <dsp:spPr>
        <a:xfrm>
          <a:off x="3195911" y="1095695"/>
          <a:ext cx="604800" cy="6048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5A8E1-258A-4D4B-9D55-24376C0AB360}">
      <dsp:nvSpPr>
        <dsp:cNvPr id="0" name=""/>
        <dsp:cNvSpPr/>
      </dsp:nvSpPr>
      <dsp:spPr>
        <a:xfrm>
          <a:off x="3322919" y="1222703"/>
          <a:ext cx="350784" cy="3507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C7F31-A7C1-43C9-AE27-AAE9100EE1FE}">
      <dsp:nvSpPr>
        <dsp:cNvPr id="0" name=""/>
        <dsp:cNvSpPr/>
      </dsp:nvSpPr>
      <dsp:spPr>
        <a:xfrm>
          <a:off x="3930311" y="1095695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Voice control</a:t>
          </a:r>
        </a:p>
      </dsp:txBody>
      <dsp:txXfrm>
        <a:off x="3930311" y="1095695"/>
        <a:ext cx="1425599" cy="604800"/>
      </dsp:txXfrm>
    </dsp:sp>
    <dsp:sp modelId="{2CA4BD4C-87EF-4944-9E57-97154B3B633C}">
      <dsp:nvSpPr>
        <dsp:cNvPr id="0" name=""/>
        <dsp:cNvSpPr/>
      </dsp:nvSpPr>
      <dsp:spPr>
        <a:xfrm>
          <a:off x="787511" y="1948637"/>
          <a:ext cx="604800" cy="6048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F53AC-3AF2-437B-A5AB-1239ADEC0676}">
      <dsp:nvSpPr>
        <dsp:cNvPr id="0" name=""/>
        <dsp:cNvSpPr/>
      </dsp:nvSpPr>
      <dsp:spPr>
        <a:xfrm>
          <a:off x="914519" y="2075645"/>
          <a:ext cx="350784" cy="3507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3E058-79E0-456E-A0FD-258E317D3D6A}">
      <dsp:nvSpPr>
        <dsp:cNvPr id="0" name=""/>
        <dsp:cNvSpPr/>
      </dsp:nvSpPr>
      <dsp:spPr>
        <a:xfrm>
          <a:off x="1521911" y="1948637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Artificial Intelligence</a:t>
          </a:r>
        </a:p>
      </dsp:txBody>
      <dsp:txXfrm>
        <a:off x="1521911" y="1948637"/>
        <a:ext cx="1425599" cy="604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EB127-C2F5-4C0D-B108-CC2B3F78F4F1}">
      <dsp:nvSpPr>
        <dsp:cNvPr id="0" name=""/>
        <dsp:cNvSpPr/>
      </dsp:nvSpPr>
      <dsp:spPr>
        <a:xfrm>
          <a:off x="1746397" y="269357"/>
          <a:ext cx="3188953" cy="318888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Problem Solving</a:t>
          </a:r>
        </a:p>
      </dsp:txBody>
      <dsp:txXfrm>
        <a:off x="2213408" y="736358"/>
        <a:ext cx="2254931" cy="2254883"/>
      </dsp:txXfrm>
    </dsp:sp>
    <dsp:sp modelId="{8A0FF0D8-0AF7-44A4-833E-7EA23A507B5A}">
      <dsp:nvSpPr>
        <dsp:cNvPr id="0" name=""/>
        <dsp:cNvSpPr/>
      </dsp:nvSpPr>
      <dsp:spPr>
        <a:xfrm>
          <a:off x="3565945" y="124069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88BAF3-9DE2-4A25-84FE-B7C476401BC3}">
      <dsp:nvSpPr>
        <dsp:cNvPr id="0" name=""/>
        <dsp:cNvSpPr/>
      </dsp:nvSpPr>
      <dsp:spPr>
        <a:xfrm>
          <a:off x="2726154" y="3221310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88D093-07AF-4EEB-B57C-FB5DA4420E30}">
      <dsp:nvSpPr>
        <dsp:cNvPr id="0" name=""/>
        <dsp:cNvSpPr/>
      </dsp:nvSpPr>
      <dsp:spPr>
        <a:xfrm>
          <a:off x="5140554" y="1563537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9685E2-34CD-4723-A342-ED2D0CA22ECA}">
      <dsp:nvSpPr>
        <dsp:cNvPr id="0" name=""/>
        <dsp:cNvSpPr/>
      </dsp:nvSpPr>
      <dsp:spPr>
        <a:xfrm>
          <a:off x="3911707" y="3494750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2F7230-9226-4387-9620-3DC67223F95C}">
      <dsp:nvSpPr>
        <dsp:cNvPr id="0" name=""/>
        <dsp:cNvSpPr/>
      </dsp:nvSpPr>
      <dsp:spPr>
        <a:xfrm>
          <a:off x="2799102" y="628106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82D7C4-37F7-4CA1-B102-AED7627E9C93}">
      <dsp:nvSpPr>
        <dsp:cNvPr id="0" name=""/>
        <dsp:cNvSpPr/>
      </dsp:nvSpPr>
      <dsp:spPr>
        <a:xfrm>
          <a:off x="1989557" y="2098495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DD2561-1FC5-4EA6-AD90-3ADAF62A41D1}">
      <dsp:nvSpPr>
        <dsp:cNvPr id="0" name=""/>
        <dsp:cNvSpPr/>
      </dsp:nvSpPr>
      <dsp:spPr>
        <a:xfrm>
          <a:off x="296359" y="296740"/>
          <a:ext cx="1850887" cy="18502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Algorithm</a:t>
          </a:r>
          <a:endParaRPr lang="en-US" sz="1200" b="1" kern="1200" dirty="0"/>
        </a:p>
      </dsp:txBody>
      <dsp:txXfrm>
        <a:off x="567415" y="567710"/>
        <a:ext cx="1308775" cy="1308356"/>
      </dsp:txXfrm>
    </dsp:sp>
    <dsp:sp modelId="{2470B0FE-F3CE-48F3-AE82-73016C487D68}">
      <dsp:nvSpPr>
        <dsp:cNvPr id="0" name=""/>
        <dsp:cNvSpPr/>
      </dsp:nvSpPr>
      <dsp:spPr>
        <a:xfrm>
          <a:off x="3207136" y="639282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BC9D73-B86D-4378-970E-5CD650E31618}">
      <dsp:nvSpPr>
        <dsp:cNvPr id="0" name=""/>
        <dsp:cNvSpPr/>
      </dsp:nvSpPr>
      <dsp:spPr>
        <a:xfrm>
          <a:off x="871615" y="2520948"/>
          <a:ext cx="641111" cy="64112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301C3D-F1F9-4A72-AC54-827EBC1AD812}">
      <dsp:nvSpPr>
        <dsp:cNvPr id="0" name=""/>
        <dsp:cNvSpPr/>
      </dsp:nvSpPr>
      <dsp:spPr>
        <a:xfrm>
          <a:off x="5188255" y="-124069"/>
          <a:ext cx="2014993" cy="20143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Automation</a:t>
          </a:r>
          <a:endParaRPr lang="en-US" sz="1200" b="1" kern="1200" dirty="0"/>
        </a:p>
      </dsp:txBody>
      <dsp:txXfrm>
        <a:off x="5483344" y="170926"/>
        <a:ext cx="1424815" cy="1424359"/>
      </dsp:txXfrm>
    </dsp:sp>
    <dsp:sp modelId="{0DF8FB3E-B0B0-40D8-B039-0C7B496BBA97}">
      <dsp:nvSpPr>
        <dsp:cNvPr id="0" name=""/>
        <dsp:cNvSpPr/>
      </dsp:nvSpPr>
      <dsp:spPr>
        <a:xfrm>
          <a:off x="4683888" y="1129908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2614F8-042B-41CB-A6A7-8094C903EB2F}">
      <dsp:nvSpPr>
        <dsp:cNvPr id="0" name=""/>
        <dsp:cNvSpPr/>
      </dsp:nvSpPr>
      <dsp:spPr>
        <a:xfrm>
          <a:off x="627862" y="3283896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5BB588-B4E8-4D50-9280-4D4F2686007C}">
      <dsp:nvSpPr>
        <dsp:cNvPr id="0" name=""/>
        <dsp:cNvSpPr/>
      </dsp:nvSpPr>
      <dsp:spPr>
        <a:xfrm>
          <a:off x="3188751" y="2918068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2/18/2025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2/18/2025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file:///\\my_script.py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jpe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6.jpg"/><Relationship Id="rId10" Type="http://schemas.microsoft.com/office/2007/relationships/diagramDrawing" Target="../diagrams/drawing1.xml"/><Relationship Id="rId4" Type="http://schemas.openxmlformats.org/officeDocument/2006/relationships/image" Target="../media/image5.jpg"/><Relationship Id="rId9" Type="http://schemas.openxmlformats.org/officeDocument/2006/relationships/diagramColors" Target="../diagrams/colors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/>
              <a:t>My homie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911" y="4976282"/>
            <a:ext cx="10555214" cy="1405467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Smart Home Dashboard: Voice-Controlled  Automation</a:t>
            </a:r>
          </a:p>
          <a:p>
            <a:pPr algn="ctr"/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By </a:t>
            </a:r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salma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ashraf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, Maryam </a:t>
            </a:r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milad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&amp; </a:t>
            </a:r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reem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el </a:t>
            </a:r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mohandes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 Voice Control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685801" y="2430468"/>
            <a:ext cx="821553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Headline: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Speak Your Commands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Users can control devices using natural language commands. Whisper model provides robust speech recognition.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Commands: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"Turn on the living room light," "Increase the bedroom temperature," "Show me the front door camera." </a:t>
            </a:r>
          </a:p>
        </p:txBody>
      </p:sp>
    </p:spTree>
    <p:extLst>
      <p:ext uri="{BB962C8B-B14F-4D97-AF65-F5344CB8AC3E}">
        <p14:creationId xmlns:p14="http://schemas.microsoft.com/office/powerpoint/2010/main" val="4191696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 Dashboard Interface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14" y="3688925"/>
            <a:ext cx="4995862" cy="2636908"/>
          </a:xfrm>
        </p:spPr>
      </p:pic>
      <p:sp>
        <p:nvSpPr>
          <p:cNvPr id="5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685801" y="2166139"/>
            <a:ext cx="1033975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Headline: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Intuitive and Informative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dashboard provides a clear overview of the home environment. Real-time status updates for all connected devices. Customizable room layouts for personalized control.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20" y="3688925"/>
            <a:ext cx="5417234" cy="265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187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3 - Weather and CCTV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685801" y="2188751"/>
            <a:ext cx="812057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Headline: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Stay Informed and Secure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Weather: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Integration with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OpenWeatherMap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API provides current temperature, humidity, and other weather data.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CCTV: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Live video feed from connected cameras for home monitoring. (Mention potential for facial recognition or motion detection in future work). </a:t>
            </a:r>
          </a:p>
        </p:txBody>
      </p:sp>
    </p:spTree>
    <p:extLst>
      <p:ext uri="{BB962C8B-B14F-4D97-AF65-F5344CB8AC3E}">
        <p14:creationId xmlns:p14="http://schemas.microsoft.com/office/powerpoint/2010/main" val="2007945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423" y="2677551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046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84841"/>
            <a:ext cx="10131425" cy="904973"/>
          </a:xfrm>
        </p:spPr>
        <p:txBody>
          <a:bodyPr/>
          <a:lstStyle/>
          <a:p>
            <a:r>
              <a:rPr lang="en-US" dirty="0"/>
              <a:t>Building Raspberry pi image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8223939-A054-3846-E166-434152BF421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379018" y="986029"/>
            <a:ext cx="11433964" cy="5724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up Build Environment: Install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Yocto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Project tools (Poky,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bitbake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BSP). Source environment setup.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Choose Raspberry Pi BSP: Add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meta-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raspberrypi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layer to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bblayers.conf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Custom Layer: Use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yocto-layer create-layer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make a layer for your app. Add layer path to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bblayers.conf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Python App Recipe: a. Create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your-app_%.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bbappend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(or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.bb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file in your layer.  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Define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SUMMARY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SECTION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LICENSE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DEPENDS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(including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python3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python3-pip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 </a:t>
            </a:r>
            <a:endParaRPr lang="en-US" altLang="en-US" dirty="0"/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Set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 = "${WORKDIR}/recipe-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sysroot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Define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SRC_URI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pointing to your app's files (e.g.,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2" action="ppaction://hlinkfile"/>
              </a:rPr>
              <a:t>file://my_script.py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Implement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do_install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Install your Python script (using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install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python setup.py install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or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pip3 install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Create a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files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directory in your layer and put your Python scripts there.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Image Features: Add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package-management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IMAGE_FEATURES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your image recipe or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local.conf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Modify/Create Image Recipe: Add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IMAGE_INSTALL += "your-app"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an image recipe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(e.g.,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core-image-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minimal.bbappend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Image: Run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bitbake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&lt;your-image-name&gt;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(e.g.,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bitbake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core-image-minimal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 Image: Flash the built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img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file to your Raspberry Pi SD card.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7066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914400" eaLnBrk="0" fontAlgn="base" hangingPunct="0">
              <a:spcAft>
                <a:spcPct val="0"/>
              </a:spcAft>
            </a:pPr>
            <a:r>
              <a:rPr lang="en-US" altLang="en-US" cap="none" dirty="0">
                <a:ln>
                  <a:noFill/>
                </a:ln>
                <a:latin typeface="Arial" panose="020B0604020202020204" pitchFamily="34" charset="0"/>
              </a:rPr>
              <a:t>Expanding the Horizon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685802" y="2159424"/>
            <a:ext cx="1090016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Device Integration: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Connect to real smart home devices using APIs or protocols like MQTT.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Automation: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 schedules, triggers, and more complex automation rules.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 Development: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 a mobile version of the dashboard for remote access.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Integrate ML models for predictive maintenance or personalized recommendations.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TV Integration: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Control entertainment systems through the dashboard.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464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2874498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40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Smarter Way to Live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150" y="1056379"/>
            <a:ext cx="7782949" cy="36491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Smart Home Dashboard provides a user-friendly and powerful way to manage a smart home. Voice control and centralized interface enhance convenience and comfort. The project lays a foundation for future expansion and integration with more advanced smart home technologies.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91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182" y="2930770"/>
            <a:ext cx="10131425" cy="14562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900" b="1" dirty="0"/>
              <a:t>Q&amp;A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878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WhatsApp Video 2025-02-18 at 03.30.34_36fd3be6">
            <a:hlinkClick r:id="" action="ppaction://media"/>
          </p:cNvPr>
          <p:cNvPicPr>
            <a:picLocks noGrp="1" noChangeAspect="1"/>
          </p:cNvPicPr>
          <p:nvPr>
            <p:ph sz="half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738489" y="2142067"/>
            <a:ext cx="4995863" cy="2725738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53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Global technology</a:t>
            </a:r>
            <a:endParaRPr lang="ru-RU" dirty="0"/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5443828"/>
              </p:ext>
            </p:extLst>
          </p:nvPr>
        </p:nvGraphicFramePr>
        <p:xfrm>
          <a:off x="77384" y="1799602"/>
          <a:ext cx="6143423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117" y="658767"/>
            <a:ext cx="8554473" cy="1456267"/>
          </a:xfrm>
        </p:spPr>
        <p:txBody>
          <a:bodyPr/>
          <a:lstStyle/>
          <a:p>
            <a:r>
              <a:rPr lang="en-US" dirty="0"/>
              <a:t>The Future of Home Control is Here</a:t>
            </a:r>
          </a:p>
        </p:txBody>
      </p:sp>
      <p:graphicFrame>
        <p:nvGraphicFramePr>
          <p:cNvPr id="6" name="Content Placeholder 5" descr="Chart">
            <a:extLst>
              <a:ext uri="{FF2B5EF4-FFF2-40B4-BE49-F238E27FC236}">
                <a16:creationId xmlns:a16="http://schemas.microsoft.com/office/drawing/2014/main" id="{B969B0A3-888C-49AE-AB43-78DF29C9BE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9180146"/>
              </p:ext>
            </p:extLst>
          </p:nvPr>
        </p:nvGraphicFramePr>
        <p:xfrm>
          <a:off x="-538446" y="613697"/>
          <a:ext cx="10377374" cy="3649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98806" y="1982934"/>
            <a:ext cx="689483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Increasing demand for smart home solutions.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intuitive and accessible control interfaces.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goal: Develop a voice-controlled smart home dashboard.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user experience and seamless integration </a:t>
            </a:r>
          </a:p>
        </p:txBody>
      </p: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21A182E9-AC38-4344-9247-5AB4B8F03A2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5221354"/>
              </p:ext>
            </p:extLst>
          </p:nvPr>
        </p:nvGraphicFramePr>
        <p:xfrm>
          <a:off x="2569323" y="2142067"/>
          <a:ext cx="7390680" cy="3725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Network Technology</a:t>
            </a:r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615" y="1172307"/>
            <a:ext cx="9049042" cy="4341267"/>
          </a:xfrm>
        </p:spPr>
      </p:pic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38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Centralized Control 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b="1" dirty="0"/>
              <a:t>Key Features:</a:t>
            </a:r>
          </a:p>
          <a:p>
            <a:r>
              <a:rPr lang="en-US" dirty="0"/>
              <a:t> Voice control using Whisper for speech recognition.</a:t>
            </a:r>
          </a:p>
          <a:p>
            <a:r>
              <a:rPr lang="en-US" dirty="0"/>
              <a:t>Real-time device status monitoring.</a:t>
            </a:r>
          </a:p>
          <a:p>
            <a:r>
              <a:rPr lang="en-US" dirty="0"/>
              <a:t>Customizable room layouts and controls.</a:t>
            </a:r>
          </a:p>
          <a:p>
            <a:r>
              <a:rPr lang="en-US" dirty="0"/>
              <a:t>Integration with weather API for environmental data.</a:t>
            </a:r>
          </a:p>
          <a:p>
            <a:r>
              <a:rPr lang="en-US" dirty="0"/>
              <a:t>CCTV integration for home security.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0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Smart Home Ecosystem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sz="half" idx="1"/>
          </p:nvPr>
        </p:nvSpPr>
        <p:spPr bwMode="auto">
          <a:xfrm>
            <a:off x="685802" y="2396975"/>
            <a:ext cx="1526475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 with PyQt5 for GUI.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Voice Recognition: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Whisper for accurate speech-to-text.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Hardware Interface: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Sounddevice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audio recording.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Weather Data: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OpenWeatherMap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API integration.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CCTV Integration: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camera access and display.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Device Control: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Simulated device control using custom widgets (switches, sliders). (Mention potential for integration with actual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devices later). </a:t>
            </a:r>
          </a:p>
        </p:txBody>
      </p:sp>
    </p:spTree>
    <p:extLst>
      <p:ext uri="{BB962C8B-B14F-4D97-AF65-F5344CB8AC3E}">
        <p14:creationId xmlns:p14="http://schemas.microsoft.com/office/powerpoint/2010/main" val="1947893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66" y="1083213"/>
            <a:ext cx="7225592" cy="4018731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65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182" y="2649416"/>
            <a:ext cx="10131425" cy="1456267"/>
          </a:xfrm>
        </p:spPr>
        <p:txBody>
          <a:bodyPr>
            <a:normAutofit/>
          </a:bodyPr>
          <a:lstStyle/>
          <a:p>
            <a:r>
              <a:rPr lang="en-US" sz="8000" dirty="0"/>
              <a:t>Key Features in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653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57C101-46E1-4CAE-AE60-1AB79022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15B3C4-7FB6-414C-8C24-8862C0E6C9F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0</TotalTime>
  <Words>710</Words>
  <Application>Microsoft Office PowerPoint</Application>
  <PresentationFormat>Widescreen</PresentationFormat>
  <Paragraphs>101</Paragraphs>
  <Slides>20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Unicode MS</vt:lpstr>
      <vt:lpstr>Calibri</vt:lpstr>
      <vt:lpstr>Calibri Light</vt:lpstr>
      <vt:lpstr>Celestial</vt:lpstr>
      <vt:lpstr>My homie </vt:lpstr>
      <vt:lpstr>Global technology</vt:lpstr>
      <vt:lpstr>The Future of Home Control is Here</vt:lpstr>
      <vt:lpstr>Network Technology</vt:lpstr>
      <vt:lpstr>PowerPoint Presentation</vt:lpstr>
      <vt:lpstr>A Centralized Control Hub</vt:lpstr>
      <vt:lpstr>Building the Smart Home Ecosystem</vt:lpstr>
      <vt:lpstr>PowerPoint Presentation</vt:lpstr>
      <vt:lpstr>Key Features in Detail</vt:lpstr>
      <vt:lpstr>1- Voice Control</vt:lpstr>
      <vt:lpstr>2- Dashboard Interface</vt:lpstr>
      <vt:lpstr>3 - Weather and CCTV</vt:lpstr>
      <vt:lpstr>Future Work</vt:lpstr>
      <vt:lpstr>Building Raspberry pi image</vt:lpstr>
      <vt:lpstr>Expanding the Horizon </vt:lpstr>
      <vt:lpstr>Conclusion</vt:lpstr>
      <vt:lpstr>A Smarter Way to Live :</vt:lpstr>
      <vt:lpstr>Q&amp;A 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2025-02-18T00:48:56Z</dcterms:created>
  <dcterms:modified xsi:type="dcterms:W3CDTF">2025-02-20T10:13:57Z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