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7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DC2636-43E7-48FC-8171-3EC1F958DD9B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4E079D-A090-438A-B97A-2AA49AE15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E9C2-1599-51FF-33AA-1710227E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34501"/>
            <a:ext cx="8825658" cy="253013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FCDF9-8F85-FD95-EB52-F725EE360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93364"/>
            <a:ext cx="8825658" cy="214543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Sports management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Afro-Asian contest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268317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55A-60E1-DB26-A6FF-48429AC5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1)What is our website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459C-1E11-E4E5-3D47-9D630BBA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making a website about sports management specially about sports marketing . We are going to talk about the chess sport , the benefits of it and why parents should make their children love and play that mental sport . And how to market for it . </a:t>
            </a:r>
          </a:p>
        </p:txBody>
      </p:sp>
    </p:spTree>
    <p:extLst>
      <p:ext uri="{BB962C8B-B14F-4D97-AF65-F5344CB8AC3E}">
        <p14:creationId xmlns:p14="http://schemas.microsoft.com/office/powerpoint/2010/main" val="9588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FA05-3F34-FB2F-BDAB-CF6AEC73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4B6-34C5-F645-BB45-3D4DBDF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1)What is our website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DDC-6597-BC3B-B2EC-4D07EE13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making a website about sports management specially about sports marketing . We are going to talk about the chess sport , the benefits of it and why parents should make their children love and play that mental sport . And how to market for it . </a:t>
            </a:r>
          </a:p>
        </p:txBody>
      </p:sp>
    </p:spTree>
    <p:extLst>
      <p:ext uri="{BB962C8B-B14F-4D97-AF65-F5344CB8AC3E}">
        <p14:creationId xmlns:p14="http://schemas.microsoft.com/office/powerpoint/2010/main" val="14906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90B4-8C07-F9BB-61A7-3997169B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19091"/>
            <a:ext cx="3865134" cy="187318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65201D-B86D-29B4-2D67-8C9B3859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018408"/>
            <a:ext cx="3859212" cy="2010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D8C804-6CEF-C5ED-4475-19ED828B3D9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7276-DFE6-F91E-51EF-FB9ECA8B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3)Ways for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DF17-B674-8526-93AB-3AC10829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1)Countries can make for chess a court or a hall for students to play the game as there for the </a:t>
            </a:r>
            <a:r>
              <a:rPr lang="en-US" dirty="0" err="1"/>
              <a:t>basketball,football,volleyball</a:t>
            </a:r>
            <a:r>
              <a:rPr lang="en-US" dirty="0"/>
              <a:t> and etc..</a:t>
            </a:r>
          </a:p>
          <a:p>
            <a:r>
              <a:rPr lang="en-US" dirty="0"/>
              <a:t>2)Making an event once a month for poor people to play the game for free.</a:t>
            </a:r>
          </a:p>
          <a:p>
            <a:pPr marL="0" indent="0">
              <a:buNone/>
            </a:pPr>
            <a:r>
              <a:rPr lang="en-US" dirty="0"/>
              <a:t>       3)Making advertisements for the sports in the streets , school trips and etc..</a:t>
            </a:r>
          </a:p>
          <a:p>
            <a:r>
              <a:rPr lang="en-US" dirty="0"/>
              <a:t>4)Spreading awareness explaining the importance of that sport and the benefits of it.</a:t>
            </a:r>
          </a:p>
          <a:p>
            <a:r>
              <a:rPr lang="en-US" dirty="0"/>
              <a:t>5)Making films about the champions in every country that play this </a:t>
            </a:r>
            <a:r>
              <a:rPr lang="en-US" dirty="0" err="1"/>
              <a:t>sport,and</a:t>
            </a:r>
            <a:r>
              <a:rPr lang="en-US" dirty="0"/>
              <a:t> telling how it made a big difference in the life.</a:t>
            </a:r>
          </a:p>
          <a:p>
            <a:r>
              <a:rPr lang="en-US" dirty="0"/>
              <a:t>6)Making advertisements telling people the importance of that sport.&lt;/p&gt;</a:t>
            </a:r>
          </a:p>
          <a:p>
            <a:r>
              <a:rPr lang="en-US" dirty="0"/>
              <a:t>7)Telling people that this sport is a mental sport&lt;/p&gt;</a:t>
            </a:r>
          </a:p>
          <a:p>
            <a:r>
              <a:rPr lang="en-US" dirty="0"/>
              <a:t>8)Telling people that it is an </a:t>
            </a:r>
            <a:r>
              <a:rPr lang="en-US" dirty="0" err="1"/>
              <a:t>olympic</a:t>
            </a:r>
            <a:r>
              <a:rPr lang="en-US" dirty="0"/>
              <a:t> sport&lt;/p&gt;</a:t>
            </a:r>
          </a:p>
          <a:p>
            <a:r>
              <a:rPr lang="en-US" dirty="0"/>
              <a:t>9)Telling parents that their children can train from home!&lt;/p&gt;</a:t>
            </a:r>
          </a:p>
        </p:txBody>
      </p:sp>
    </p:spTree>
    <p:extLst>
      <p:ext uri="{BB962C8B-B14F-4D97-AF65-F5344CB8AC3E}">
        <p14:creationId xmlns:p14="http://schemas.microsoft.com/office/powerpoint/2010/main" val="395100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6E23-5BEB-26B2-C804-C57DFF5D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D51A-68DF-D30C-148B-A5F3E3BF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289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Website</vt:lpstr>
      <vt:lpstr>1)What is our website about?</vt:lpstr>
      <vt:lpstr>1)What is our website about?</vt:lpstr>
      <vt:lpstr>PowerPoint Presentation</vt:lpstr>
      <vt:lpstr>3)Ways for marketing</vt:lpstr>
      <vt:lpstr>4)Vision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</dc:title>
  <dc:creator>Ahmed Abdellatif</dc:creator>
  <cp:lastModifiedBy>Ahmed Abdellatif</cp:lastModifiedBy>
  <cp:revision>1</cp:revision>
  <dcterms:created xsi:type="dcterms:W3CDTF">2024-02-17T12:40:12Z</dcterms:created>
  <dcterms:modified xsi:type="dcterms:W3CDTF">2024-02-17T15:05:20Z</dcterms:modified>
</cp:coreProperties>
</file>