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9" r:id="rId12"/>
    <p:sldId id="278" r:id="rId13"/>
    <p:sldId id="260" r:id="rId14"/>
    <p:sldId id="262" r:id="rId15"/>
    <p:sldId id="263" r:id="rId16"/>
    <p:sldId id="264" r:id="rId17"/>
    <p:sldId id="265" r:id="rId18"/>
    <p:sldId id="266" r:id="rId19"/>
    <p:sldId id="268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48"/>
  </p:normalViewPr>
  <p:slideViewPr>
    <p:cSldViewPr snapToGrid="0" snapToObjects="1">
      <p:cViewPr varScale="1">
        <p:scale>
          <a:sx n="99" d="100"/>
          <a:sy n="99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B2CB7-112E-D84D-BA11-D41242C66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RETO 5</a:t>
            </a:r>
            <a:br>
              <a:rPr lang="es-ES" dirty="0"/>
            </a:br>
            <a:r>
              <a:rPr lang="es-ES" dirty="0"/>
              <a:t>SCRIPTS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BDD11D-B16F-7C40-ABEB-EEE86CFE0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18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Script para dar de alta usuarios</a:t>
            </a: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5D2EDA-5BF9-0442-9439-2FEC6646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79" y="1147145"/>
            <a:ext cx="3996800" cy="456777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rgbClr val="FFFFFF"/>
                </a:solidFill>
              </a:rPr>
              <a:t>Si elegimos la opción Ver fichero log se mostrará el contenido del fichero log</a:t>
            </a:r>
          </a:p>
          <a:p>
            <a:pPr marL="0" indent="0">
              <a:buNone/>
            </a:pPr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2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/>
              <a:t>Script para dar de alta usuarios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8A3BB7-988F-6B40-A6EC-0A84678394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19" b="-3"/>
          <a:stretch/>
        </p:blipFill>
        <p:spPr>
          <a:xfrm>
            <a:off x="845198" y="2356053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/>
              <a:t>Vaciar fichero log se borrará el contenido del fichero log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47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2" name="Rectangle 67">
            <a:extLst>
              <a:ext uri="{FF2B5EF4-FFF2-40B4-BE49-F238E27FC236}">
                <a16:creationId xmlns:a16="http://schemas.microsoft.com/office/drawing/2014/main" id="{29EF3596-DF97-4605-88C4-E1D6634C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04CF5AE-1525-458C-805A-277612287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75184BC4-A6A5-41B7-9463-51287F8C9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847CE477-1D61-4F65-A819-156F3064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0168D70C-C0A3-4080-935A-4C7D34D1F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4BFE52DB-6074-4322-91A0-BA19AC65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15482A31-6AFE-4781-B3EC-26CF5A34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A2F5607A-50CD-401B-AA0D-375828CC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E2065C15-E60F-4857-877B-1F8235F9A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10515003-9E36-4383-852B-C467122CD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6809E31-CFB3-4460-A5B9-9B5D20C4D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A4181E6F-BF0F-40DF-B995-3E6E1D016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21ECCFEF-1B38-4DA5-BE12-61FC28057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7B7547-12E7-424A-B8A2-836C862B0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ED73F691-9932-4DF3-9C00-5FB99E59B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FC1D4D7C-DDA0-4901-B134-3A4F498A4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1D667447-7CCB-4723-98DC-3B6243BB5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3205CA6A-75CC-441A-A983-276CC7243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97C5F7AB-65D8-48CC-ABE1-4E6FCC59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9D2DE9CF-1915-4458-8504-23EE23C7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875539DD-1581-4269-9977-2AD4EC61A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4F35F98A-A81D-4A28-B3EF-AA4CF8552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2F4C3514-1560-4004-BACC-31CAF69A9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759492B1-819E-4D36-8684-DE6269CD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6D37E5FF-AC11-4600-A1A7-5A79E8987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71BEA79E-EC3A-49E3-BF83-FD38146C2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28003CD-17C2-4EF6-9422-BCC831E6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1116C327-1D14-460A-A6E2-78987B1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BE5E6917-BBB5-46D6-A9EF-108A2A621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15AE5B56-D24B-45D6-B264-EFD2BCFD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3F5649DF-34D2-42EB-AEA0-DB38895E7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08BA6A2-58E6-4EF1-B21C-C129AD44A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F764234-DCC8-409D-9589-60BA5BE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672EDBF1-5836-45EE-ACAA-026F06E61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32EDE749-EE15-49ED-A703-EB5B8296F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ECAFA4A1-3EFA-41E8-8124-5BD1A7FD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5FC977BF-3314-4C13-949F-F7005E49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FFE293AA-EA29-496D-B73C-DD63AA5C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555B5CF2-EB1C-4BAF-831C-F7563748F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6C35CEC0-2B0B-4B96-A85B-170DFCE73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4479BA0E-1F0F-44CC-B967-41E59E556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0EA2BA01-0538-42E6-94BA-FC5ADB2DE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03F7E47C-F027-4901-A6C8-390843EE3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28E1E440-AFF9-4333-83FE-EE96FF13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303A70BD-0FF2-440D-BE34-940EEC17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E9E7E43D-CEBC-4F5A-9849-06150C6F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B41515B-EB52-4FB6-9ED6-AFDF7598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325F3C87-07A2-4F10-AFAB-254EC05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8A65FB10-C150-41C0-AE33-92EA10D2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87206993-1AA8-4179-B1AE-7486E1FA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85A838BB-56EF-47B9-B613-2EC77473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E7A25950-F58D-4098-9824-C8518F323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3CD280DC-A611-4DAC-BC0C-070097BBE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88921E44-6C5B-4CD9-8347-604B039BA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311649F5-0FA2-4ED1-9C27-5EFF6400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F94683F6-FEDA-4D28-9E9F-557699D6A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EE045C80-5D28-4F64-9892-322DA1D23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5201086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Script para dar de alta usuarios</a:t>
            </a:r>
          </a:p>
        </p:txBody>
      </p:sp>
      <p:sp useBgFill="1">
        <p:nvSpPr>
          <p:cNvPr id="144" name="Round Diagonal Corner Rectangle 6">
            <a:extLst>
              <a:ext uri="{FF2B5EF4-FFF2-40B4-BE49-F238E27FC236}">
                <a16:creationId xmlns:a16="http://schemas.microsoft.com/office/drawing/2014/main" id="{0F4BA0F2-1035-4F3D-B3FE-C551450E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386A689-1FDE-D34C-ADD4-D533E8A8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340" y="1202430"/>
            <a:ext cx="3178638" cy="44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13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10204875" cy="1478570"/>
          </a:xfrm>
        </p:spPr>
        <p:txBody>
          <a:bodyPr/>
          <a:lstStyle/>
          <a:p>
            <a:r>
              <a:rPr lang="es-ES" dirty="0"/>
              <a:t>Script para ANALIZAR EL FICHERO LOG DE IPTABLES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3609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 iniciar el script veremos el siguiente menú: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8AD820-D4E9-0F48-9F25-29667130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03" y="2187082"/>
            <a:ext cx="8849593" cy="30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4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2760"/>
            <a:ext cx="10372300" cy="1478570"/>
          </a:xfrm>
        </p:spPr>
        <p:txBody>
          <a:bodyPr/>
          <a:lstStyle/>
          <a:p>
            <a:r>
              <a:rPr lang="es-ES" dirty="0"/>
              <a:t>Script para ANALIZAR EL FICHERO LOG DE IPTABLES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91084"/>
            <a:ext cx="11050589" cy="354171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se elige la opción Filtrar por MAC de origen nos pedirá una MAC y nos mostrarán las líneas donde aparece dicha MAC de origen (también lo guardará en un fichero log)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FA7ECA-9D29-0346-9D46-39876E5F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7" y="2728863"/>
            <a:ext cx="11479487" cy="254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2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2760"/>
            <a:ext cx="10552604" cy="1478570"/>
          </a:xfrm>
        </p:spPr>
        <p:txBody>
          <a:bodyPr/>
          <a:lstStyle/>
          <a:p>
            <a:r>
              <a:rPr lang="es-ES" dirty="0"/>
              <a:t>Script para ANALIZAR EL FICHERO LOG DE IPTABLES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1084"/>
            <a:ext cx="10263278" cy="354171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se elige la opción Filtrar por IP de origen nos pedirá una IP y nos mostrarán las líneas donde aparece dicha IP de origen (también lo guardará en un fichero log)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B91501-F293-614C-9D42-42380339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2" y="2610819"/>
            <a:ext cx="11846575" cy="263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9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2760"/>
            <a:ext cx="10552604" cy="1478570"/>
          </a:xfrm>
        </p:spPr>
        <p:txBody>
          <a:bodyPr/>
          <a:lstStyle/>
          <a:p>
            <a:r>
              <a:rPr lang="es-ES" dirty="0"/>
              <a:t>Script para ANALIZAR EL FICHERO LOG DE IPTABLES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1084"/>
            <a:ext cx="10552604" cy="354171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se elige la opción Filtrar por IP de destino nos pedirá una IP y nos mostrará las líneas donde aparece dicha IP de destino (también lo guardará en un fichero log)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06DBA8-9DC8-8D45-89EA-1F2FF068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" y="2942668"/>
            <a:ext cx="12138686" cy="27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2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2760"/>
            <a:ext cx="10552604" cy="1478570"/>
          </a:xfrm>
        </p:spPr>
        <p:txBody>
          <a:bodyPr/>
          <a:lstStyle/>
          <a:p>
            <a:r>
              <a:rPr lang="es-ES" dirty="0"/>
              <a:t>Script para ANALIZAR EL FICHERO LOG DE IPTABLES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1084"/>
            <a:ext cx="11050588" cy="354171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se elige la opción Filtrar por puerto de origen nos pedirá un puerto y nos mostrará las líneas donde aparece dicho puerto de origen (también lo guardará en un fichero log)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1B2BE2-2931-7546-8332-FDEC9013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9" y="2549390"/>
            <a:ext cx="12044581" cy="27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2760"/>
            <a:ext cx="10552604" cy="1478570"/>
          </a:xfrm>
        </p:spPr>
        <p:txBody>
          <a:bodyPr/>
          <a:lstStyle/>
          <a:p>
            <a:r>
              <a:rPr lang="es-ES" dirty="0"/>
              <a:t>Script para ANALIZAR EL FICHERO LOG DE IPTABLES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794" y="1291084"/>
            <a:ext cx="11213206" cy="354171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se elige la opción Filtrar por puerto de destino nos pedirá un puerto y nos mostrará las líneas donde aparece dicho puerto de destino (también lo guardará en un fichero log)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7A9958-BEAA-0C4E-97B3-A132D41E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8" y="2517466"/>
            <a:ext cx="11956484" cy="269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7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Script para ANALIZAR EL FICHERO LOG DE IPTABLES</a:t>
            </a:r>
          </a:p>
        </p:txBody>
      </p: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9A14E2-7083-1540-BF02-631523577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473" y="903288"/>
            <a:ext cx="2792920" cy="496519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FF"/>
                </a:solidFill>
              </a:rPr>
              <a:t>Si se elige la opción Listado de MAC e IP mostrará un listado con las diferentes MAC, IP de destino e IP de origen</a:t>
            </a:r>
          </a:p>
          <a:p>
            <a:pPr marL="0" indent="0">
              <a:buNone/>
            </a:pP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92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514FC-DE3B-5E45-B2A1-793B5E5D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SCRIPTS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3E950-C210-9044-9D9E-CC6671B6D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este reto tenéis que crear dos scripts:</a:t>
            </a:r>
          </a:p>
          <a:p>
            <a:pPr lvl="1"/>
            <a:r>
              <a:rPr lang="es-ES" dirty="0"/>
              <a:t>Script para dar de alta usuarios</a:t>
            </a:r>
          </a:p>
          <a:p>
            <a:pPr lvl="1"/>
            <a:r>
              <a:rPr lang="es-ES" dirty="0"/>
              <a:t>Script para analizar el fichero log de </a:t>
            </a:r>
            <a:r>
              <a:rPr lang="es-ES" dirty="0" err="1"/>
              <a:t>iptables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4267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 err="1"/>
              <a:t>ScriptS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Cualquier mejora siempre que se os ocurra siempre será bienvenida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91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/>
              <a:t>Script para dar de alta usuarios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2000" dirty="0"/>
              <a:t>Para dar de alta a usuarios tenemos un archivo .</a:t>
            </a:r>
            <a:r>
              <a:rPr lang="es-ES" sz="2000" dirty="0" err="1"/>
              <a:t>csv</a:t>
            </a:r>
            <a:r>
              <a:rPr lang="es-ES" sz="2000" dirty="0"/>
              <a:t> con los siguientes campos:</a:t>
            </a:r>
          </a:p>
          <a:p>
            <a:pPr>
              <a:lnSpc>
                <a:spcPct val="110000"/>
              </a:lnSpc>
            </a:pPr>
            <a:r>
              <a:rPr lang="es-ES" sz="2000" dirty="0"/>
              <a:t>Número</a:t>
            </a:r>
          </a:p>
          <a:p>
            <a:pPr>
              <a:lnSpc>
                <a:spcPct val="110000"/>
              </a:lnSpc>
            </a:pPr>
            <a:r>
              <a:rPr lang="es-ES" sz="2000" dirty="0"/>
              <a:t>Nombre</a:t>
            </a:r>
          </a:p>
          <a:p>
            <a:pPr>
              <a:lnSpc>
                <a:spcPct val="110000"/>
              </a:lnSpc>
            </a:pPr>
            <a:r>
              <a:rPr lang="es-ES" sz="2000" dirty="0"/>
              <a:t>Apellido</a:t>
            </a:r>
          </a:p>
          <a:p>
            <a:pPr>
              <a:lnSpc>
                <a:spcPct val="110000"/>
              </a:lnSpc>
            </a:pPr>
            <a:r>
              <a:rPr lang="es-ES" sz="2000" dirty="0" err="1"/>
              <a:t>Login</a:t>
            </a:r>
            <a:endParaRPr lang="es-ES" sz="2000" dirty="0"/>
          </a:p>
          <a:p>
            <a:pPr>
              <a:lnSpc>
                <a:spcPct val="110000"/>
              </a:lnSpc>
            </a:pPr>
            <a:r>
              <a:rPr lang="es-ES" sz="2000" dirty="0" err="1"/>
              <a:t>Password</a:t>
            </a:r>
            <a:endParaRPr lang="es-ES" sz="2000" dirty="0"/>
          </a:p>
          <a:p>
            <a:pPr>
              <a:lnSpc>
                <a:spcPct val="110000"/>
              </a:lnSpc>
            </a:pPr>
            <a:r>
              <a:rPr lang="es-ES" sz="2000" dirty="0"/>
              <a:t>Grupo</a:t>
            </a:r>
          </a:p>
          <a:p>
            <a:pPr marL="0" indent="0">
              <a:lnSpc>
                <a:spcPct val="110000"/>
              </a:lnSpc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285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Script para dar de alta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Primeramente el script pedirá el nombre del dominio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56F697-4DE8-414E-B56E-B94C7AFF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07" y="3329188"/>
            <a:ext cx="5762938" cy="11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8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5115"/>
            <a:ext cx="9905998" cy="1478570"/>
          </a:xfrm>
        </p:spPr>
        <p:txBody>
          <a:bodyPr/>
          <a:lstStyle/>
          <a:p>
            <a:r>
              <a:rPr lang="es-ES" dirty="0"/>
              <a:t>Script para dar de alta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1522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Luego veremos el siguiente menú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F0AAAC-74CA-8444-8602-8EF7ACA4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61" y="2426224"/>
            <a:ext cx="6626830" cy="33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6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5115"/>
            <a:ext cx="9905998" cy="1478570"/>
          </a:xfrm>
        </p:spPr>
        <p:txBody>
          <a:bodyPr/>
          <a:lstStyle/>
          <a:p>
            <a:r>
              <a:rPr lang="es-ES" dirty="0"/>
              <a:t>Script para dar de alta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1522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elegimos la opción Introducir usuario pedirá los datos para el nuevo usuario y lo dará de alta en </a:t>
            </a:r>
            <a:r>
              <a:rPr lang="es-ES" dirty="0" err="1"/>
              <a:t>xxx.local</a:t>
            </a:r>
            <a:r>
              <a:rPr lang="es-ES" dirty="0"/>
              <a:t> y en </a:t>
            </a:r>
            <a:r>
              <a:rPr lang="es-ES" dirty="0" err="1"/>
              <a:t>xxx.ally</a:t>
            </a:r>
            <a:r>
              <a:rPr lang="es-ES" dirty="0"/>
              <a:t> y guardará en un fichero log las acciones realizadas.</a:t>
            </a:r>
          </a:p>
          <a:p>
            <a:pPr marL="0" indent="0">
              <a:buNone/>
            </a:pPr>
            <a:r>
              <a:rPr lang="es-ES" dirty="0"/>
              <a:t>Para dar de alta el usuario en </a:t>
            </a:r>
            <a:r>
              <a:rPr lang="es-ES" dirty="0" err="1"/>
              <a:t>xxx.ally</a:t>
            </a:r>
            <a:r>
              <a:rPr lang="es-ES" dirty="0"/>
              <a:t> tendremos que conectarnos al servidor de </a:t>
            </a:r>
            <a:r>
              <a:rPr lang="es-ES" dirty="0" err="1"/>
              <a:t>OpenLDAP</a:t>
            </a:r>
            <a:r>
              <a:rPr lang="es-ES" dirty="0"/>
              <a:t> y ejecutar un script que para tal fin existirá en dicho servidor (puede que nos pida autenticarnos más de una vez).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627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5115"/>
            <a:ext cx="9905998" cy="1478570"/>
          </a:xfrm>
        </p:spPr>
        <p:txBody>
          <a:bodyPr/>
          <a:lstStyle/>
          <a:p>
            <a:r>
              <a:rPr lang="es-ES" dirty="0"/>
              <a:t>Script para dar de alta usuarios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4E51556-9AD1-2741-B770-B65011BDE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473" y="1653685"/>
            <a:ext cx="8067875" cy="45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1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5115"/>
            <a:ext cx="9905998" cy="1478570"/>
          </a:xfrm>
        </p:spPr>
        <p:txBody>
          <a:bodyPr/>
          <a:lstStyle/>
          <a:p>
            <a:r>
              <a:rPr lang="es-ES" dirty="0"/>
              <a:t>Script para dar de alta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3C561-1C34-804D-ADA1-124AFB42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1522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elegimos la opción Cargar usuarios desde CSV pedirá el nombre del fichero .</a:t>
            </a:r>
            <a:r>
              <a:rPr lang="es-ES" dirty="0" err="1"/>
              <a:t>csv</a:t>
            </a:r>
            <a:r>
              <a:rPr lang="es-ES" dirty="0"/>
              <a:t> dará de alta los usuarios en </a:t>
            </a:r>
            <a:r>
              <a:rPr lang="es-ES" dirty="0" err="1"/>
              <a:t>xxx.local</a:t>
            </a:r>
            <a:r>
              <a:rPr lang="es-ES" dirty="0"/>
              <a:t> y en </a:t>
            </a:r>
            <a:r>
              <a:rPr lang="es-ES" dirty="0" err="1"/>
              <a:t>xxx.ally</a:t>
            </a:r>
            <a:r>
              <a:rPr lang="es-ES" dirty="0"/>
              <a:t> y guardará en un fichero log las acciones realizadas.</a:t>
            </a:r>
          </a:p>
          <a:p>
            <a:pPr marL="0" indent="0">
              <a:buNone/>
            </a:pPr>
            <a:r>
              <a:rPr lang="es-ES" dirty="0"/>
              <a:t>Para dar de alta los usuarios en </a:t>
            </a:r>
            <a:r>
              <a:rPr lang="es-ES" dirty="0" err="1"/>
              <a:t>xxx.ally</a:t>
            </a:r>
            <a:r>
              <a:rPr lang="es-ES" dirty="0"/>
              <a:t> tendremos que conectarnos al servidor de </a:t>
            </a:r>
            <a:r>
              <a:rPr lang="es-ES" dirty="0" err="1"/>
              <a:t>OpenLDAP</a:t>
            </a:r>
            <a:r>
              <a:rPr lang="es-ES" dirty="0"/>
              <a:t> y ejecutar un script que para tal fin existirá en dicho servidor (puede que nos pida autenticarnos más de una vez).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4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2" name="Rectangle 67">
            <a:extLst>
              <a:ext uri="{FF2B5EF4-FFF2-40B4-BE49-F238E27FC236}">
                <a16:creationId xmlns:a16="http://schemas.microsoft.com/office/drawing/2014/main" id="{29EF3596-DF97-4605-88C4-E1D6634C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04CF5AE-1525-458C-805A-277612287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75184BC4-A6A5-41B7-9463-51287F8C9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847CE477-1D61-4F65-A819-156F3064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0168D70C-C0A3-4080-935A-4C7D34D1F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4BFE52DB-6074-4322-91A0-BA19AC65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15482A31-6AFE-4781-B3EC-26CF5A34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A2F5607A-50CD-401B-AA0D-375828CC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E2065C15-E60F-4857-877B-1F8235F9A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10515003-9E36-4383-852B-C467122CD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6809E31-CFB3-4460-A5B9-9B5D20C4D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A4181E6F-BF0F-40DF-B995-3E6E1D016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21ECCFEF-1B38-4DA5-BE12-61FC28057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7B7547-12E7-424A-B8A2-836C862B0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ED73F691-9932-4DF3-9C00-5FB99E59B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FC1D4D7C-DDA0-4901-B134-3A4F498A4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1D667447-7CCB-4723-98DC-3B6243BB5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3205CA6A-75CC-441A-A983-276CC7243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97C5F7AB-65D8-48CC-ABE1-4E6FCC59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9D2DE9CF-1915-4458-8504-23EE23C7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875539DD-1581-4269-9977-2AD4EC61A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4F35F98A-A81D-4A28-B3EF-AA4CF8552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2F4C3514-1560-4004-BACC-31CAF69A9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759492B1-819E-4D36-8684-DE6269CD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6D37E5FF-AC11-4600-A1A7-5A79E8987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71BEA79E-EC3A-49E3-BF83-FD38146C2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28003CD-17C2-4EF6-9422-BCC831E6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1116C327-1D14-460A-A6E2-78987B1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BE5E6917-BBB5-46D6-A9EF-108A2A621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15AE5B56-D24B-45D6-B264-EFD2BCFD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3F5649DF-34D2-42EB-AEA0-DB38895E7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08BA6A2-58E6-4EF1-B21C-C129AD44A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F764234-DCC8-409D-9589-60BA5BE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672EDBF1-5836-45EE-ACAA-026F06E61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32EDE749-EE15-49ED-A703-EB5B8296F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ECAFA4A1-3EFA-41E8-8124-5BD1A7FD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5FC977BF-3314-4C13-949F-F7005E49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FFE293AA-EA29-496D-B73C-DD63AA5C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555B5CF2-EB1C-4BAF-831C-F7563748F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6C35CEC0-2B0B-4B96-A85B-170DFCE73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4479BA0E-1F0F-44CC-B967-41E59E556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0EA2BA01-0538-42E6-94BA-FC5ADB2DE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03F7E47C-F027-4901-A6C8-390843EE3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28E1E440-AFF9-4333-83FE-EE96FF13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303A70BD-0FF2-440D-BE34-940EEC17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E9E7E43D-CEBC-4F5A-9849-06150C6F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B41515B-EB52-4FB6-9ED6-AFDF7598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325F3C87-07A2-4F10-AFAB-254EC05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8A65FB10-C150-41C0-AE33-92EA10D2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87206993-1AA8-4179-B1AE-7486E1FA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85A838BB-56EF-47B9-B613-2EC77473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E7A25950-F58D-4098-9824-C8518F323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3CD280DC-A611-4DAC-BC0C-070097BBE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88921E44-6C5B-4CD9-8347-604B039BA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311649F5-0FA2-4ED1-9C27-5EFF6400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F94683F6-FEDA-4D28-9E9F-557699D6A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EE045C80-5D28-4F64-9892-322DA1D23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0B62DF-6B66-4548-B36E-45D98E9D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5201086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Script para dar de alta usuarios</a:t>
            </a:r>
          </a:p>
        </p:txBody>
      </p:sp>
      <p:sp useBgFill="1">
        <p:nvSpPr>
          <p:cNvPr id="144" name="Round Diagonal Corner Rectangle 6">
            <a:extLst>
              <a:ext uri="{FF2B5EF4-FFF2-40B4-BE49-F238E27FC236}">
                <a16:creationId xmlns:a16="http://schemas.microsoft.com/office/drawing/2014/main" id="{0F4BA0F2-1035-4F3D-B3FE-C551450E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386A689-1FDE-D34C-ADD4-D533E8A8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340" y="1202430"/>
            <a:ext cx="3178638" cy="44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02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Macintosh PowerPoint</Application>
  <PresentationFormat>Panorámica</PresentationFormat>
  <Paragraphs>46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Circuito</vt:lpstr>
      <vt:lpstr>RETO 5 SCRIPTS</vt:lpstr>
      <vt:lpstr>SCRIPTS</vt:lpstr>
      <vt:lpstr>Script para dar de alta usuarios</vt:lpstr>
      <vt:lpstr>Script para dar de alta usuarios</vt:lpstr>
      <vt:lpstr>Script para dar de alta usuarios</vt:lpstr>
      <vt:lpstr>Script para dar de alta usuarios</vt:lpstr>
      <vt:lpstr>Script para dar de alta usuarios</vt:lpstr>
      <vt:lpstr>Script para dar de alta usuarios</vt:lpstr>
      <vt:lpstr>Script para dar de alta usuarios</vt:lpstr>
      <vt:lpstr>Script para dar de alta usuarios</vt:lpstr>
      <vt:lpstr>Script para dar de alta usuarios</vt:lpstr>
      <vt:lpstr>Script para dar de alta usuarios</vt:lpstr>
      <vt:lpstr>Script para ANALIZAR EL FICHERO LOG DE IPTABLES</vt:lpstr>
      <vt:lpstr>Script para ANALIZAR EL FICHERO LOG DE IPTABLES</vt:lpstr>
      <vt:lpstr>Script para ANALIZAR EL FICHERO LOG DE IPTABLES</vt:lpstr>
      <vt:lpstr>Script para ANALIZAR EL FICHERO LOG DE IPTABLES</vt:lpstr>
      <vt:lpstr>Script para ANALIZAR EL FICHERO LOG DE IPTABLES</vt:lpstr>
      <vt:lpstr>Script para ANALIZAR EL FICHERO LOG DE IPTABLES</vt:lpstr>
      <vt:lpstr>Script para ANALIZAR EL FICHERO LOG DE IPTABLES</vt:lpstr>
      <vt:lpstr>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5 SCRIPTS</dc:title>
  <dc:creator>Ainara Montoya</dc:creator>
  <cp:lastModifiedBy>Ainara Montoya</cp:lastModifiedBy>
  <cp:revision>1</cp:revision>
  <dcterms:created xsi:type="dcterms:W3CDTF">2020-11-07T21:10:56Z</dcterms:created>
  <dcterms:modified xsi:type="dcterms:W3CDTF">2020-11-07T21:11:13Z</dcterms:modified>
</cp:coreProperties>
</file>