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45172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70" y="96"/>
      </p:cViewPr>
      <p:guideLst>
        <p:guide orient="horz" pos="3368"/>
        <p:guide pos="2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6C4E2-AA21-4BC0-80B7-3589007363B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33613" y="685800"/>
            <a:ext cx="2390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13283-C951-4BEF-9ED7-ACC503E172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80" y="1749795"/>
            <a:ext cx="6333966" cy="3722335"/>
          </a:xfrm>
        </p:spPr>
        <p:txBody>
          <a:bodyPr anchor="b"/>
          <a:lstStyle>
            <a:lvl1pPr algn="ctr">
              <a:defRPr sz="48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466" y="5615679"/>
            <a:ext cx="5588794" cy="2581379"/>
          </a:xfrm>
        </p:spPr>
        <p:txBody>
          <a:bodyPr/>
          <a:lstStyle>
            <a:lvl1pPr marL="0" indent="0" algn="ctr">
              <a:buNone/>
              <a:defRPr sz="1956"/>
            </a:lvl1pPr>
            <a:lvl2pPr marL="372572" indent="0" algn="ctr">
              <a:buNone/>
              <a:defRPr sz="1630"/>
            </a:lvl2pPr>
            <a:lvl3pPr marL="745145" indent="0" algn="ctr">
              <a:buNone/>
              <a:defRPr sz="1467"/>
            </a:lvl3pPr>
            <a:lvl4pPr marL="1117717" indent="0" algn="ctr">
              <a:buNone/>
              <a:defRPr sz="1304"/>
            </a:lvl4pPr>
            <a:lvl5pPr marL="1490289" indent="0" algn="ctr">
              <a:buNone/>
              <a:defRPr sz="1304"/>
            </a:lvl5pPr>
            <a:lvl6pPr marL="1862861" indent="0" algn="ctr">
              <a:buNone/>
              <a:defRPr sz="1304"/>
            </a:lvl6pPr>
            <a:lvl7pPr marL="2235434" indent="0" algn="ctr">
              <a:buNone/>
              <a:defRPr sz="1304"/>
            </a:lvl7pPr>
            <a:lvl8pPr marL="2608006" indent="0" algn="ctr">
              <a:buNone/>
              <a:defRPr sz="1304"/>
            </a:lvl8pPr>
            <a:lvl9pPr marL="2980578" indent="0" algn="ctr">
              <a:buNone/>
              <a:defRPr sz="130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32641" y="569240"/>
            <a:ext cx="1606778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307" y="569240"/>
            <a:ext cx="472718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3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425" y="2665533"/>
            <a:ext cx="6427113" cy="4447496"/>
          </a:xfrm>
        </p:spPr>
        <p:txBody>
          <a:bodyPr anchor="b"/>
          <a:lstStyle>
            <a:lvl1pPr>
              <a:defRPr sz="48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425" y="7155106"/>
            <a:ext cx="6427113" cy="2338833"/>
          </a:xfrm>
        </p:spPr>
        <p:txBody>
          <a:bodyPr/>
          <a:lstStyle>
            <a:lvl1pPr marL="0" indent="0">
              <a:buNone/>
              <a:defRPr sz="1956">
                <a:solidFill>
                  <a:schemeClr val="tx1"/>
                </a:solidFill>
              </a:defRPr>
            </a:lvl1pPr>
            <a:lvl2pPr marL="372572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2pPr>
            <a:lvl3pPr marL="74514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3pPr>
            <a:lvl4pPr marL="1117717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4pPr>
            <a:lvl5pPr marL="1490289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5pPr>
            <a:lvl6pPr marL="1862861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6pPr>
            <a:lvl7pPr marL="2235434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7pPr>
            <a:lvl8pPr marL="2608006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8pPr>
            <a:lvl9pPr marL="2980578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306" y="2846200"/>
            <a:ext cx="3166983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2437" y="2846200"/>
            <a:ext cx="3166983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77" y="569242"/>
            <a:ext cx="6427113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279" y="2620980"/>
            <a:ext cx="3152428" cy="1284502"/>
          </a:xfrm>
        </p:spPr>
        <p:txBody>
          <a:bodyPr anchor="b"/>
          <a:lstStyle>
            <a:lvl1pPr marL="0" indent="0">
              <a:buNone/>
              <a:defRPr sz="1956" b="1"/>
            </a:lvl1pPr>
            <a:lvl2pPr marL="372572" indent="0">
              <a:buNone/>
              <a:defRPr sz="1630" b="1"/>
            </a:lvl2pPr>
            <a:lvl3pPr marL="745145" indent="0">
              <a:buNone/>
              <a:defRPr sz="1467" b="1"/>
            </a:lvl3pPr>
            <a:lvl4pPr marL="1117717" indent="0">
              <a:buNone/>
              <a:defRPr sz="1304" b="1"/>
            </a:lvl4pPr>
            <a:lvl5pPr marL="1490289" indent="0">
              <a:buNone/>
              <a:defRPr sz="1304" b="1"/>
            </a:lvl5pPr>
            <a:lvl6pPr marL="1862861" indent="0">
              <a:buNone/>
              <a:defRPr sz="1304" b="1"/>
            </a:lvl6pPr>
            <a:lvl7pPr marL="2235434" indent="0">
              <a:buNone/>
              <a:defRPr sz="1304" b="1"/>
            </a:lvl7pPr>
            <a:lvl8pPr marL="2608006" indent="0">
              <a:buNone/>
              <a:defRPr sz="1304" b="1"/>
            </a:lvl8pPr>
            <a:lvl9pPr marL="2980578" indent="0">
              <a:buNone/>
              <a:defRPr sz="13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279" y="3905482"/>
            <a:ext cx="3152428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2436" y="2620980"/>
            <a:ext cx="3167954" cy="1284502"/>
          </a:xfrm>
        </p:spPr>
        <p:txBody>
          <a:bodyPr anchor="b"/>
          <a:lstStyle>
            <a:lvl1pPr marL="0" indent="0">
              <a:buNone/>
              <a:defRPr sz="1956" b="1"/>
            </a:lvl1pPr>
            <a:lvl2pPr marL="372572" indent="0">
              <a:buNone/>
              <a:defRPr sz="1630" b="1"/>
            </a:lvl2pPr>
            <a:lvl3pPr marL="745145" indent="0">
              <a:buNone/>
              <a:defRPr sz="1467" b="1"/>
            </a:lvl3pPr>
            <a:lvl4pPr marL="1117717" indent="0">
              <a:buNone/>
              <a:defRPr sz="1304" b="1"/>
            </a:lvl4pPr>
            <a:lvl5pPr marL="1490289" indent="0">
              <a:buNone/>
              <a:defRPr sz="1304" b="1"/>
            </a:lvl5pPr>
            <a:lvl6pPr marL="1862861" indent="0">
              <a:buNone/>
              <a:defRPr sz="1304" b="1"/>
            </a:lvl6pPr>
            <a:lvl7pPr marL="2235434" indent="0">
              <a:buNone/>
              <a:defRPr sz="1304" b="1"/>
            </a:lvl7pPr>
            <a:lvl8pPr marL="2608006" indent="0">
              <a:buNone/>
              <a:defRPr sz="1304" b="1"/>
            </a:lvl8pPr>
            <a:lvl9pPr marL="2980578" indent="0">
              <a:buNone/>
              <a:defRPr sz="130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2436" y="3905482"/>
            <a:ext cx="3167954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2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78" y="712788"/>
            <a:ext cx="2403375" cy="2494756"/>
          </a:xfrm>
        </p:spPr>
        <p:txBody>
          <a:bodyPr anchor="b"/>
          <a:lstStyle>
            <a:lvl1pPr>
              <a:defRPr sz="26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54" y="1539429"/>
            <a:ext cx="3772436" cy="7598117"/>
          </a:xfrm>
        </p:spPr>
        <p:txBody>
          <a:bodyPr/>
          <a:lstStyle>
            <a:lvl1pPr>
              <a:defRPr sz="2608"/>
            </a:lvl1pPr>
            <a:lvl2pPr>
              <a:defRPr sz="2282"/>
            </a:lvl2pPr>
            <a:lvl3pPr>
              <a:defRPr sz="1956"/>
            </a:lvl3pPr>
            <a:lvl4pPr>
              <a:defRPr sz="1630"/>
            </a:lvl4pPr>
            <a:lvl5pPr>
              <a:defRPr sz="1630"/>
            </a:lvl5pPr>
            <a:lvl6pPr>
              <a:defRPr sz="1630"/>
            </a:lvl6pPr>
            <a:lvl7pPr>
              <a:defRPr sz="1630"/>
            </a:lvl7pPr>
            <a:lvl8pPr>
              <a:defRPr sz="1630"/>
            </a:lvl8pPr>
            <a:lvl9pPr>
              <a:defRPr sz="16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78" y="3207544"/>
            <a:ext cx="2403375" cy="5942372"/>
          </a:xfrm>
        </p:spPr>
        <p:txBody>
          <a:bodyPr/>
          <a:lstStyle>
            <a:lvl1pPr marL="0" indent="0">
              <a:buNone/>
              <a:defRPr sz="1304"/>
            </a:lvl1pPr>
            <a:lvl2pPr marL="372572" indent="0">
              <a:buNone/>
              <a:defRPr sz="1141"/>
            </a:lvl2pPr>
            <a:lvl3pPr marL="745145" indent="0">
              <a:buNone/>
              <a:defRPr sz="978"/>
            </a:lvl3pPr>
            <a:lvl4pPr marL="1117717" indent="0">
              <a:buNone/>
              <a:defRPr sz="815"/>
            </a:lvl4pPr>
            <a:lvl5pPr marL="1490289" indent="0">
              <a:buNone/>
              <a:defRPr sz="815"/>
            </a:lvl5pPr>
            <a:lvl6pPr marL="1862861" indent="0">
              <a:buNone/>
              <a:defRPr sz="815"/>
            </a:lvl6pPr>
            <a:lvl7pPr marL="2235434" indent="0">
              <a:buNone/>
              <a:defRPr sz="815"/>
            </a:lvl7pPr>
            <a:lvl8pPr marL="2608006" indent="0">
              <a:buNone/>
              <a:defRPr sz="815"/>
            </a:lvl8pPr>
            <a:lvl9pPr marL="2980578" indent="0">
              <a:buNone/>
              <a:defRPr sz="8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1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78" y="712788"/>
            <a:ext cx="2403375" cy="2494756"/>
          </a:xfrm>
        </p:spPr>
        <p:txBody>
          <a:bodyPr anchor="b"/>
          <a:lstStyle>
            <a:lvl1pPr>
              <a:defRPr sz="26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954" y="1539429"/>
            <a:ext cx="3772436" cy="7598117"/>
          </a:xfrm>
        </p:spPr>
        <p:txBody>
          <a:bodyPr anchor="t"/>
          <a:lstStyle>
            <a:lvl1pPr marL="0" indent="0">
              <a:buNone/>
              <a:defRPr sz="2608"/>
            </a:lvl1pPr>
            <a:lvl2pPr marL="372572" indent="0">
              <a:buNone/>
              <a:defRPr sz="2282"/>
            </a:lvl2pPr>
            <a:lvl3pPr marL="745145" indent="0">
              <a:buNone/>
              <a:defRPr sz="1956"/>
            </a:lvl3pPr>
            <a:lvl4pPr marL="1117717" indent="0">
              <a:buNone/>
              <a:defRPr sz="1630"/>
            </a:lvl4pPr>
            <a:lvl5pPr marL="1490289" indent="0">
              <a:buNone/>
              <a:defRPr sz="1630"/>
            </a:lvl5pPr>
            <a:lvl6pPr marL="1862861" indent="0">
              <a:buNone/>
              <a:defRPr sz="1630"/>
            </a:lvl6pPr>
            <a:lvl7pPr marL="2235434" indent="0">
              <a:buNone/>
              <a:defRPr sz="1630"/>
            </a:lvl7pPr>
            <a:lvl8pPr marL="2608006" indent="0">
              <a:buNone/>
              <a:defRPr sz="1630"/>
            </a:lvl8pPr>
            <a:lvl9pPr marL="2980578" indent="0">
              <a:buNone/>
              <a:defRPr sz="16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78" y="3207544"/>
            <a:ext cx="2403375" cy="5942372"/>
          </a:xfrm>
        </p:spPr>
        <p:txBody>
          <a:bodyPr/>
          <a:lstStyle>
            <a:lvl1pPr marL="0" indent="0">
              <a:buNone/>
              <a:defRPr sz="1304"/>
            </a:lvl1pPr>
            <a:lvl2pPr marL="372572" indent="0">
              <a:buNone/>
              <a:defRPr sz="1141"/>
            </a:lvl2pPr>
            <a:lvl3pPr marL="745145" indent="0">
              <a:buNone/>
              <a:defRPr sz="978"/>
            </a:lvl3pPr>
            <a:lvl4pPr marL="1117717" indent="0">
              <a:buNone/>
              <a:defRPr sz="815"/>
            </a:lvl4pPr>
            <a:lvl5pPr marL="1490289" indent="0">
              <a:buNone/>
              <a:defRPr sz="815"/>
            </a:lvl5pPr>
            <a:lvl6pPr marL="1862861" indent="0">
              <a:buNone/>
              <a:defRPr sz="815"/>
            </a:lvl6pPr>
            <a:lvl7pPr marL="2235434" indent="0">
              <a:buNone/>
              <a:defRPr sz="815"/>
            </a:lvl7pPr>
            <a:lvl8pPr marL="2608006" indent="0">
              <a:buNone/>
              <a:defRPr sz="815"/>
            </a:lvl8pPr>
            <a:lvl9pPr marL="2980578" indent="0">
              <a:buNone/>
              <a:defRPr sz="8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2308" y="569242"/>
            <a:ext cx="6427113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308" y="2846200"/>
            <a:ext cx="6427113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2306" y="9909729"/>
            <a:ext cx="167663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A706-9826-4AA8-99A2-FF83E132463F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8386" y="9909729"/>
            <a:ext cx="251495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62781" y="9909729"/>
            <a:ext cx="167663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F615-970D-4DC1-B726-9A8E08715B8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2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45145" rtl="0" eaLnBrk="1" latinLnBrk="0" hangingPunct="1">
        <a:lnSpc>
          <a:spcPct val="90000"/>
        </a:lnSpc>
        <a:spcBef>
          <a:spcPct val="0"/>
        </a:spcBef>
        <a:buNone/>
        <a:defRPr sz="35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286" indent="-186286" algn="l" defTabSz="745145" rtl="0" eaLnBrk="1" latinLnBrk="0" hangingPunct="1">
        <a:lnSpc>
          <a:spcPct val="90000"/>
        </a:lnSpc>
        <a:spcBef>
          <a:spcPts val="815"/>
        </a:spcBef>
        <a:buFont typeface="Arial" panose="020B0604020202020204" pitchFamily="34" charset="0"/>
        <a:buChar char="•"/>
        <a:defRPr sz="2282" kern="1200">
          <a:solidFill>
            <a:schemeClr val="tx1"/>
          </a:solidFill>
          <a:latin typeface="+mn-lt"/>
          <a:ea typeface="+mn-ea"/>
          <a:cs typeface="+mn-cs"/>
        </a:defRPr>
      </a:lvl1pPr>
      <a:lvl2pPr marL="558858" indent="-186286" algn="l" defTabSz="745145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2pPr>
      <a:lvl3pPr marL="931431" indent="-186286" algn="l" defTabSz="745145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304003" indent="-186286" algn="l" defTabSz="745145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676575" indent="-186286" algn="l" defTabSz="745145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2049148" indent="-186286" algn="l" defTabSz="745145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6pPr>
      <a:lvl7pPr marL="2421720" indent="-186286" algn="l" defTabSz="745145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794292" indent="-186286" algn="l" defTabSz="745145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3166864" indent="-186286" algn="l" defTabSz="745145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372572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745145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17717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1490289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5pPr>
      <a:lvl6pPr marL="1862861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6pPr>
      <a:lvl7pPr marL="2235434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7pPr>
      <a:lvl8pPr marL="2608006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8pPr>
      <a:lvl9pPr marL="2980578" algn="l" defTabSz="745145" rtl="0" eaLnBrk="1" latinLnBrk="0" hangingPunct="1">
        <a:defRPr sz="1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16DE409-81D2-4639-B8A9-6F8B07533282}"/>
              </a:ext>
            </a:extLst>
          </p:cNvPr>
          <p:cNvSpPr/>
          <p:nvPr/>
        </p:nvSpPr>
        <p:spPr>
          <a:xfrm>
            <a:off x="-131051" y="1"/>
            <a:ext cx="2721790" cy="10691815"/>
          </a:xfrm>
          <a:prstGeom prst="rect">
            <a:avLst/>
          </a:prstGeom>
          <a:solidFill>
            <a:srgbClr val="4550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9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4CC7A5-3C09-446B-95DF-4B5D3D22B1F9}"/>
              </a:ext>
            </a:extLst>
          </p:cNvPr>
          <p:cNvSpPr/>
          <p:nvPr/>
        </p:nvSpPr>
        <p:spPr>
          <a:xfrm>
            <a:off x="2545992" y="2676033"/>
            <a:ext cx="3221641" cy="35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514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514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C9928D-506B-45DB-A604-395C3A7C78A7}"/>
              </a:ext>
            </a:extLst>
          </p:cNvPr>
          <p:cNvSpPr/>
          <p:nvPr/>
        </p:nvSpPr>
        <p:spPr>
          <a:xfrm>
            <a:off x="-25003" y="7283455"/>
            <a:ext cx="2202602" cy="35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9633">
              <a:lnSpc>
                <a:spcPct val="107000"/>
              </a:lnSpc>
              <a:spcAft>
                <a:spcPts val="756"/>
              </a:spcAft>
            </a:pPr>
            <a:r>
              <a:rPr lang="fr-MA" sz="151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LOISIRS</a:t>
            </a:r>
            <a:endParaRPr lang="fr-FR" sz="1514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0" name="Table 122">
            <a:extLst>
              <a:ext uri="{FF2B5EF4-FFF2-40B4-BE49-F238E27FC236}">
                <a16:creationId xmlns:a16="http://schemas.microsoft.com/office/drawing/2014/main" id="{F2D05AA5-70C9-4D48-9797-689686220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19132"/>
              </p:ext>
            </p:extLst>
          </p:nvPr>
        </p:nvGraphicFramePr>
        <p:xfrm>
          <a:off x="180158" y="7681049"/>
          <a:ext cx="2058392" cy="145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92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1451659">
                <a:tc>
                  <a:txBody>
                    <a:bodyPr/>
                    <a:lstStyle/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Football</a:t>
                      </a: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Jeux d'échecs</a:t>
                      </a: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Natation</a:t>
                      </a: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Yoga</a:t>
                      </a: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endParaRPr lang="fr-FR" sz="11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472" marR="86472" marT="43237" marB="432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94A1567F-221C-48FC-8F4C-AB699F16E786}"/>
              </a:ext>
            </a:extLst>
          </p:cNvPr>
          <p:cNvSpPr/>
          <p:nvPr/>
        </p:nvSpPr>
        <p:spPr>
          <a:xfrm>
            <a:off x="-234626" y="2461710"/>
            <a:ext cx="2639860" cy="590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660" tIns="45830" rIns="91660" bIns="458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2653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Amine  </a:t>
            </a:r>
            <a:r>
              <a:rPr lang="fr-FR" sz="2653" b="1" dirty="0">
                <a:solidFill>
                  <a:srgbClr val="94A6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DOUICHAT</a:t>
            </a: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42AC7325-7900-4E4C-A116-5AB66075E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34" y="920736"/>
            <a:ext cx="4357252" cy="100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60" tIns="45830" rIns="91660" bIns="45830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CA" sz="1160" dirty="0">
                <a:ea typeface="Open Sans" panose="020B0606030504020204" pitchFamily="34" charset="0"/>
                <a:cs typeface="Open Sans" panose="020B0606030504020204" pitchFamily="34" charset="0"/>
              </a:rPr>
              <a:t>Actuellement </a:t>
            </a:r>
            <a:r>
              <a:rPr lang="fr-FR" sz="1160" dirty="0"/>
              <a:t>étudiant en deuxi</a:t>
            </a:r>
            <a:r>
              <a:rPr lang="en-US" sz="1160" dirty="0"/>
              <a:t>ème ann</a:t>
            </a:r>
            <a:r>
              <a:rPr lang="fr-FR" sz="1160" dirty="0"/>
              <a:t>ée </a:t>
            </a:r>
            <a:r>
              <a:rPr lang="fr-FR" sz="1229" dirty="0"/>
              <a:t>baccalauréat sciences physiques. Je cherche à intégrer une école , </a:t>
            </a:r>
            <a:r>
              <a:rPr lang="fr-FR" sz="1160" dirty="0"/>
              <a:t>je suis ouvert au monde et aux nouvelles idées et je m’adapte rapidement à toute situation. J’ai une forte volonté d’apprendre et d’exploiter et d’enrichir mes connaissances 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1F6BFB7D-523B-495C-BE37-54AE0266BE9C}"/>
              </a:ext>
            </a:extLst>
          </p:cNvPr>
          <p:cNvSpPr/>
          <p:nvPr/>
        </p:nvSpPr>
        <p:spPr>
          <a:xfrm>
            <a:off x="2631923" y="3164653"/>
            <a:ext cx="4679253" cy="180590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660" tIns="45830" rIns="91660" bIns="45830" anchor="t" anchorCtr="0" compatLnSpc="0">
            <a:spAutoFit/>
          </a:bodyPr>
          <a:lstStyle/>
          <a:p>
            <a:r>
              <a:rPr lang="fr-FR" sz="1216" b="1" dirty="0"/>
              <a:t>2022 – 2023 Deuxième année Baccalauréat Sciences physiques</a:t>
            </a:r>
          </a:p>
          <a:p>
            <a:endParaRPr lang="fr-FR" sz="1216" b="1" dirty="0"/>
          </a:p>
          <a:p>
            <a:r>
              <a:rPr lang="fr-FR" sz="1216" dirty="0"/>
              <a:t>Lycée Lahcen el Ouazzani Safi, Maroc</a:t>
            </a:r>
          </a:p>
          <a:p>
            <a:endParaRPr lang="fr-FR" sz="1216" dirty="0"/>
          </a:p>
          <a:p>
            <a:r>
              <a:rPr lang="fr-FR" sz="1216" b="1" dirty="0"/>
              <a:t>2021 – 2022 Première année Baccalauréat Sciences mathématiques</a:t>
            </a:r>
          </a:p>
          <a:p>
            <a:endParaRPr lang="fr-FR" sz="1216" b="1" dirty="0"/>
          </a:p>
          <a:p>
            <a:r>
              <a:rPr lang="fr-FR" sz="1216" dirty="0"/>
              <a:t>Lycée Lahcen el Ouazzani Safi, Maroc </a:t>
            </a:r>
          </a:p>
          <a:p>
            <a:endParaRPr lang="fr-FR" sz="1216" dirty="0"/>
          </a:p>
          <a:p>
            <a:endParaRPr lang="fr-FR" sz="1216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4" name="Group 88">
            <a:extLst>
              <a:ext uri="{FF2B5EF4-FFF2-40B4-BE49-F238E27FC236}">
                <a16:creationId xmlns:a16="http://schemas.microsoft.com/office/drawing/2014/main" id="{25CB754F-0F34-4F53-945C-EE964F5E28D3}"/>
              </a:ext>
            </a:extLst>
          </p:cNvPr>
          <p:cNvGrpSpPr/>
          <p:nvPr/>
        </p:nvGrpSpPr>
        <p:grpSpPr>
          <a:xfrm>
            <a:off x="140552" y="3410707"/>
            <a:ext cx="2199179" cy="1347000"/>
            <a:chOff x="1341479" y="891885"/>
            <a:chExt cx="1989446" cy="942431"/>
          </a:xfrm>
        </p:grpSpPr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F711CEF1-8588-42AF-BC02-14A6A7985C64}"/>
                </a:ext>
              </a:extLst>
            </p:cNvPr>
            <p:cNvGrpSpPr/>
            <p:nvPr/>
          </p:nvGrpSpPr>
          <p:grpSpPr>
            <a:xfrm>
              <a:off x="1598023" y="926824"/>
              <a:ext cx="1732902" cy="907492"/>
              <a:chOff x="64217" y="929044"/>
              <a:chExt cx="1732902" cy="90749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E813922-87D9-4CE2-9678-CF882026EF38}"/>
                  </a:ext>
                </a:extLst>
              </p:cNvPr>
              <p:cNvSpPr/>
              <p:nvPr/>
            </p:nvSpPr>
            <p:spPr>
              <a:xfrm>
                <a:off x="64217" y="1598589"/>
                <a:ext cx="1732902" cy="237947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105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Quartier EZZOHOUR Bloc 46 N 30</a:t>
                </a:r>
              </a:p>
              <a:p>
                <a:r>
                  <a:rPr lang="fr-FR" sz="1105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Safi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572A342-403E-49CE-AA18-4CD8A3122164}"/>
                  </a:ext>
                </a:extLst>
              </p:cNvPr>
              <p:cNvSpPr/>
              <p:nvPr/>
            </p:nvSpPr>
            <p:spPr>
              <a:xfrm>
                <a:off x="144107" y="929044"/>
                <a:ext cx="970135" cy="11897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5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105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212 0643249411 </a:t>
                </a:r>
                <a:endParaRPr lang="fr-FR" sz="1105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0D7114-F5D1-4AE9-A5E9-D23CB27EC742}"/>
                  </a:ext>
                </a:extLst>
              </p:cNvPr>
              <p:cNvSpPr/>
              <p:nvPr/>
            </p:nvSpPr>
            <p:spPr>
              <a:xfrm>
                <a:off x="130078" y="1254604"/>
                <a:ext cx="1432725" cy="11897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105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aminedouichat@gmail.com</a:t>
                </a:r>
              </a:p>
            </p:txBody>
          </p:sp>
        </p:grpSp>
        <p:sp>
          <p:nvSpPr>
            <p:cNvPr id="46" name="شكل حر 78">
              <a:extLst>
                <a:ext uri="{FF2B5EF4-FFF2-40B4-BE49-F238E27FC236}">
                  <a16:creationId xmlns:a16="http://schemas.microsoft.com/office/drawing/2014/main" id="{B686A1E9-904E-48ED-B48D-3B1E09DA3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557131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1080" tIns="50540" rIns="101080" bIns="5054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095">
                <a:solidFill>
                  <a:schemeClr val="bg1"/>
                </a:solidFill>
              </a:endParaRPr>
            </a:p>
          </p:txBody>
        </p:sp>
        <p:sp>
          <p:nvSpPr>
            <p:cNvPr id="47" name="شكل حر 85">
              <a:extLst>
                <a:ext uri="{FF2B5EF4-FFF2-40B4-BE49-F238E27FC236}">
                  <a16:creationId xmlns:a16="http://schemas.microsoft.com/office/drawing/2014/main" id="{03686EE7-2B76-4747-9BB6-526A187B4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1080" tIns="50540" rIns="101080" bIns="5054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3095">
                <a:solidFill>
                  <a:schemeClr val="bg1"/>
                </a:solidFill>
              </a:endParaRPr>
            </a:p>
          </p:txBody>
        </p:sp>
        <p:sp>
          <p:nvSpPr>
            <p:cNvPr id="48" name="Freeform: Shape 93">
              <a:extLst>
                <a:ext uri="{FF2B5EF4-FFF2-40B4-BE49-F238E27FC236}">
                  <a16:creationId xmlns:a16="http://schemas.microsoft.com/office/drawing/2014/main" id="{9464364A-627F-466D-8C70-791B2A4A517D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3095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8676D40-FADA-4381-9251-AA0977AF0D49}"/>
              </a:ext>
            </a:extLst>
          </p:cNvPr>
          <p:cNvSpPr/>
          <p:nvPr/>
        </p:nvSpPr>
        <p:spPr>
          <a:xfrm>
            <a:off x="2545993" y="4992993"/>
            <a:ext cx="2348275" cy="35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14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COMPETENCE</a:t>
            </a:r>
            <a:endParaRPr lang="fr-FR" sz="1514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CBE931-7386-4FA5-AF94-6E268BB58344}"/>
              </a:ext>
            </a:extLst>
          </p:cNvPr>
          <p:cNvSpPr/>
          <p:nvPr/>
        </p:nvSpPr>
        <p:spPr>
          <a:xfrm>
            <a:off x="40563" y="5772423"/>
            <a:ext cx="2202602" cy="35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514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514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4" name="Table 68">
            <a:extLst>
              <a:ext uri="{FF2B5EF4-FFF2-40B4-BE49-F238E27FC236}">
                <a16:creationId xmlns:a16="http://schemas.microsoft.com/office/drawing/2014/main" id="{64305183-E212-4FFF-94D4-AB5D5D63C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78804"/>
              </p:ext>
            </p:extLst>
          </p:nvPr>
        </p:nvGraphicFramePr>
        <p:xfrm>
          <a:off x="159738" y="6209419"/>
          <a:ext cx="2058392" cy="83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392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837371">
                <a:tc>
                  <a:txBody>
                    <a:bodyPr/>
                    <a:lstStyle/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fr-CA" sz="11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Arabe</a:t>
                      </a:r>
                      <a:r>
                        <a:rPr lang="fr-CA" sz="1100" baseline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baseline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  Courant</a:t>
                      </a:r>
                      <a:endParaRPr lang="en-US" sz="11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marR="0" indent="-179388" algn="l" defTabSz="422152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Français Courant</a:t>
                      </a:r>
                    </a:p>
                    <a:p>
                      <a:pPr marL="179388" marR="0" indent="-179388" algn="l" defTabSz="422152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CA" sz="11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Anglais</a:t>
                      </a:r>
                      <a:r>
                        <a:rPr lang="fr-CA" sz="1100" baseline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baseline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Moyen</a:t>
                      </a:r>
                      <a:endParaRPr lang="en-US" sz="11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472" marR="86472" marT="43237" marB="432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cxnSp>
        <p:nvCxnSpPr>
          <p:cNvPr id="55" name="Straight Connector 77">
            <a:extLst>
              <a:ext uri="{FF2B5EF4-FFF2-40B4-BE49-F238E27FC236}">
                <a16:creationId xmlns:a16="http://schemas.microsoft.com/office/drawing/2014/main" id="{093589E2-C1EC-44DA-A7BA-47577A838BF4}"/>
              </a:ext>
            </a:extLst>
          </p:cNvPr>
          <p:cNvCxnSpPr/>
          <p:nvPr/>
        </p:nvCxnSpPr>
        <p:spPr>
          <a:xfrm>
            <a:off x="107733" y="6116917"/>
            <a:ext cx="2080442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78">
            <a:extLst>
              <a:ext uri="{FF2B5EF4-FFF2-40B4-BE49-F238E27FC236}">
                <a16:creationId xmlns:a16="http://schemas.microsoft.com/office/drawing/2014/main" id="{201C22B5-D2F1-4B37-91AF-AA47C272FBF7}"/>
              </a:ext>
            </a:extLst>
          </p:cNvPr>
          <p:cNvCxnSpPr/>
          <p:nvPr/>
        </p:nvCxnSpPr>
        <p:spPr>
          <a:xfrm>
            <a:off x="107733" y="7593551"/>
            <a:ext cx="2080442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1">
            <a:extLst>
              <a:ext uri="{FF2B5EF4-FFF2-40B4-BE49-F238E27FC236}">
                <a16:creationId xmlns:a16="http://schemas.microsoft.com/office/drawing/2014/main" id="{548503E6-2952-4630-B88C-28E38DB9B3E6}"/>
              </a:ext>
            </a:extLst>
          </p:cNvPr>
          <p:cNvCxnSpPr/>
          <p:nvPr/>
        </p:nvCxnSpPr>
        <p:spPr>
          <a:xfrm>
            <a:off x="2644555" y="3034186"/>
            <a:ext cx="4301662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80">
            <a:extLst>
              <a:ext uri="{FF2B5EF4-FFF2-40B4-BE49-F238E27FC236}">
                <a16:creationId xmlns:a16="http://schemas.microsoft.com/office/drawing/2014/main" id="{B72AEB15-16D6-42D6-AC85-0933CDE7CC7C}"/>
              </a:ext>
            </a:extLst>
          </p:cNvPr>
          <p:cNvCxnSpPr/>
          <p:nvPr/>
        </p:nvCxnSpPr>
        <p:spPr>
          <a:xfrm>
            <a:off x="2631485" y="5308176"/>
            <a:ext cx="4301662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5985239-EF8F-46C4-A019-0130E611DC23}"/>
              </a:ext>
            </a:extLst>
          </p:cNvPr>
          <p:cNvSpPr/>
          <p:nvPr/>
        </p:nvSpPr>
        <p:spPr>
          <a:xfrm>
            <a:off x="2624695" y="9331850"/>
            <a:ext cx="4301662" cy="35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844" b="1" dirty="0"/>
              <a:t>ACTIVITES PARASCOLAIRES</a:t>
            </a:r>
            <a:endParaRPr lang="fr-FR" sz="1844" dirty="0"/>
          </a:p>
          <a:p>
            <a:endParaRPr lang="fr-FR" sz="1514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0" name="Straight Connector 73">
            <a:extLst>
              <a:ext uri="{FF2B5EF4-FFF2-40B4-BE49-F238E27FC236}">
                <a16:creationId xmlns:a16="http://schemas.microsoft.com/office/drawing/2014/main" id="{C5FAFA14-CFBD-49B0-A875-79C4F36CC86D}"/>
              </a:ext>
            </a:extLst>
          </p:cNvPr>
          <p:cNvCxnSpPr/>
          <p:nvPr/>
        </p:nvCxnSpPr>
        <p:spPr>
          <a:xfrm>
            <a:off x="2727717" y="9552772"/>
            <a:ext cx="4301662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7162C3-9B94-4D3B-B16C-A718050EF842}"/>
              </a:ext>
            </a:extLst>
          </p:cNvPr>
          <p:cNvSpPr/>
          <p:nvPr/>
        </p:nvSpPr>
        <p:spPr>
          <a:xfrm>
            <a:off x="2727716" y="9752137"/>
            <a:ext cx="4339666" cy="52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9524" indent="-189524">
              <a:spcBef>
                <a:spcPts val="332"/>
              </a:spcBef>
              <a:spcAft>
                <a:spcPts val="332"/>
              </a:spcAft>
              <a:buFont typeface="Wingdings" panose="05000000000000000000" pitchFamily="2" charset="2"/>
              <a:buChar char="§"/>
            </a:pPr>
            <a:r>
              <a:rPr lang="en-US" sz="1160" dirty="0">
                <a:ea typeface="Open Sans" panose="020B0606030504020204" pitchFamily="34" charset="0"/>
                <a:cs typeface="Open Sans" panose="020B0606030504020204" pitchFamily="34" charset="0"/>
              </a:rPr>
              <a:t>Participation à la </a:t>
            </a:r>
            <a:r>
              <a:rPr lang="fr-FR" sz="1160" dirty="0">
                <a:ea typeface="Open Sans" panose="020B0606030504020204" pitchFamily="34" charset="0"/>
                <a:cs typeface="Open Sans" panose="020B0606030504020204" pitchFamily="34" charset="0"/>
              </a:rPr>
              <a:t>compétition</a:t>
            </a:r>
            <a:r>
              <a:rPr lang="en-US" sz="1160" dirty="0">
                <a:ea typeface="Open Sans" panose="020B0606030504020204" pitchFamily="34" charset="0"/>
                <a:cs typeface="Open Sans" panose="020B0606030504020204" pitchFamily="34" charset="0"/>
              </a:rPr>
              <a:t>  de football</a:t>
            </a:r>
          </a:p>
          <a:p>
            <a:pPr marL="189524" indent="-189524">
              <a:spcBef>
                <a:spcPts val="332"/>
              </a:spcBef>
              <a:spcAft>
                <a:spcPts val="332"/>
              </a:spcAft>
              <a:buFont typeface="Wingdings" panose="05000000000000000000" pitchFamily="2" charset="2"/>
              <a:buChar char="§"/>
            </a:pPr>
            <a:endParaRPr lang="fr-FR" sz="116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2" name="Group 1">
            <a:extLst>
              <a:ext uri="{FF2B5EF4-FFF2-40B4-BE49-F238E27FC236}">
                <a16:creationId xmlns:a16="http://schemas.microsoft.com/office/drawing/2014/main" id="{90481759-CD71-4C07-B6EA-C6EBC8830A4E}"/>
              </a:ext>
            </a:extLst>
          </p:cNvPr>
          <p:cNvGrpSpPr/>
          <p:nvPr/>
        </p:nvGrpSpPr>
        <p:grpSpPr>
          <a:xfrm>
            <a:off x="2674459" y="5830736"/>
            <a:ext cx="4501983" cy="1412681"/>
            <a:chOff x="2544794" y="7318953"/>
            <a:chExt cx="4072631" cy="145847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A40848-A6DB-46BF-8ABB-305A17C1B48D}"/>
                </a:ext>
              </a:extLst>
            </p:cNvPr>
            <p:cNvSpPr/>
            <p:nvPr/>
          </p:nvSpPr>
          <p:spPr>
            <a:xfrm>
              <a:off x="2544794" y="7318953"/>
              <a:ext cx="2069274" cy="14584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472" tIns="43237" rIns="86472" bIns="43237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98298" indent="-198298">
                <a:lnSpc>
                  <a:spcPct val="114000"/>
                </a:lnSpc>
                <a:spcBef>
                  <a:spcPts val="332"/>
                </a:spcBef>
                <a:spcAft>
                  <a:spcPts val="332"/>
                </a:spcAft>
                <a:buFont typeface="Wingdings" panose="05000000000000000000" pitchFamily="2" charset="2"/>
                <a:buChar char="§"/>
              </a:pPr>
              <a:r>
                <a:rPr lang="en-US" sz="116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Mathématique</a:t>
              </a:r>
            </a:p>
            <a:p>
              <a:pPr marL="198298" indent="-198298">
                <a:lnSpc>
                  <a:spcPct val="114000"/>
                </a:lnSpc>
                <a:spcBef>
                  <a:spcPts val="332"/>
                </a:spcBef>
                <a:spcAft>
                  <a:spcPts val="332"/>
                </a:spcAft>
                <a:buFont typeface="Wingdings" panose="05000000000000000000" pitchFamily="2" charset="2"/>
                <a:buChar char="§"/>
              </a:pPr>
              <a:r>
                <a:rPr lang="en-US" sz="116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Education islamique</a:t>
              </a:r>
            </a:p>
            <a:p>
              <a:pPr marL="198298" indent="-198298">
                <a:lnSpc>
                  <a:spcPct val="114000"/>
                </a:lnSpc>
                <a:spcBef>
                  <a:spcPts val="332"/>
                </a:spcBef>
                <a:spcAft>
                  <a:spcPts val="332"/>
                </a:spcAft>
                <a:buFont typeface="Wingdings" panose="05000000000000000000" pitchFamily="2" charset="2"/>
                <a:buChar char="§"/>
              </a:pPr>
              <a:r>
                <a:rPr lang="en-US" sz="116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Physique</a:t>
              </a:r>
            </a:p>
            <a:p>
              <a:pPr marL="198298" indent="-198298">
                <a:lnSpc>
                  <a:spcPct val="114000"/>
                </a:lnSpc>
                <a:spcBef>
                  <a:spcPts val="332"/>
                </a:spcBef>
                <a:spcAft>
                  <a:spcPts val="332"/>
                </a:spcAft>
                <a:buFont typeface="Wingdings" panose="05000000000000000000" pitchFamily="2" charset="2"/>
                <a:buChar char="§"/>
              </a:pPr>
              <a:r>
                <a:rPr lang="en-US" sz="116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Chimie</a:t>
              </a:r>
            </a:p>
            <a:p>
              <a:pPr marL="198298" indent="-198298">
                <a:lnSpc>
                  <a:spcPct val="114000"/>
                </a:lnSpc>
                <a:spcBef>
                  <a:spcPts val="332"/>
                </a:spcBef>
                <a:spcAft>
                  <a:spcPts val="332"/>
                </a:spcAft>
                <a:buFont typeface="Wingdings" panose="05000000000000000000" pitchFamily="2" charset="2"/>
                <a:buChar char="§"/>
              </a:pPr>
              <a:r>
                <a:rPr lang="en-US" sz="116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Sciences naturelles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E8F448-4472-4254-AA65-9D64D7EA1F61}"/>
                </a:ext>
              </a:extLst>
            </p:cNvPr>
            <p:cNvSpPr/>
            <p:nvPr/>
          </p:nvSpPr>
          <p:spPr>
            <a:xfrm>
              <a:off x="4548151" y="7344836"/>
              <a:ext cx="2069274" cy="879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472" tIns="43237" rIns="86472" bIns="43237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98298" indent="-198298">
                <a:lnSpc>
                  <a:spcPct val="114000"/>
                </a:lnSpc>
                <a:spcBef>
                  <a:spcPts val="332"/>
                </a:spcBef>
                <a:spcAft>
                  <a:spcPts val="332"/>
                </a:spcAft>
                <a:buFont typeface="Wingdings" panose="05000000000000000000" pitchFamily="2" charset="2"/>
                <a:buChar char="§"/>
              </a:pPr>
              <a:r>
                <a:rPr lang="en-US" sz="116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Philosophie </a:t>
              </a:r>
            </a:p>
            <a:p>
              <a:pPr marL="198298" indent="-198298">
                <a:lnSpc>
                  <a:spcPct val="114000"/>
                </a:lnSpc>
                <a:spcBef>
                  <a:spcPts val="332"/>
                </a:spcBef>
                <a:spcAft>
                  <a:spcPts val="332"/>
                </a:spcAft>
                <a:buFont typeface="Wingdings" panose="05000000000000000000" pitchFamily="2" charset="2"/>
                <a:buChar char="§"/>
              </a:pPr>
              <a:r>
                <a:rPr lang="en-US" sz="116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Français</a:t>
              </a:r>
            </a:p>
            <a:p>
              <a:pPr marL="198298" indent="-198298">
                <a:lnSpc>
                  <a:spcPct val="114000"/>
                </a:lnSpc>
                <a:spcBef>
                  <a:spcPts val="332"/>
                </a:spcBef>
                <a:spcAft>
                  <a:spcPts val="332"/>
                </a:spcAft>
                <a:buFont typeface="Wingdings" panose="05000000000000000000" pitchFamily="2" charset="2"/>
                <a:buChar char="§"/>
              </a:pPr>
              <a:r>
                <a:rPr lang="en-US" sz="116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Anglais</a:t>
              </a:r>
              <a:endParaRPr lang="fr-MA" sz="116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9CDB049E-2693-4167-8FE4-D0B79A74DA87}"/>
              </a:ext>
            </a:extLst>
          </p:cNvPr>
          <p:cNvSpPr/>
          <p:nvPr/>
        </p:nvSpPr>
        <p:spPr>
          <a:xfrm>
            <a:off x="2656911" y="393872"/>
            <a:ext cx="3221641" cy="358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56"/>
              </a:spcAft>
              <a:buSzPct val="150000"/>
            </a:pPr>
            <a:endParaRPr lang="ar-MA" sz="1514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cxnSp>
        <p:nvCxnSpPr>
          <p:cNvPr id="66" name="Straight Connector 37">
            <a:extLst>
              <a:ext uri="{FF2B5EF4-FFF2-40B4-BE49-F238E27FC236}">
                <a16:creationId xmlns:a16="http://schemas.microsoft.com/office/drawing/2014/main" id="{50FD2A64-47ED-44AB-9BB0-97414F0ABA78}"/>
              </a:ext>
            </a:extLst>
          </p:cNvPr>
          <p:cNvCxnSpPr/>
          <p:nvPr/>
        </p:nvCxnSpPr>
        <p:spPr>
          <a:xfrm>
            <a:off x="2765720" y="732093"/>
            <a:ext cx="4301662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9B2C8AD-850B-486B-A57A-49493D940F8C}"/>
              </a:ext>
            </a:extLst>
          </p:cNvPr>
          <p:cNvSpPr/>
          <p:nvPr/>
        </p:nvSpPr>
        <p:spPr>
          <a:xfrm>
            <a:off x="2588943" y="5409456"/>
            <a:ext cx="1635384" cy="376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60" u="sng" dirty="0"/>
              <a:t>Compétences</a:t>
            </a:r>
            <a:r>
              <a:rPr lang="en-GB" sz="1844" u="sng" dirty="0"/>
              <a:t> </a:t>
            </a:r>
            <a:r>
              <a:rPr lang="en-GB" sz="1160" u="sng" dirty="0"/>
              <a:t>métiers</a:t>
            </a:r>
            <a:r>
              <a:rPr lang="en-GB" sz="1844" u="sng" dirty="0"/>
              <a:t> 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26DE1E-3E83-4BF1-AF61-5D2CA6524D65}"/>
              </a:ext>
            </a:extLst>
          </p:cNvPr>
          <p:cNvSpPr/>
          <p:nvPr/>
        </p:nvSpPr>
        <p:spPr>
          <a:xfrm>
            <a:off x="2645704" y="7244193"/>
            <a:ext cx="2233304" cy="376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60" u="sng" dirty="0"/>
              <a:t>Compétences</a:t>
            </a:r>
            <a:r>
              <a:rPr lang="en-GB" sz="1844" u="sng" dirty="0"/>
              <a:t> </a:t>
            </a:r>
            <a:r>
              <a:rPr lang="en-GB" sz="1160" u="sng" dirty="0"/>
              <a:t>interpersonnelles</a:t>
            </a:r>
            <a:r>
              <a:rPr lang="en-GB" sz="1844" u="sng" dirty="0"/>
              <a:t> 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1D4ECE-9341-487C-A39F-662E7EF9B86D}"/>
              </a:ext>
            </a:extLst>
          </p:cNvPr>
          <p:cNvSpPr/>
          <p:nvPr/>
        </p:nvSpPr>
        <p:spPr>
          <a:xfrm>
            <a:off x="2696644" y="7681049"/>
            <a:ext cx="4479797" cy="141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6472" tIns="43237" rIns="86472" bIns="4323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98298" indent="-198298">
              <a:lnSpc>
                <a:spcPct val="114000"/>
              </a:lnSpc>
              <a:spcBef>
                <a:spcPts val="332"/>
              </a:spcBef>
              <a:spcAft>
                <a:spcPts val="332"/>
              </a:spcAft>
              <a:buFont typeface="Wingdings" panose="05000000000000000000" pitchFamily="2" charset="2"/>
              <a:buChar char="§"/>
            </a:pPr>
            <a:r>
              <a:rPr lang="fr-FR" sz="116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Adaptation </a:t>
            </a:r>
          </a:p>
          <a:p>
            <a:pPr marL="198298" indent="-198298">
              <a:lnSpc>
                <a:spcPct val="114000"/>
              </a:lnSpc>
              <a:spcBef>
                <a:spcPts val="332"/>
              </a:spcBef>
              <a:spcAft>
                <a:spcPts val="332"/>
              </a:spcAft>
              <a:buFont typeface="Wingdings" panose="05000000000000000000" pitchFamily="2" charset="2"/>
              <a:buChar char="§"/>
            </a:pPr>
            <a:r>
              <a:rPr lang="fr-FR" sz="116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Curiosité intellectuelle et créativité</a:t>
            </a:r>
          </a:p>
          <a:p>
            <a:pPr marL="198298" indent="-198298">
              <a:lnSpc>
                <a:spcPct val="114000"/>
              </a:lnSpc>
              <a:spcBef>
                <a:spcPts val="332"/>
              </a:spcBef>
              <a:spcAft>
                <a:spcPts val="332"/>
              </a:spcAft>
              <a:buFont typeface="Wingdings" panose="05000000000000000000" pitchFamily="2" charset="2"/>
              <a:buChar char="§"/>
            </a:pPr>
            <a:r>
              <a:rPr lang="fr-FR" sz="116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Esprit critique</a:t>
            </a:r>
          </a:p>
          <a:p>
            <a:pPr marL="198298" indent="-198298">
              <a:lnSpc>
                <a:spcPct val="114000"/>
              </a:lnSpc>
              <a:spcBef>
                <a:spcPts val="332"/>
              </a:spcBef>
              <a:spcAft>
                <a:spcPts val="332"/>
              </a:spcAft>
              <a:buFont typeface="Wingdings" panose="05000000000000000000" pitchFamily="2" charset="2"/>
              <a:buChar char="§"/>
            </a:pPr>
            <a:r>
              <a:rPr lang="fr-FR" sz="116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Flexibilité</a:t>
            </a:r>
          </a:p>
          <a:p>
            <a:pPr marL="198298" indent="-198298">
              <a:lnSpc>
                <a:spcPct val="114000"/>
              </a:lnSpc>
              <a:spcBef>
                <a:spcPts val="332"/>
              </a:spcBef>
              <a:spcAft>
                <a:spcPts val="332"/>
              </a:spcAft>
              <a:buFont typeface="Wingdings" panose="05000000000000000000" pitchFamily="2" charset="2"/>
              <a:buChar char="§"/>
            </a:pPr>
            <a:r>
              <a:rPr lang="en-US" sz="116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Esprit d’équipe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8" y="317048"/>
            <a:ext cx="1948369" cy="1947608"/>
          </a:xfrm>
          <a:prstGeom prst="ellipse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6204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142</Words>
  <Application>Microsoft Office PowerPoint</Application>
  <PresentationFormat>Personnalisé</PresentationFormat>
  <Paragraphs>41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5</cp:revision>
  <dcterms:created xsi:type="dcterms:W3CDTF">2023-02-11T21:23:03Z</dcterms:created>
  <dcterms:modified xsi:type="dcterms:W3CDTF">2023-02-23T10:45:55Z</dcterms:modified>
</cp:coreProperties>
</file>