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3017160" cy="3017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926080" y="1737360"/>
            <a:ext cx="6674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798200" y="3020400"/>
            <a:ext cx="85950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ce181e"/>
                </a:solidFill>
                <a:latin typeface="Arial"/>
              </a:rPr>
              <a:t>Python Basics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52440" y="324000"/>
            <a:ext cx="4847040" cy="85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52440" y="1235160"/>
            <a:ext cx="3285000" cy="63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Outline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52440" y="1931040"/>
            <a:ext cx="1144260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About python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Program lifetime and compilation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Installation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Syntax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Logic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Data types (1)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Arithmetic operations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Data types (2)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Functions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anjari Bold"/>
                <a:ea typeface="Hack"/>
              </a:rPr>
              <a:t>Classes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2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29880" cy="98100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650268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3777120" y="6242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69483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85809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>
            <a:off x="79275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74242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83412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72655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657216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3"/>
          <p:cNvSpPr/>
          <p:nvPr/>
        </p:nvSpPr>
        <p:spPr>
          <a:xfrm>
            <a:off x="914112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4"/>
          <p:cNvSpPr/>
          <p:nvPr/>
        </p:nvSpPr>
        <p:spPr>
          <a:xfrm>
            <a:off x="874620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75668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6"/>
          <p:cNvSpPr/>
          <p:nvPr/>
        </p:nvSpPr>
        <p:spPr>
          <a:xfrm>
            <a:off x="9368280" y="6356160"/>
            <a:ext cx="2811960" cy="49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4400" cy="779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97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4680" cy="9262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98" name="CustomShape 17"/>
          <p:cNvSpPr/>
          <p:nvPr/>
        </p:nvSpPr>
        <p:spPr>
          <a:xfrm>
            <a:off x="10061640" y="6480720"/>
            <a:ext cx="2118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1480" cy="6537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00" name="CustomShape 18"/>
          <p:cNvSpPr/>
          <p:nvPr/>
        </p:nvSpPr>
        <p:spPr>
          <a:xfrm>
            <a:off x="96660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259884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0"/>
          <p:cNvSpPr/>
          <p:nvPr/>
        </p:nvSpPr>
        <p:spPr>
          <a:xfrm>
            <a:off x="194544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1"/>
          <p:cNvSpPr/>
          <p:nvPr/>
        </p:nvSpPr>
        <p:spPr>
          <a:xfrm>
            <a:off x="1442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2"/>
          <p:cNvSpPr/>
          <p:nvPr/>
        </p:nvSpPr>
        <p:spPr>
          <a:xfrm>
            <a:off x="309240" y="62373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3"/>
          <p:cNvSpPr/>
          <p:nvPr/>
        </p:nvSpPr>
        <p:spPr>
          <a:xfrm>
            <a:off x="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4"/>
          <p:cNvSpPr/>
          <p:nvPr/>
        </p:nvSpPr>
        <p:spPr>
          <a:xfrm>
            <a:off x="235908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5"/>
          <p:cNvSpPr/>
          <p:nvPr/>
        </p:nvSpPr>
        <p:spPr>
          <a:xfrm>
            <a:off x="128376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6"/>
          <p:cNvSpPr/>
          <p:nvPr/>
        </p:nvSpPr>
        <p:spPr>
          <a:xfrm>
            <a:off x="5900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7"/>
          <p:cNvSpPr/>
          <p:nvPr/>
        </p:nvSpPr>
        <p:spPr>
          <a:xfrm>
            <a:off x="315900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8"/>
          <p:cNvSpPr/>
          <p:nvPr/>
        </p:nvSpPr>
        <p:spPr>
          <a:xfrm>
            <a:off x="276408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9"/>
          <p:cNvSpPr/>
          <p:nvPr/>
        </p:nvSpPr>
        <p:spPr>
          <a:xfrm>
            <a:off x="158472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0"/>
          <p:cNvSpPr/>
          <p:nvPr/>
        </p:nvSpPr>
        <p:spPr>
          <a:xfrm>
            <a:off x="3468960" y="63514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1"/>
          <p:cNvSpPr/>
          <p:nvPr/>
        </p:nvSpPr>
        <p:spPr>
          <a:xfrm>
            <a:off x="44139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2"/>
          <p:cNvSpPr/>
          <p:nvPr/>
        </p:nvSpPr>
        <p:spPr>
          <a:xfrm>
            <a:off x="60465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3"/>
          <p:cNvSpPr/>
          <p:nvPr/>
        </p:nvSpPr>
        <p:spPr>
          <a:xfrm>
            <a:off x="5393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4"/>
          <p:cNvSpPr/>
          <p:nvPr/>
        </p:nvSpPr>
        <p:spPr>
          <a:xfrm>
            <a:off x="48898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5"/>
          <p:cNvSpPr/>
          <p:nvPr/>
        </p:nvSpPr>
        <p:spPr>
          <a:xfrm>
            <a:off x="58068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6"/>
          <p:cNvSpPr/>
          <p:nvPr/>
        </p:nvSpPr>
        <p:spPr>
          <a:xfrm>
            <a:off x="47311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7"/>
          <p:cNvSpPr/>
          <p:nvPr/>
        </p:nvSpPr>
        <p:spPr>
          <a:xfrm>
            <a:off x="403740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8"/>
          <p:cNvSpPr/>
          <p:nvPr/>
        </p:nvSpPr>
        <p:spPr>
          <a:xfrm>
            <a:off x="6221520" y="6359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9"/>
          <p:cNvSpPr/>
          <p:nvPr/>
        </p:nvSpPr>
        <p:spPr>
          <a:xfrm>
            <a:off x="503208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2440" y="324000"/>
            <a:ext cx="4847040" cy="85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52440" y="1235160"/>
            <a:ext cx="4584600" cy="63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About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52440" y="1931040"/>
            <a:ext cx="11442600" cy="36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python history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dynamic , explicit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installation :-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Bold"/>
                <a:ea typeface="Hack"/>
              </a:rPr>
              <a:t>give vscode to each one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Bold"/>
                <a:ea typeface="Hack"/>
              </a:rPr>
              <a:t>give them python3 installer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anjari Bold"/>
                <a:ea typeface="Hack"/>
              </a:rPr>
              <a:t>python extension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run python on the command line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differentiate between the command line written python and codes in python.py files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ipython and jupyter notebook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5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29880" cy="98100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650268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3777120" y="6242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69483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85809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79275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74242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83412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72655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2"/>
          <p:cNvSpPr/>
          <p:nvPr/>
        </p:nvSpPr>
        <p:spPr>
          <a:xfrm>
            <a:off x="657216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3"/>
          <p:cNvSpPr/>
          <p:nvPr/>
        </p:nvSpPr>
        <p:spPr>
          <a:xfrm>
            <a:off x="914112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4"/>
          <p:cNvSpPr/>
          <p:nvPr/>
        </p:nvSpPr>
        <p:spPr>
          <a:xfrm>
            <a:off x="874620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5"/>
          <p:cNvSpPr/>
          <p:nvPr/>
        </p:nvSpPr>
        <p:spPr>
          <a:xfrm>
            <a:off x="75668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6"/>
          <p:cNvSpPr/>
          <p:nvPr/>
        </p:nvSpPr>
        <p:spPr>
          <a:xfrm>
            <a:off x="9368280" y="6356160"/>
            <a:ext cx="2811960" cy="49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4400" cy="779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40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4680" cy="9262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1" name="CustomShape 17"/>
          <p:cNvSpPr/>
          <p:nvPr/>
        </p:nvSpPr>
        <p:spPr>
          <a:xfrm>
            <a:off x="10061640" y="6480720"/>
            <a:ext cx="2118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1480" cy="6537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3" name="CustomShape 18"/>
          <p:cNvSpPr/>
          <p:nvPr/>
        </p:nvSpPr>
        <p:spPr>
          <a:xfrm>
            <a:off x="96660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9"/>
          <p:cNvSpPr/>
          <p:nvPr/>
        </p:nvSpPr>
        <p:spPr>
          <a:xfrm>
            <a:off x="259884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0"/>
          <p:cNvSpPr/>
          <p:nvPr/>
        </p:nvSpPr>
        <p:spPr>
          <a:xfrm>
            <a:off x="194544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1"/>
          <p:cNvSpPr/>
          <p:nvPr/>
        </p:nvSpPr>
        <p:spPr>
          <a:xfrm>
            <a:off x="1442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2"/>
          <p:cNvSpPr/>
          <p:nvPr/>
        </p:nvSpPr>
        <p:spPr>
          <a:xfrm>
            <a:off x="309240" y="62373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3"/>
          <p:cNvSpPr/>
          <p:nvPr/>
        </p:nvSpPr>
        <p:spPr>
          <a:xfrm>
            <a:off x="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4"/>
          <p:cNvSpPr/>
          <p:nvPr/>
        </p:nvSpPr>
        <p:spPr>
          <a:xfrm>
            <a:off x="235908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5"/>
          <p:cNvSpPr/>
          <p:nvPr/>
        </p:nvSpPr>
        <p:spPr>
          <a:xfrm>
            <a:off x="128376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6"/>
          <p:cNvSpPr/>
          <p:nvPr/>
        </p:nvSpPr>
        <p:spPr>
          <a:xfrm>
            <a:off x="5900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7"/>
          <p:cNvSpPr/>
          <p:nvPr/>
        </p:nvSpPr>
        <p:spPr>
          <a:xfrm>
            <a:off x="315900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8"/>
          <p:cNvSpPr/>
          <p:nvPr/>
        </p:nvSpPr>
        <p:spPr>
          <a:xfrm>
            <a:off x="276408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9"/>
          <p:cNvSpPr/>
          <p:nvPr/>
        </p:nvSpPr>
        <p:spPr>
          <a:xfrm>
            <a:off x="158472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0"/>
          <p:cNvSpPr/>
          <p:nvPr/>
        </p:nvSpPr>
        <p:spPr>
          <a:xfrm>
            <a:off x="3468960" y="63514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1"/>
          <p:cNvSpPr/>
          <p:nvPr/>
        </p:nvSpPr>
        <p:spPr>
          <a:xfrm>
            <a:off x="44139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2"/>
          <p:cNvSpPr/>
          <p:nvPr/>
        </p:nvSpPr>
        <p:spPr>
          <a:xfrm>
            <a:off x="60465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3"/>
          <p:cNvSpPr/>
          <p:nvPr/>
        </p:nvSpPr>
        <p:spPr>
          <a:xfrm>
            <a:off x="5393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4"/>
          <p:cNvSpPr/>
          <p:nvPr/>
        </p:nvSpPr>
        <p:spPr>
          <a:xfrm>
            <a:off x="48898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5"/>
          <p:cNvSpPr/>
          <p:nvPr/>
        </p:nvSpPr>
        <p:spPr>
          <a:xfrm>
            <a:off x="58068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6"/>
          <p:cNvSpPr/>
          <p:nvPr/>
        </p:nvSpPr>
        <p:spPr>
          <a:xfrm>
            <a:off x="47311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7"/>
          <p:cNvSpPr/>
          <p:nvPr/>
        </p:nvSpPr>
        <p:spPr>
          <a:xfrm>
            <a:off x="403740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8"/>
          <p:cNvSpPr/>
          <p:nvPr/>
        </p:nvSpPr>
        <p:spPr>
          <a:xfrm>
            <a:off x="6221520" y="6359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9"/>
          <p:cNvSpPr/>
          <p:nvPr/>
        </p:nvSpPr>
        <p:spPr>
          <a:xfrm>
            <a:off x="503208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52440" y="324000"/>
            <a:ext cx="4847040" cy="85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52440" y="1235160"/>
            <a:ext cx="9705240" cy="63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Program lifetime and compilation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52440" y="1931040"/>
            <a:ext cx="1144260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how does a python program run (interpreter vs .py files)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how does programs run in ipython and jupyter nb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how to exit programs in terminal (^C &amp; ^Z)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8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29880" cy="9810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650268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3777120" y="6242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69483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85809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79275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74242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83412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72655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>
            <a:off x="657216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914112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4"/>
          <p:cNvSpPr/>
          <p:nvPr/>
        </p:nvSpPr>
        <p:spPr>
          <a:xfrm>
            <a:off x="874620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5"/>
          <p:cNvSpPr/>
          <p:nvPr/>
        </p:nvSpPr>
        <p:spPr>
          <a:xfrm>
            <a:off x="75668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9368280" y="6356160"/>
            <a:ext cx="2811960" cy="49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4400" cy="779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83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4680" cy="9262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84" name="CustomShape 17"/>
          <p:cNvSpPr/>
          <p:nvPr/>
        </p:nvSpPr>
        <p:spPr>
          <a:xfrm>
            <a:off x="10061640" y="6480720"/>
            <a:ext cx="2118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1480" cy="6537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86" name="CustomShape 18"/>
          <p:cNvSpPr/>
          <p:nvPr/>
        </p:nvSpPr>
        <p:spPr>
          <a:xfrm>
            <a:off x="96660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259884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0"/>
          <p:cNvSpPr/>
          <p:nvPr/>
        </p:nvSpPr>
        <p:spPr>
          <a:xfrm>
            <a:off x="194544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1442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2"/>
          <p:cNvSpPr/>
          <p:nvPr/>
        </p:nvSpPr>
        <p:spPr>
          <a:xfrm>
            <a:off x="309240" y="62373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3"/>
          <p:cNvSpPr/>
          <p:nvPr/>
        </p:nvSpPr>
        <p:spPr>
          <a:xfrm>
            <a:off x="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4"/>
          <p:cNvSpPr/>
          <p:nvPr/>
        </p:nvSpPr>
        <p:spPr>
          <a:xfrm>
            <a:off x="235908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5"/>
          <p:cNvSpPr/>
          <p:nvPr/>
        </p:nvSpPr>
        <p:spPr>
          <a:xfrm>
            <a:off x="128376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5900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7"/>
          <p:cNvSpPr/>
          <p:nvPr/>
        </p:nvSpPr>
        <p:spPr>
          <a:xfrm>
            <a:off x="315900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8"/>
          <p:cNvSpPr/>
          <p:nvPr/>
        </p:nvSpPr>
        <p:spPr>
          <a:xfrm>
            <a:off x="276408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>
            <a:off x="158472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0"/>
          <p:cNvSpPr/>
          <p:nvPr/>
        </p:nvSpPr>
        <p:spPr>
          <a:xfrm>
            <a:off x="3468960" y="63514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1"/>
          <p:cNvSpPr/>
          <p:nvPr/>
        </p:nvSpPr>
        <p:spPr>
          <a:xfrm>
            <a:off x="44139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2"/>
          <p:cNvSpPr/>
          <p:nvPr/>
        </p:nvSpPr>
        <p:spPr>
          <a:xfrm>
            <a:off x="60465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5393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4"/>
          <p:cNvSpPr/>
          <p:nvPr/>
        </p:nvSpPr>
        <p:spPr>
          <a:xfrm>
            <a:off x="48898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5"/>
          <p:cNvSpPr/>
          <p:nvPr/>
        </p:nvSpPr>
        <p:spPr>
          <a:xfrm>
            <a:off x="58068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6"/>
          <p:cNvSpPr/>
          <p:nvPr/>
        </p:nvSpPr>
        <p:spPr>
          <a:xfrm>
            <a:off x="47311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7"/>
          <p:cNvSpPr/>
          <p:nvPr/>
        </p:nvSpPr>
        <p:spPr>
          <a:xfrm>
            <a:off x="403740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8"/>
          <p:cNvSpPr/>
          <p:nvPr/>
        </p:nvSpPr>
        <p:spPr>
          <a:xfrm>
            <a:off x="6221520" y="6359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9"/>
          <p:cNvSpPr/>
          <p:nvPr/>
        </p:nvSpPr>
        <p:spPr>
          <a:xfrm>
            <a:off x="503208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52440" y="324000"/>
            <a:ext cx="4847040" cy="85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52440" y="1235160"/>
            <a:ext cx="9705240" cy="63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352440" y="1931040"/>
            <a:ext cx="1144260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1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29880" cy="98100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650268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777120" y="6242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69483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85809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79275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74242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83412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72655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>
            <a:off x="657216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3"/>
          <p:cNvSpPr/>
          <p:nvPr/>
        </p:nvSpPr>
        <p:spPr>
          <a:xfrm>
            <a:off x="914112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4"/>
          <p:cNvSpPr/>
          <p:nvPr/>
        </p:nvSpPr>
        <p:spPr>
          <a:xfrm>
            <a:off x="874620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5"/>
          <p:cNvSpPr/>
          <p:nvPr/>
        </p:nvSpPr>
        <p:spPr>
          <a:xfrm>
            <a:off x="75668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6"/>
          <p:cNvSpPr/>
          <p:nvPr/>
        </p:nvSpPr>
        <p:spPr>
          <a:xfrm>
            <a:off x="9368280" y="6356160"/>
            <a:ext cx="2811960" cy="49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5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4400" cy="779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226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4680" cy="9262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27" name="CustomShape 17"/>
          <p:cNvSpPr/>
          <p:nvPr/>
        </p:nvSpPr>
        <p:spPr>
          <a:xfrm>
            <a:off x="10061640" y="6480720"/>
            <a:ext cx="2118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1480" cy="6537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29" name="CustomShape 18"/>
          <p:cNvSpPr/>
          <p:nvPr/>
        </p:nvSpPr>
        <p:spPr>
          <a:xfrm>
            <a:off x="96660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9"/>
          <p:cNvSpPr/>
          <p:nvPr/>
        </p:nvSpPr>
        <p:spPr>
          <a:xfrm>
            <a:off x="259884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0"/>
          <p:cNvSpPr/>
          <p:nvPr/>
        </p:nvSpPr>
        <p:spPr>
          <a:xfrm>
            <a:off x="194544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1"/>
          <p:cNvSpPr/>
          <p:nvPr/>
        </p:nvSpPr>
        <p:spPr>
          <a:xfrm>
            <a:off x="1442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2"/>
          <p:cNvSpPr/>
          <p:nvPr/>
        </p:nvSpPr>
        <p:spPr>
          <a:xfrm>
            <a:off x="309240" y="62373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3"/>
          <p:cNvSpPr/>
          <p:nvPr/>
        </p:nvSpPr>
        <p:spPr>
          <a:xfrm>
            <a:off x="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4"/>
          <p:cNvSpPr/>
          <p:nvPr/>
        </p:nvSpPr>
        <p:spPr>
          <a:xfrm>
            <a:off x="235908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5"/>
          <p:cNvSpPr/>
          <p:nvPr/>
        </p:nvSpPr>
        <p:spPr>
          <a:xfrm>
            <a:off x="128376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6"/>
          <p:cNvSpPr/>
          <p:nvPr/>
        </p:nvSpPr>
        <p:spPr>
          <a:xfrm>
            <a:off x="5900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7"/>
          <p:cNvSpPr/>
          <p:nvPr/>
        </p:nvSpPr>
        <p:spPr>
          <a:xfrm>
            <a:off x="315900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8"/>
          <p:cNvSpPr/>
          <p:nvPr/>
        </p:nvSpPr>
        <p:spPr>
          <a:xfrm>
            <a:off x="276408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9"/>
          <p:cNvSpPr/>
          <p:nvPr/>
        </p:nvSpPr>
        <p:spPr>
          <a:xfrm>
            <a:off x="158472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0"/>
          <p:cNvSpPr/>
          <p:nvPr/>
        </p:nvSpPr>
        <p:spPr>
          <a:xfrm>
            <a:off x="3468960" y="63514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1"/>
          <p:cNvSpPr/>
          <p:nvPr/>
        </p:nvSpPr>
        <p:spPr>
          <a:xfrm>
            <a:off x="44139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2"/>
          <p:cNvSpPr/>
          <p:nvPr/>
        </p:nvSpPr>
        <p:spPr>
          <a:xfrm>
            <a:off x="60465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3"/>
          <p:cNvSpPr/>
          <p:nvPr/>
        </p:nvSpPr>
        <p:spPr>
          <a:xfrm>
            <a:off x="5393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4"/>
          <p:cNvSpPr/>
          <p:nvPr/>
        </p:nvSpPr>
        <p:spPr>
          <a:xfrm>
            <a:off x="48898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5"/>
          <p:cNvSpPr/>
          <p:nvPr/>
        </p:nvSpPr>
        <p:spPr>
          <a:xfrm>
            <a:off x="58068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6"/>
          <p:cNvSpPr/>
          <p:nvPr/>
        </p:nvSpPr>
        <p:spPr>
          <a:xfrm>
            <a:off x="47311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7"/>
          <p:cNvSpPr/>
          <p:nvPr/>
        </p:nvSpPr>
        <p:spPr>
          <a:xfrm>
            <a:off x="403740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8"/>
          <p:cNvSpPr/>
          <p:nvPr/>
        </p:nvSpPr>
        <p:spPr>
          <a:xfrm>
            <a:off x="6221520" y="6359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9"/>
          <p:cNvSpPr/>
          <p:nvPr/>
        </p:nvSpPr>
        <p:spPr>
          <a:xfrm>
            <a:off x="503208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52440" y="324000"/>
            <a:ext cx="4847040" cy="85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52440" y="1235160"/>
            <a:ext cx="9705240" cy="63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352440" y="1931040"/>
            <a:ext cx="11442600" cy="12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4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29880" cy="981000"/>
          </a:xfrm>
          <a:prstGeom prst="rect">
            <a:avLst/>
          </a:prstGeom>
          <a:ln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650268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3777120" y="6242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69483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85809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79275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74242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83412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1"/>
          <p:cNvSpPr/>
          <p:nvPr/>
        </p:nvSpPr>
        <p:spPr>
          <a:xfrm>
            <a:off x="72655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657216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3"/>
          <p:cNvSpPr/>
          <p:nvPr/>
        </p:nvSpPr>
        <p:spPr>
          <a:xfrm>
            <a:off x="914112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74620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75668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9368280" y="6356160"/>
            <a:ext cx="2811960" cy="49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44400" cy="779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269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44680" cy="9262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0" name="CustomShape 17"/>
          <p:cNvSpPr/>
          <p:nvPr/>
        </p:nvSpPr>
        <p:spPr>
          <a:xfrm>
            <a:off x="10061640" y="6480720"/>
            <a:ext cx="2118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1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61480" cy="6537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2" name="CustomShape 18"/>
          <p:cNvSpPr/>
          <p:nvPr/>
        </p:nvSpPr>
        <p:spPr>
          <a:xfrm>
            <a:off x="96660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9"/>
          <p:cNvSpPr/>
          <p:nvPr/>
        </p:nvSpPr>
        <p:spPr>
          <a:xfrm>
            <a:off x="259884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0"/>
          <p:cNvSpPr/>
          <p:nvPr/>
        </p:nvSpPr>
        <p:spPr>
          <a:xfrm>
            <a:off x="194544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1"/>
          <p:cNvSpPr/>
          <p:nvPr/>
        </p:nvSpPr>
        <p:spPr>
          <a:xfrm>
            <a:off x="1442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2"/>
          <p:cNvSpPr/>
          <p:nvPr/>
        </p:nvSpPr>
        <p:spPr>
          <a:xfrm>
            <a:off x="309240" y="62373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3"/>
          <p:cNvSpPr/>
          <p:nvPr/>
        </p:nvSpPr>
        <p:spPr>
          <a:xfrm>
            <a:off x="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4"/>
          <p:cNvSpPr/>
          <p:nvPr/>
        </p:nvSpPr>
        <p:spPr>
          <a:xfrm>
            <a:off x="235908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5"/>
          <p:cNvSpPr/>
          <p:nvPr/>
        </p:nvSpPr>
        <p:spPr>
          <a:xfrm>
            <a:off x="128376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6"/>
          <p:cNvSpPr/>
          <p:nvPr/>
        </p:nvSpPr>
        <p:spPr>
          <a:xfrm>
            <a:off x="59004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7"/>
          <p:cNvSpPr/>
          <p:nvPr/>
        </p:nvSpPr>
        <p:spPr>
          <a:xfrm>
            <a:off x="3159000" y="62384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8"/>
          <p:cNvSpPr/>
          <p:nvPr/>
        </p:nvSpPr>
        <p:spPr>
          <a:xfrm>
            <a:off x="2764080" y="6347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9"/>
          <p:cNvSpPr/>
          <p:nvPr/>
        </p:nvSpPr>
        <p:spPr>
          <a:xfrm>
            <a:off x="158472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30"/>
          <p:cNvSpPr/>
          <p:nvPr/>
        </p:nvSpPr>
        <p:spPr>
          <a:xfrm>
            <a:off x="3468960" y="63514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1"/>
          <p:cNvSpPr/>
          <p:nvPr/>
        </p:nvSpPr>
        <p:spPr>
          <a:xfrm>
            <a:off x="4413960" y="62636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2"/>
          <p:cNvSpPr/>
          <p:nvPr/>
        </p:nvSpPr>
        <p:spPr>
          <a:xfrm>
            <a:off x="6046560" y="62517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3"/>
          <p:cNvSpPr/>
          <p:nvPr/>
        </p:nvSpPr>
        <p:spPr>
          <a:xfrm>
            <a:off x="539316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4"/>
          <p:cNvSpPr/>
          <p:nvPr/>
        </p:nvSpPr>
        <p:spPr>
          <a:xfrm>
            <a:off x="4889880" y="62506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5"/>
          <p:cNvSpPr/>
          <p:nvPr/>
        </p:nvSpPr>
        <p:spPr>
          <a:xfrm>
            <a:off x="5806800" y="634284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6"/>
          <p:cNvSpPr/>
          <p:nvPr/>
        </p:nvSpPr>
        <p:spPr>
          <a:xfrm>
            <a:off x="4731120" y="632988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7"/>
          <p:cNvSpPr/>
          <p:nvPr/>
        </p:nvSpPr>
        <p:spPr>
          <a:xfrm>
            <a:off x="403740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38"/>
          <p:cNvSpPr/>
          <p:nvPr/>
        </p:nvSpPr>
        <p:spPr>
          <a:xfrm>
            <a:off x="6221520" y="635940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9"/>
          <p:cNvSpPr/>
          <p:nvPr/>
        </p:nvSpPr>
        <p:spPr>
          <a:xfrm>
            <a:off x="5032080" y="6356160"/>
            <a:ext cx="1343880" cy="49752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LibreOffice/6.0.7.3$Linux_X86_64 LibreOffice_project/00m0$Build-3</Application>
  <Words>5</Words>
  <Paragraphs>4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2020-10-12T20:39:28Z</dcterms:created>
  <dc:creator>maria</dc:creator>
  <dc:description/>
  <dc:language>en-US</dc:language>
  <cp:lastModifiedBy/>
  <dcterms:modified xsi:type="dcterms:W3CDTF">2020-10-14T18:17:49Z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