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027"/>
    <a:srgbClr val="46484A"/>
    <a:srgbClr val="8D98A7"/>
    <a:srgbClr val="EE8E93"/>
    <a:srgbClr val="DF444A"/>
    <a:srgbClr val="8D98A8"/>
    <a:srgbClr val="E2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B14F-BFCE-49E0-BAB3-42CB1456512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F46AB-88B4-47D4-8EAA-DCB24AF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4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2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6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D166-5F0C-44B6-B695-C05906D5B86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5747" cy="20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Title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Subtitle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1931135"/>
            <a:ext cx="340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Text</a:t>
            </a:r>
            <a:endParaRPr lang="en-US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</a:t>
            </a:r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Hack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14</cp:revision>
  <dcterms:created xsi:type="dcterms:W3CDTF">2020-10-12T20:39:28Z</dcterms:created>
  <dcterms:modified xsi:type="dcterms:W3CDTF">2020-10-13T19:15:45Z</dcterms:modified>
</cp:coreProperties>
</file>