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7"/>
  </p:notesMasterIdLst>
  <p:sldIdLst>
    <p:sldId id="256" r:id="rId2"/>
    <p:sldId id="257" r:id="rId3"/>
    <p:sldId id="286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90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4251" y="4153989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</a:t>
            </a:r>
            <a:r>
              <a:rPr lang="en-US" sz="5400" dirty="0" smtClean="0">
                <a:solidFill>
                  <a:srgbClr val="002060"/>
                </a:solidFill>
              </a:rPr>
              <a:t>2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377" y="2019510"/>
            <a:ext cx="10385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Linear regression with one 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variable review.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review.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------Break------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pandas </a:t>
            </a: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 </a:t>
            </a:r>
            <a:r>
              <a:rPr lang="en-US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Appling with code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377" y="974123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0481" y="400166"/>
            <a:ext cx="7798661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484A"/>
                </a:solidFill>
                <a:ea typeface="Hack" panose="020B0609030202020204" pitchFamily="49" charset="0"/>
                <a:cs typeface="Hack" panose="020B0609030202020204" pitchFamily="49" charset="0"/>
              </a:rPr>
              <a:t>Linear Regression problem with one variable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1154" y="1685547"/>
                <a:ext cx="10122111" cy="378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ar-EG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Parameters:	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Function:	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			</a:t>
                </a:r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4" y="1685547"/>
                <a:ext cx="10122111" cy="3787960"/>
              </a:xfrm>
              <a:prstGeom prst="rect">
                <a:avLst/>
              </a:prstGeom>
              <a:blipFill>
                <a:blip r:embed="rId6"/>
                <a:stretch>
                  <a:fillRect l="-1505" t="-20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7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54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374</cp:revision>
  <dcterms:created xsi:type="dcterms:W3CDTF">2020-10-12T20:39:28Z</dcterms:created>
  <dcterms:modified xsi:type="dcterms:W3CDTF">2020-10-23T01:42:10Z</dcterms:modified>
</cp:coreProperties>
</file>