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6.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4" descr=""/>
          <p:cNvPicPr/>
          <p:nvPr/>
        </p:nvPicPr>
        <p:blipFill>
          <a:blip r:embed="rId1"/>
          <a:stretch/>
        </p:blipFill>
        <p:spPr>
          <a:xfrm>
            <a:off x="0" y="0"/>
            <a:ext cx="3016800" cy="3016800"/>
          </a:xfrm>
          <a:prstGeom prst="rect">
            <a:avLst/>
          </a:prstGeom>
          <a:ln>
            <a:noFill/>
          </a:ln>
        </p:spPr>
      </p:pic>
      <p:sp>
        <p:nvSpPr>
          <p:cNvPr id="77" name="CustomShape 1"/>
          <p:cNvSpPr/>
          <p:nvPr/>
        </p:nvSpPr>
        <p:spPr>
          <a:xfrm>
            <a:off x="2926080" y="1737360"/>
            <a:ext cx="6674400" cy="345600"/>
          </a:xfrm>
          <a:prstGeom prst="rect">
            <a:avLst/>
          </a:prstGeom>
          <a:noFill/>
          <a:ln>
            <a:noFill/>
          </a:ln>
        </p:spPr>
        <p:style>
          <a:lnRef idx="0"/>
          <a:fillRef idx="0"/>
          <a:effectRef idx="0"/>
          <a:fontRef idx="minor"/>
        </p:style>
      </p:sp>
      <p:sp>
        <p:nvSpPr>
          <p:cNvPr id="78" name="CustomShape 2"/>
          <p:cNvSpPr/>
          <p:nvPr/>
        </p:nvSpPr>
        <p:spPr>
          <a:xfrm>
            <a:off x="1798200" y="3020400"/>
            <a:ext cx="8594640" cy="1225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a:solidFill>
                  <a:srgbClr val="ce181e"/>
                </a:solidFill>
                <a:latin typeface="Arial"/>
                <a:ea typeface="DejaVu Sans"/>
              </a:rPr>
              <a:t>Python Basics</a:t>
            </a:r>
            <a:endParaRPr b="0" lang="en-US" sz="8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352440" y="324000"/>
            <a:ext cx="484668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Python</a:t>
            </a:r>
            <a:endParaRPr b="0" lang="en-US" sz="5000" spc="-1" strike="noStrike">
              <a:latin typeface="Arial"/>
            </a:endParaRPr>
          </a:p>
        </p:txBody>
      </p:sp>
      <p:sp>
        <p:nvSpPr>
          <p:cNvPr id="80" name="CustomShape 2"/>
          <p:cNvSpPr/>
          <p:nvPr/>
        </p:nvSpPr>
        <p:spPr>
          <a:xfrm>
            <a:off x="352440" y="1235160"/>
            <a:ext cx="328464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Outline</a:t>
            </a:r>
            <a:endParaRPr b="0" lang="en-US" sz="3600" spc="-1" strike="noStrike">
              <a:latin typeface="Arial"/>
            </a:endParaRPr>
          </a:p>
        </p:txBody>
      </p:sp>
      <p:sp>
        <p:nvSpPr>
          <p:cNvPr id="81" name="CustomShape 3"/>
          <p:cNvSpPr/>
          <p:nvPr/>
        </p:nvSpPr>
        <p:spPr>
          <a:xfrm>
            <a:off x="352440" y="1931040"/>
            <a:ext cx="11442240" cy="222300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About python</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Program compilation and lifetime</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Installation</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Syntax</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Data types (1)</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Arithmetic operations</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Data types (2)</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Logic and execution flow</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Functions</a:t>
            </a:r>
            <a:endParaRPr b="0" lang="en-US" sz="2000" spc="-1" strike="noStrike">
              <a:latin typeface="Arial"/>
            </a:endParaRPr>
          </a:p>
          <a:p>
            <a:pPr marL="216000" indent="-214920">
              <a:lnSpc>
                <a:spcPct val="100000"/>
              </a:lnSpc>
              <a:buClr>
                <a:srgbClr val="000000"/>
              </a:buClr>
              <a:buFont typeface="Wingdings" charset="2"/>
              <a:buChar char=""/>
            </a:pPr>
            <a:r>
              <a:rPr b="0" lang="en-US" sz="2000" spc="-1" strike="noStrike">
                <a:solidFill>
                  <a:srgbClr val="000000"/>
                </a:solidFill>
                <a:latin typeface="Manjari Bold"/>
                <a:ea typeface="Hack"/>
              </a:rPr>
              <a:t>Classes</a:t>
            </a:r>
            <a:endParaRPr b="0" lang="en-US" sz="2000" spc="-1" strike="noStrike">
              <a:latin typeface="Arial"/>
            </a:endParaRPr>
          </a:p>
        </p:txBody>
      </p:sp>
      <p:pic>
        <p:nvPicPr>
          <p:cNvPr id="82" name="Picture 11" descr=""/>
          <p:cNvPicPr/>
          <p:nvPr/>
        </p:nvPicPr>
        <p:blipFill>
          <a:blip r:embed="rId1"/>
          <a:stretch/>
        </p:blipFill>
        <p:spPr>
          <a:xfrm>
            <a:off x="11110680" y="123840"/>
            <a:ext cx="929520" cy="980640"/>
          </a:xfrm>
          <a:prstGeom prst="rect">
            <a:avLst/>
          </a:prstGeom>
          <a:ln>
            <a:noFill/>
          </a:ln>
        </p:spPr>
      </p:pic>
      <p:sp>
        <p:nvSpPr>
          <p:cNvPr id="83"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9"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1"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2"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5"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6"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97"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98"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99"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100"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2"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3"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4"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06"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8"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09"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0"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1"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2"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13"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6"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8"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9"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0"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1"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 y="324000"/>
            <a:ext cx="513396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About Python</a:t>
            </a:r>
            <a:endParaRPr b="0" lang="en-US" sz="5000" spc="-1" strike="noStrike">
              <a:latin typeface="Arial"/>
            </a:endParaRPr>
          </a:p>
        </p:txBody>
      </p:sp>
      <p:sp>
        <p:nvSpPr>
          <p:cNvPr id="123" name="CustomShape 2"/>
          <p:cNvSpPr/>
          <p:nvPr/>
        </p:nvSpPr>
        <p:spPr>
          <a:xfrm>
            <a:off x="352440" y="1235160"/>
            <a:ext cx="211644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History</a:t>
            </a:r>
            <a:endParaRPr b="0" lang="en-US" sz="3600" spc="-1" strike="noStrike">
              <a:latin typeface="Arial"/>
            </a:endParaRPr>
          </a:p>
        </p:txBody>
      </p:sp>
      <p:pic>
        <p:nvPicPr>
          <p:cNvPr id="124" name="" descr=""/>
          <p:cNvPicPr/>
          <p:nvPr/>
        </p:nvPicPr>
        <p:blipFill>
          <a:blip r:embed="rId1"/>
          <a:stretch/>
        </p:blipFill>
        <p:spPr>
          <a:xfrm>
            <a:off x="9561600" y="3657600"/>
            <a:ext cx="2142720" cy="2142720"/>
          </a:xfrm>
          <a:prstGeom prst="rect">
            <a:avLst/>
          </a:prstGeom>
          <a:ln>
            <a:noFill/>
          </a:ln>
        </p:spPr>
      </p:pic>
      <p:sp>
        <p:nvSpPr>
          <p:cNvPr id="125" name="CustomShape 3"/>
          <p:cNvSpPr/>
          <p:nvPr/>
        </p:nvSpPr>
        <p:spPr>
          <a:xfrm>
            <a:off x="352440" y="1931040"/>
            <a:ext cx="11442240" cy="367056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is a general-purpose programming language first introduced in 1991 by Guido van Rossum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With python 2.0 being released in 2000 , and python 3.0 released in 2008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It is a high-level and dynamically typed language with garbage-</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collection feature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126" name="Picture 11" descr=""/>
          <p:cNvPicPr/>
          <p:nvPr/>
        </p:nvPicPr>
        <p:blipFill>
          <a:blip r:embed="rId2"/>
          <a:stretch/>
        </p:blipFill>
        <p:spPr>
          <a:xfrm>
            <a:off x="11110680" y="123840"/>
            <a:ext cx="929520" cy="980640"/>
          </a:xfrm>
          <a:prstGeom prst="rect">
            <a:avLst/>
          </a:prstGeom>
          <a:ln>
            <a:noFill/>
          </a:ln>
        </p:spPr>
      </p:pic>
      <p:sp>
        <p:nvSpPr>
          <p:cNvPr id="127"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9"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1"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9"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0" name="Picture 12" descr=""/>
          <p:cNvPicPr/>
          <p:nvPr/>
        </p:nvPicPr>
        <p:blipFill>
          <a:blip r:embed="rId3"/>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141" name="Picture 13" descr=""/>
          <p:cNvPicPr/>
          <p:nvPr/>
        </p:nvPicPr>
        <p:blipFill>
          <a:blip r:embed="rId4"/>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142"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43" name="Picture 14" descr=""/>
          <p:cNvPicPr/>
          <p:nvPr/>
        </p:nvPicPr>
        <p:blipFill>
          <a:blip r:embed="rId5"/>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144"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5"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6"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7"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8"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9"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0"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1"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2"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3"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4"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5"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6"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7"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9"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2"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3"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4"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5"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52440" y="324000"/>
            <a:ext cx="787716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167" name="CustomShape 2"/>
          <p:cNvSpPr/>
          <p:nvPr/>
        </p:nvSpPr>
        <p:spPr>
          <a:xfrm>
            <a:off x="352440" y="1235160"/>
            <a:ext cx="751140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168" name="CustomShape 3"/>
          <p:cNvSpPr/>
          <p:nvPr/>
        </p:nvSpPr>
        <p:spPr>
          <a:xfrm>
            <a:off x="352440" y="1931040"/>
            <a:ext cx="11442240" cy="123912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code is first compiled to python bytecode, a lower level language that python    virtual machine uses to execute each line of code typed in the source code, the PVM     is installed by the python installer and runs on top of the operating system (Windows,   MacOS, etc.. ) .</a:t>
            </a: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The bytecode when cached is stored in .pyc file and if no change made in the source     code file, python skips the compilation to bytecode process and uses the old cached    bytecode file.</a:t>
            </a:r>
            <a:endParaRPr b="0" lang="en-US" sz="2200" spc="-1" strike="noStrike">
              <a:latin typeface="Arial"/>
            </a:endParaRPr>
          </a:p>
        </p:txBody>
      </p:sp>
      <p:pic>
        <p:nvPicPr>
          <p:cNvPr id="169" name="Picture 11" descr=""/>
          <p:cNvPicPr/>
          <p:nvPr/>
        </p:nvPicPr>
        <p:blipFill>
          <a:blip r:embed="rId1"/>
          <a:stretch/>
        </p:blipFill>
        <p:spPr>
          <a:xfrm>
            <a:off x="11110680" y="123840"/>
            <a:ext cx="929520" cy="980640"/>
          </a:xfrm>
          <a:prstGeom prst="rect">
            <a:avLst/>
          </a:prstGeom>
          <a:ln>
            <a:noFill/>
          </a:ln>
        </p:spPr>
      </p:pic>
      <p:sp>
        <p:nvSpPr>
          <p:cNvPr id="170"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1"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2"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3"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4"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83"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184"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185"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86"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187"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8"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9"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0"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1"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2"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93"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4"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6"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7"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9"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00"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2"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3"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5"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6"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7"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8"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352440" y="324000"/>
            <a:ext cx="787716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210" name="CustomShape 2"/>
          <p:cNvSpPr/>
          <p:nvPr/>
        </p:nvSpPr>
        <p:spPr>
          <a:xfrm>
            <a:off x="352440" y="1235160"/>
            <a:ext cx="751140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211" name="CustomShape 3"/>
          <p:cNvSpPr/>
          <p:nvPr/>
        </p:nvSpPr>
        <p:spPr>
          <a:xfrm>
            <a:off x="352440" y="1931040"/>
            <a:ext cx="11442240" cy="123912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Insert a visual example of bytecode + check about __pycache__ file </a:t>
            </a:r>
            <a:endParaRPr b="0" lang="en-US" sz="2200" spc="-1" strike="noStrike">
              <a:latin typeface="Arial"/>
            </a:endParaRPr>
          </a:p>
        </p:txBody>
      </p:sp>
      <p:pic>
        <p:nvPicPr>
          <p:cNvPr id="212" name="Picture 11" descr=""/>
          <p:cNvPicPr/>
          <p:nvPr/>
        </p:nvPicPr>
        <p:blipFill>
          <a:blip r:embed="rId1"/>
          <a:stretch/>
        </p:blipFill>
        <p:spPr>
          <a:xfrm>
            <a:off x="11110680" y="123840"/>
            <a:ext cx="929520" cy="980640"/>
          </a:xfrm>
          <a:prstGeom prst="rect">
            <a:avLst/>
          </a:prstGeom>
          <a:ln>
            <a:noFill/>
          </a:ln>
        </p:spPr>
      </p:pic>
      <p:sp>
        <p:nvSpPr>
          <p:cNvPr id="213"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5"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6"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7"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8"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0"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1"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2"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3"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4"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5"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6"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227"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228"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29"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230"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1"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2"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3"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4"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5"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36"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7"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8"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39"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0"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1"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2"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43"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4"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5"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6"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7"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8"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9"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0"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1"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352440" y="324000"/>
            <a:ext cx="787716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lifetime</a:t>
            </a:r>
            <a:endParaRPr b="0" lang="en-US" sz="5000" spc="-1" strike="noStrike">
              <a:latin typeface="Arial"/>
            </a:endParaRPr>
          </a:p>
        </p:txBody>
      </p:sp>
      <p:sp>
        <p:nvSpPr>
          <p:cNvPr id="253" name="CustomShape 2"/>
          <p:cNvSpPr/>
          <p:nvPr/>
        </p:nvSpPr>
        <p:spPr>
          <a:xfrm>
            <a:off x="352440" y="1235160"/>
            <a:ext cx="751140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Objects lifetime</a:t>
            </a:r>
            <a:endParaRPr b="0" lang="en-US" sz="3600" spc="-1" strike="noStrike">
              <a:latin typeface="Arial"/>
            </a:endParaRPr>
          </a:p>
        </p:txBody>
      </p:sp>
      <p:sp>
        <p:nvSpPr>
          <p:cNvPr id="254" name="CustomShape 3"/>
          <p:cNvSpPr/>
          <p:nvPr/>
        </p:nvSpPr>
        <p:spPr>
          <a:xfrm>
            <a:off x="352440" y="1931040"/>
            <a:ext cx="11442240" cy="123912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Insert a visual example of bytecode + check about __pycache__ file </a:t>
            </a:r>
            <a:endParaRPr b="0" lang="en-US" sz="2200" spc="-1" strike="noStrike">
              <a:latin typeface="Arial"/>
            </a:endParaRPr>
          </a:p>
        </p:txBody>
      </p:sp>
      <p:pic>
        <p:nvPicPr>
          <p:cNvPr id="255" name="Picture 11" descr=""/>
          <p:cNvPicPr/>
          <p:nvPr/>
        </p:nvPicPr>
        <p:blipFill>
          <a:blip r:embed="rId1"/>
          <a:stretch/>
        </p:blipFill>
        <p:spPr>
          <a:xfrm>
            <a:off x="11110680" y="123840"/>
            <a:ext cx="929520" cy="980640"/>
          </a:xfrm>
          <a:prstGeom prst="rect">
            <a:avLst/>
          </a:prstGeom>
          <a:ln>
            <a:noFill/>
          </a:ln>
        </p:spPr>
      </p:pic>
      <p:sp>
        <p:nvSpPr>
          <p:cNvPr id="256"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7"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8"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9"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0"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1"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2"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4"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6"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7"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8"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69"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270"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271"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72"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273"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4"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5"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6"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7"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8"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79"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0"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1"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2"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3"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4"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5"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6"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7"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9"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0"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3"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4"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CustomShape 1"/>
          <p:cNvSpPr/>
          <p:nvPr/>
        </p:nvSpPr>
        <p:spPr>
          <a:xfrm>
            <a:off x="352440" y="324000"/>
            <a:ext cx="484668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296" name="CustomShape 2"/>
          <p:cNvSpPr/>
          <p:nvPr/>
        </p:nvSpPr>
        <p:spPr>
          <a:xfrm>
            <a:off x="352440" y="1235160"/>
            <a:ext cx="394524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&amp; IDLE</a:t>
            </a:r>
            <a:endParaRPr b="0" lang="en-US" sz="3600" spc="-1" strike="noStrike">
              <a:latin typeface="Arial"/>
            </a:endParaRPr>
          </a:p>
        </p:txBody>
      </p:sp>
      <p:sp>
        <p:nvSpPr>
          <p:cNvPr id="297" name="CustomShape 3"/>
          <p:cNvSpPr/>
          <p:nvPr/>
        </p:nvSpPr>
        <p:spPr>
          <a:xfrm>
            <a:off x="352440" y="1931040"/>
            <a:ext cx="11442240" cy="367056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Python is downloaded from the official website blah blah</a:t>
            </a: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It comes with IDLE which is a simple python text editor used to type and edit python      file .</a:t>
            </a: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We will be using python 3.8.6 in this workshop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298" name="Picture 11" descr=""/>
          <p:cNvPicPr/>
          <p:nvPr/>
        </p:nvPicPr>
        <p:blipFill>
          <a:blip r:embed="rId1"/>
          <a:stretch/>
        </p:blipFill>
        <p:spPr>
          <a:xfrm>
            <a:off x="11110680" y="123840"/>
            <a:ext cx="929520" cy="980640"/>
          </a:xfrm>
          <a:prstGeom prst="rect">
            <a:avLst/>
          </a:prstGeom>
          <a:ln>
            <a:noFill/>
          </a:ln>
        </p:spPr>
      </p:pic>
      <p:sp>
        <p:nvSpPr>
          <p:cNvPr id="299"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0"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1"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2"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3"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4"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5"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6"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8"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9"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0"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1"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12"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313"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314"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15"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316"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7"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8"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9"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0"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1"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2"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3"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4"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5"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6"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7"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8"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9"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2"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3"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4"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6"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7"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8" name="CustomShape 1"/>
          <p:cNvSpPr/>
          <p:nvPr/>
        </p:nvSpPr>
        <p:spPr>
          <a:xfrm>
            <a:off x="352440" y="324000"/>
            <a:ext cx="484668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39" name="CustomShape 2"/>
          <p:cNvSpPr/>
          <p:nvPr/>
        </p:nvSpPr>
        <p:spPr>
          <a:xfrm>
            <a:off x="352440" y="1235160"/>
            <a:ext cx="394524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IDE : VS-Code</a:t>
            </a:r>
            <a:endParaRPr b="0" lang="en-US" sz="3600" spc="-1" strike="noStrike">
              <a:latin typeface="Arial"/>
            </a:endParaRPr>
          </a:p>
        </p:txBody>
      </p:sp>
      <p:sp>
        <p:nvSpPr>
          <p:cNvPr id="340" name="CustomShape 3"/>
          <p:cNvSpPr/>
          <p:nvPr/>
        </p:nvSpPr>
        <p:spPr>
          <a:xfrm>
            <a:off x="352440" y="1931040"/>
            <a:ext cx="11442240" cy="367056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 very popular and open-source IDE to use is visual studio code, it has a python           extension made and maintained by Microsoft .</a:t>
            </a: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Add vs code logo and python extension scrn shot in here</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41" name="Picture 11" descr=""/>
          <p:cNvPicPr/>
          <p:nvPr/>
        </p:nvPicPr>
        <p:blipFill>
          <a:blip r:embed="rId1"/>
          <a:stretch/>
        </p:blipFill>
        <p:spPr>
          <a:xfrm>
            <a:off x="11110680" y="123840"/>
            <a:ext cx="929520" cy="980640"/>
          </a:xfrm>
          <a:prstGeom prst="rect">
            <a:avLst/>
          </a:prstGeom>
          <a:ln>
            <a:noFill/>
          </a:ln>
        </p:spPr>
      </p:pic>
      <p:sp>
        <p:nvSpPr>
          <p:cNvPr id="342"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3"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4"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5"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6"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7"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8"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9"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0"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1"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2"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3"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4"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55"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356"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357"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58"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359"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0"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1"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2"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3"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4"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65"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6"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7"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68"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0"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1"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2"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3"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4"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5"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6"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7"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8"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9"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0"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1" name="CustomShape 1"/>
          <p:cNvSpPr/>
          <p:nvPr/>
        </p:nvSpPr>
        <p:spPr>
          <a:xfrm>
            <a:off x="352440" y="324000"/>
            <a:ext cx="3030840" cy="85104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382" name="CustomShape 2"/>
          <p:cNvSpPr/>
          <p:nvPr/>
        </p:nvSpPr>
        <p:spPr>
          <a:xfrm>
            <a:off x="352440" y="1235160"/>
            <a:ext cx="3945240" cy="6379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placeholder</a:t>
            </a:r>
            <a:endParaRPr b="0" lang="en-US" sz="3600" spc="-1" strike="noStrike">
              <a:latin typeface="Arial"/>
            </a:endParaRPr>
          </a:p>
        </p:txBody>
      </p:sp>
      <p:sp>
        <p:nvSpPr>
          <p:cNvPr id="383" name="CustomShape 3"/>
          <p:cNvSpPr/>
          <p:nvPr/>
        </p:nvSpPr>
        <p:spPr>
          <a:xfrm>
            <a:off x="352440" y="1931040"/>
            <a:ext cx="11442240" cy="3670560"/>
          </a:xfrm>
          <a:prstGeom prst="rect">
            <a:avLst/>
          </a:prstGeom>
          <a:noFill/>
          <a:ln>
            <a:noFill/>
          </a:ln>
        </p:spPr>
        <p:style>
          <a:lnRef idx="0"/>
          <a:fillRef idx="0"/>
          <a:effectRef idx="0"/>
          <a:fontRef idx="minor"/>
        </p:style>
        <p:txBody>
          <a:bodyPr lIns="90000" rIns="90000" tIns="45000" bIns="45000"/>
          <a:p>
            <a:pPr marL="216000" indent="-214920">
              <a:lnSpc>
                <a:spcPct val="90000"/>
              </a:lnSpc>
              <a:spcBef>
                <a:spcPts val="1001"/>
              </a:spcBef>
              <a:buClr>
                <a:srgbClr val="000000"/>
              </a:buClr>
              <a:buFont typeface="Wingdings" charset="2"/>
              <a:buChar char=""/>
            </a:pPr>
            <a:endParaRPr b="0" lang="en-US" sz="18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Sort what to be typed :</a:t>
            </a: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Comments </a:t>
            </a: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Definitions </a:t>
            </a: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Indentation</a:t>
            </a: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Use w3school</a:t>
            </a:r>
            <a:endParaRPr b="0" lang="en-US" sz="2200" spc="-1" strike="noStrike">
              <a:latin typeface="Arial"/>
            </a:endParaRPr>
          </a:p>
          <a:p>
            <a:pPr marL="216000" indent="-21492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Finish slides 5,6,8 and add a photo in 7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84" name="Picture 11" descr=""/>
          <p:cNvPicPr/>
          <p:nvPr/>
        </p:nvPicPr>
        <p:blipFill>
          <a:blip r:embed="rId1"/>
          <a:stretch/>
        </p:blipFill>
        <p:spPr>
          <a:xfrm>
            <a:off x="11110680" y="123840"/>
            <a:ext cx="929520" cy="980640"/>
          </a:xfrm>
          <a:prstGeom prst="rect">
            <a:avLst/>
          </a:prstGeom>
          <a:ln>
            <a:noFill/>
          </a:ln>
        </p:spPr>
      </p:pic>
      <p:sp>
        <p:nvSpPr>
          <p:cNvPr id="385" name="CustomShape 4"/>
          <p:cNvSpPr/>
          <p:nvPr/>
        </p:nvSpPr>
        <p:spPr>
          <a:xfrm>
            <a:off x="650268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6" name="CustomShape 5"/>
          <p:cNvSpPr/>
          <p:nvPr/>
        </p:nvSpPr>
        <p:spPr>
          <a:xfrm>
            <a:off x="3777120" y="624240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7" name="CustomShape 6"/>
          <p:cNvSpPr/>
          <p:nvPr/>
        </p:nvSpPr>
        <p:spPr>
          <a:xfrm>
            <a:off x="69483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8" name="CustomShape 7"/>
          <p:cNvSpPr/>
          <p:nvPr/>
        </p:nvSpPr>
        <p:spPr>
          <a:xfrm>
            <a:off x="85809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9" name="CustomShape 8"/>
          <p:cNvSpPr/>
          <p:nvPr/>
        </p:nvSpPr>
        <p:spPr>
          <a:xfrm>
            <a:off x="79275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0" name="CustomShape 9"/>
          <p:cNvSpPr/>
          <p:nvPr/>
        </p:nvSpPr>
        <p:spPr>
          <a:xfrm>
            <a:off x="74242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1" name="CustomShape 10"/>
          <p:cNvSpPr/>
          <p:nvPr/>
        </p:nvSpPr>
        <p:spPr>
          <a:xfrm>
            <a:off x="83412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2" name="CustomShape 11"/>
          <p:cNvSpPr/>
          <p:nvPr/>
        </p:nvSpPr>
        <p:spPr>
          <a:xfrm>
            <a:off x="72655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3" name="CustomShape 12"/>
          <p:cNvSpPr/>
          <p:nvPr/>
        </p:nvSpPr>
        <p:spPr>
          <a:xfrm>
            <a:off x="657216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4" name="CustomShape 13"/>
          <p:cNvSpPr/>
          <p:nvPr/>
        </p:nvSpPr>
        <p:spPr>
          <a:xfrm>
            <a:off x="914112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14"/>
          <p:cNvSpPr/>
          <p:nvPr/>
        </p:nvSpPr>
        <p:spPr>
          <a:xfrm>
            <a:off x="874620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6" name="CustomShape 15"/>
          <p:cNvSpPr/>
          <p:nvPr/>
        </p:nvSpPr>
        <p:spPr>
          <a:xfrm>
            <a:off x="7566840" y="6356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7" name="CustomShape 16"/>
          <p:cNvSpPr/>
          <p:nvPr/>
        </p:nvSpPr>
        <p:spPr>
          <a:xfrm>
            <a:off x="9368280" y="6356160"/>
            <a:ext cx="2811600" cy="49716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98" name="Picture 12" descr=""/>
          <p:cNvPicPr/>
          <p:nvPr/>
        </p:nvPicPr>
        <p:blipFill>
          <a:blip r:embed="rId2"/>
          <a:srcRect l="0" t="0" r="34539" b="73477"/>
          <a:stretch/>
        </p:blipFill>
        <p:spPr>
          <a:xfrm>
            <a:off x="7938000" y="6074280"/>
            <a:ext cx="4244040" cy="779040"/>
          </a:xfrm>
          <a:prstGeom prst="rect">
            <a:avLst/>
          </a:prstGeom>
          <a:ln>
            <a:noFill/>
          </a:ln>
          <a:effectLst>
            <a:outerShdw algn="tl" blurRad="50800" dir="2700000" dist="38100" rotWithShape="0">
              <a:srgbClr val="000000">
                <a:alpha val="40000"/>
              </a:srgbClr>
            </a:outerShdw>
          </a:effectLst>
        </p:spPr>
      </p:pic>
      <p:pic>
        <p:nvPicPr>
          <p:cNvPr id="399" name="Picture 13" descr=""/>
          <p:cNvPicPr/>
          <p:nvPr/>
        </p:nvPicPr>
        <p:blipFill>
          <a:blip r:embed="rId3"/>
          <a:srcRect l="0" t="0" r="34539" b="73472"/>
          <a:stretch/>
        </p:blipFill>
        <p:spPr>
          <a:xfrm>
            <a:off x="7146360" y="5930640"/>
            <a:ext cx="5044320" cy="925920"/>
          </a:xfrm>
          <a:prstGeom prst="rect">
            <a:avLst/>
          </a:prstGeom>
          <a:ln>
            <a:noFill/>
          </a:ln>
          <a:effectLst>
            <a:outerShdw algn="tl" blurRad="50800" dir="2700000" dist="38100" rotWithShape="0">
              <a:srgbClr val="000000">
                <a:alpha val="40000"/>
              </a:srgbClr>
            </a:outerShdw>
          </a:effectLst>
        </p:spPr>
      </p:pic>
      <p:sp>
        <p:nvSpPr>
          <p:cNvPr id="400" name="CustomShape 17"/>
          <p:cNvSpPr/>
          <p:nvPr/>
        </p:nvSpPr>
        <p:spPr>
          <a:xfrm>
            <a:off x="10061640" y="6480720"/>
            <a:ext cx="2118240" cy="36360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01" name="Picture 14" descr=""/>
          <p:cNvPicPr/>
          <p:nvPr/>
        </p:nvPicPr>
        <p:blipFill>
          <a:blip r:embed="rId4"/>
          <a:srcRect l="0" t="0" r="34539" b="73474"/>
          <a:stretch/>
        </p:blipFill>
        <p:spPr>
          <a:xfrm>
            <a:off x="8629560" y="6203160"/>
            <a:ext cx="3561120" cy="653400"/>
          </a:xfrm>
          <a:prstGeom prst="rect">
            <a:avLst/>
          </a:prstGeom>
          <a:ln>
            <a:noFill/>
          </a:ln>
          <a:effectLst>
            <a:outerShdw algn="tl" blurRad="50800" dir="2700000" dist="38100" rotWithShape="0">
              <a:srgbClr val="000000">
                <a:alpha val="40000"/>
              </a:srgbClr>
            </a:outerShdw>
          </a:effectLst>
        </p:spPr>
      </p:pic>
      <p:sp>
        <p:nvSpPr>
          <p:cNvPr id="402" name="CustomShape 18"/>
          <p:cNvSpPr/>
          <p:nvPr/>
        </p:nvSpPr>
        <p:spPr>
          <a:xfrm>
            <a:off x="96660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3" name="CustomShape 19"/>
          <p:cNvSpPr/>
          <p:nvPr/>
        </p:nvSpPr>
        <p:spPr>
          <a:xfrm>
            <a:off x="259884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4" name="CustomShape 20"/>
          <p:cNvSpPr/>
          <p:nvPr/>
        </p:nvSpPr>
        <p:spPr>
          <a:xfrm>
            <a:off x="194544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5" name="CustomShape 21"/>
          <p:cNvSpPr/>
          <p:nvPr/>
        </p:nvSpPr>
        <p:spPr>
          <a:xfrm>
            <a:off x="1442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6" name="CustomShape 22"/>
          <p:cNvSpPr/>
          <p:nvPr/>
        </p:nvSpPr>
        <p:spPr>
          <a:xfrm>
            <a:off x="309240" y="62373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7" name="CustomShape 23"/>
          <p:cNvSpPr/>
          <p:nvPr/>
        </p:nvSpPr>
        <p:spPr>
          <a:xfrm>
            <a:off x="0" y="635616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08" name="CustomShape 24"/>
          <p:cNvSpPr/>
          <p:nvPr/>
        </p:nvSpPr>
        <p:spPr>
          <a:xfrm>
            <a:off x="235908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9" name="CustomShape 25"/>
          <p:cNvSpPr/>
          <p:nvPr/>
        </p:nvSpPr>
        <p:spPr>
          <a:xfrm>
            <a:off x="128376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0" name="CustomShape 26"/>
          <p:cNvSpPr/>
          <p:nvPr/>
        </p:nvSpPr>
        <p:spPr>
          <a:xfrm>
            <a:off x="59004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1" name="CustomShape 27"/>
          <p:cNvSpPr/>
          <p:nvPr/>
        </p:nvSpPr>
        <p:spPr>
          <a:xfrm>
            <a:off x="3159000" y="62384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28"/>
          <p:cNvSpPr/>
          <p:nvPr/>
        </p:nvSpPr>
        <p:spPr>
          <a:xfrm>
            <a:off x="2764080" y="6347160"/>
            <a:ext cx="1343520" cy="49716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3" name="CustomShape 29"/>
          <p:cNvSpPr/>
          <p:nvPr/>
        </p:nvSpPr>
        <p:spPr>
          <a:xfrm>
            <a:off x="158472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4" name="CustomShape 30"/>
          <p:cNvSpPr/>
          <p:nvPr/>
        </p:nvSpPr>
        <p:spPr>
          <a:xfrm>
            <a:off x="3468960" y="6351480"/>
            <a:ext cx="1343520" cy="49716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15" name="CustomShape 31"/>
          <p:cNvSpPr/>
          <p:nvPr/>
        </p:nvSpPr>
        <p:spPr>
          <a:xfrm>
            <a:off x="4413960" y="626364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6" name="CustomShape 32"/>
          <p:cNvSpPr/>
          <p:nvPr/>
        </p:nvSpPr>
        <p:spPr>
          <a:xfrm>
            <a:off x="6046560" y="625176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7" name="CustomShape 33"/>
          <p:cNvSpPr/>
          <p:nvPr/>
        </p:nvSpPr>
        <p:spPr>
          <a:xfrm>
            <a:off x="539316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34"/>
          <p:cNvSpPr/>
          <p:nvPr/>
        </p:nvSpPr>
        <p:spPr>
          <a:xfrm>
            <a:off x="4889880" y="6250680"/>
            <a:ext cx="1343520" cy="49716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9" name="CustomShape 35"/>
          <p:cNvSpPr/>
          <p:nvPr/>
        </p:nvSpPr>
        <p:spPr>
          <a:xfrm>
            <a:off x="5806800" y="634284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0" name="CustomShape 36"/>
          <p:cNvSpPr/>
          <p:nvPr/>
        </p:nvSpPr>
        <p:spPr>
          <a:xfrm>
            <a:off x="4731120" y="6329880"/>
            <a:ext cx="1343520" cy="49716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37"/>
          <p:cNvSpPr/>
          <p:nvPr/>
        </p:nvSpPr>
        <p:spPr>
          <a:xfrm>
            <a:off x="403740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2" name="CustomShape 38"/>
          <p:cNvSpPr/>
          <p:nvPr/>
        </p:nvSpPr>
        <p:spPr>
          <a:xfrm>
            <a:off x="6221520" y="635940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3" name="CustomShape 39"/>
          <p:cNvSpPr/>
          <p:nvPr/>
        </p:nvSpPr>
        <p:spPr>
          <a:xfrm>
            <a:off x="5032080" y="6356160"/>
            <a:ext cx="1343520" cy="49716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229</TotalTime>
  <Application>LibreOffice/6.0.7.3$Linux_X86_64 LibreOffice_project/00m0$Build-3</Application>
  <Words>5</Words>
  <Paragraphs>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2020-10-12T20:39:28Z</dcterms:created>
  <dc:creator>maria</dc:creator>
  <dc:description/>
  <dc:language>en-US</dc:language>
  <cp:lastModifiedBy/>
  <dcterms:modified xsi:type="dcterms:W3CDTF">2020-10-14T22:09:16Z</dcterms:modified>
  <cp:revision>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