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7C8CF48-0A6D-4E69-8855-58139063FEF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10/14/20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D1C9CA3-421F-4E54-9E58-8C83872658C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D79133A-50E6-43DF-9E11-5F77D3E8920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10/14/20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BCCA49A-6016-4F34-8582-678C0F1177E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4" descr=""/>
          <p:cNvPicPr/>
          <p:nvPr/>
        </p:nvPicPr>
        <p:blipFill>
          <a:blip r:embed="rId1"/>
          <a:stretch/>
        </p:blipFill>
        <p:spPr>
          <a:xfrm>
            <a:off x="0" y="0"/>
            <a:ext cx="2035440" cy="203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52440" y="324000"/>
            <a:ext cx="4847760" cy="8521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000" spc="-1" strike="noStrike">
                <a:solidFill>
                  <a:srgbClr val="d92027"/>
                </a:solidFill>
                <a:latin typeface="Hack"/>
                <a:ea typeface="Hack"/>
              </a:rPr>
              <a:t>Python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52440" y="1235160"/>
            <a:ext cx="3285720" cy="639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46484a"/>
                </a:solidFill>
                <a:latin typeface="Hack"/>
                <a:ea typeface="Hack"/>
              </a:rPr>
              <a:t>Outline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352440" y="1931040"/>
            <a:ext cx="11443320" cy="22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Hack"/>
                <a:ea typeface="Hack"/>
              </a:rPr>
              <a:t>About python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Hack"/>
                <a:ea typeface="Hack"/>
              </a:rPr>
              <a:t>Program lifetime and compilation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Hack"/>
                <a:ea typeface="Hack"/>
              </a:rPr>
              <a:t>Objects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Hack"/>
                <a:ea typeface="Hack"/>
              </a:rPr>
              <a:t>Arithmetic and operations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Hack"/>
                <a:ea typeface="Hack"/>
              </a:rPr>
              <a:t>Data types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Hack"/>
                <a:ea typeface="Hack"/>
              </a:rPr>
              <a:t>Functions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Hack"/>
                <a:ea typeface="Hack"/>
              </a:rPr>
              <a:t>Classes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6" name="Picture 11" descr=""/>
          <p:cNvPicPr/>
          <p:nvPr/>
        </p:nvPicPr>
        <p:blipFill>
          <a:blip r:embed="rId1"/>
          <a:stretch/>
        </p:blipFill>
        <p:spPr>
          <a:xfrm>
            <a:off x="11110680" y="123840"/>
            <a:ext cx="930600" cy="981720"/>
          </a:xfrm>
          <a:prstGeom prst="rect">
            <a:avLst/>
          </a:prstGeom>
          <a:ln>
            <a:noFill/>
          </a:ln>
        </p:spPr>
      </p:pic>
      <p:sp>
        <p:nvSpPr>
          <p:cNvPr id="87" name="CustomShape 4"/>
          <p:cNvSpPr/>
          <p:nvPr/>
        </p:nvSpPr>
        <p:spPr>
          <a:xfrm>
            <a:off x="6502680" y="626364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5"/>
          <p:cNvSpPr/>
          <p:nvPr/>
        </p:nvSpPr>
        <p:spPr>
          <a:xfrm>
            <a:off x="3777120" y="624240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6"/>
          <p:cNvSpPr/>
          <p:nvPr/>
        </p:nvSpPr>
        <p:spPr>
          <a:xfrm>
            <a:off x="6948360" y="626364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7"/>
          <p:cNvSpPr/>
          <p:nvPr/>
        </p:nvSpPr>
        <p:spPr>
          <a:xfrm>
            <a:off x="8580960" y="625176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8"/>
          <p:cNvSpPr/>
          <p:nvPr/>
        </p:nvSpPr>
        <p:spPr>
          <a:xfrm>
            <a:off x="7927560" y="625068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9"/>
          <p:cNvSpPr/>
          <p:nvPr/>
        </p:nvSpPr>
        <p:spPr>
          <a:xfrm>
            <a:off x="7424280" y="625068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10"/>
          <p:cNvSpPr/>
          <p:nvPr/>
        </p:nvSpPr>
        <p:spPr>
          <a:xfrm>
            <a:off x="8341200" y="634284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1"/>
          <p:cNvSpPr/>
          <p:nvPr/>
        </p:nvSpPr>
        <p:spPr>
          <a:xfrm>
            <a:off x="7265520" y="632988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2"/>
          <p:cNvSpPr/>
          <p:nvPr/>
        </p:nvSpPr>
        <p:spPr>
          <a:xfrm>
            <a:off x="6572160" y="635616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3"/>
          <p:cNvSpPr/>
          <p:nvPr/>
        </p:nvSpPr>
        <p:spPr>
          <a:xfrm>
            <a:off x="9141120" y="623844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4"/>
          <p:cNvSpPr/>
          <p:nvPr/>
        </p:nvSpPr>
        <p:spPr>
          <a:xfrm>
            <a:off x="8746200" y="634716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5"/>
          <p:cNvSpPr/>
          <p:nvPr/>
        </p:nvSpPr>
        <p:spPr>
          <a:xfrm>
            <a:off x="7566840" y="635616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6"/>
          <p:cNvSpPr/>
          <p:nvPr/>
        </p:nvSpPr>
        <p:spPr>
          <a:xfrm>
            <a:off x="9368280" y="6356160"/>
            <a:ext cx="2812680" cy="4982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0" name="Picture 12" descr=""/>
          <p:cNvPicPr/>
          <p:nvPr/>
        </p:nvPicPr>
        <p:blipFill>
          <a:blip r:embed="rId2"/>
          <a:srcRect l="0" t="0" r="34539" b="73477"/>
          <a:stretch/>
        </p:blipFill>
        <p:spPr>
          <a:xfrm>
            <a:off x="7938000" y="6074280"/>
            <a:ext cx="4245120" cy="78012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pic>
        <p:nvPicPr>
          <p:cNvPr id="101" name="Picture 13" descr=""/>
          <p:cNvPicPr/>
          <p:nvPr/>
        </p:nvPicPr>
        <p:blipFill>
          <a:blip r:embed="rId3"/>
          <a:srcRect l="0" t="0" r="34539" b="73472"/>
          <a:stretch/>
        </p:blipFill>
        <p:spPr>
          <a:xfrm>
            <a:off x="7146360" y="5930640"/>
            <a:ext cx="5045400" cy="92700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102" name="CustomShape 17"/>
          <p:cNvSpPr/>
          <p:nvPr/>
        </p:nvSpPr>
        <p:spPr>
          <a:xfrm>
            <a:off x="10244160" y="6473160"/>
            <a:ext cx="193644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Hack"/>
                <a:ea typeface="Hack"/>
              </a:rPr>
              <a:t>Grow Through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3" name="Picture 14" descr=""/>
          <p:cNvPicPr/>
          <p:nvPr/>
        </p:nvPicPr>
        <p:blipFill>
          <a:blip r:embed="rId4"/>
          <a:srcRect l="0" t="0" r="34539" b="73474"/>
          <a:stretch/>
        </p:blipFill>
        <p:spPr>
          <a:xfrm>
            <a:off x="8629560" y="6203160"/>
            <a:ext cx="3562200" cy="65448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104" name="CustomShape 18"/>
          <p:cNvSpPr/>
          <p:nvPr/>
        </p:nvSpPr>
        <p:spPr>
          <a:xfrm>
            <a:off x="966600" y="626364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19"/>
          <p:cNvSpPr/>
          <p:nvPr/>
        </p:nvSpPr>
        <p:spPr>
          <a:xfrm>
            <a:off x="2598840" y="625176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0"/>
          <p:cNvSpPr/>
          <p:nvPr/>
        </p:nvSpPr>
        <p:spPr>
          <a:xfrm>
            <a:off x="1945440" y="625068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21"/>
          <p:cNvSpPr/>
          <p:nvPr/>
        </p:nvSpPr>
        <p:spPr>
          <a:xfrm>
            <a:off x="1442160" y="625068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22"/>
          <p:cNvSpPr/>
          <p:nvPr/>
        </p:nvSpPr>
        <p:spPr>
          <a:xfrm>
            <a:off x="309240" y="623736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23"/>
          <p:cNvSpPr/>
          <p:nvPr/>
        </p:nvSpPr>
        <p:spPr>
          <a:xfrm>
            <a:off x="0" y="635616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24"/>
          <p:cNvSpPr/>
          <p:nvPr/>
        </p:nvSpPr>
        <p:spPr>
          <a:xfrm>
            <a:off x="2359080" y="634284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25"/>
          <p:cNvSpPr/>
          <p:nvPr/>
        </p:nvSpPr>
        <p:spPr>
          <a:xfrm>
            <a:off x="1283760" y="632988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26"/>
          <p:cNvSpPr/>
          <p:nvPr/>
        </p:nvSpPr>
        <p:spPr>
          <a:xfrm>
            <a:off x="590040" y="635616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27"/>
          <p:cNvSpPr/>
          <p:nvPr/>
        </p:nvSpPr>
        <p:spPr>
          <a:xfrm>
            <a:off x="3159000" y="623844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28"/>
          <p:cNvSpPr/>
          <p:nvPr/>
        </p:nvSpPr>
        <p:spPr>
          <a:xfrm>
            <a:off x="2764080" y="634716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9"/>
          <p:cNvSpPr/>
          <p:nvPr/>
        </p:nvSpPr>
        <p:spPr>
          <a:xfrm>
            <a:off x="1584720" y="635616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0"/>
          <p:cNvSpPr/>
          <p:nvPr/>
        </p:nvSpPr>
        <p:spPr>
          <a:xfrm>
            <a:off x="3468960" y="635148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31"/>
          <p:cNvSpPr/>
          <p:nvPr/>
        </p:nvSpPr>
        <p:spPr>
          <a:xfrm>
            <a:off x="4413960" y="626364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32"/>
          <p:cNvSpPr/>
          <p:nvPr/>
        </p:nvSpPr>
        <p:spPr>
          <a:xfrm>
            <a:off x="6046560" y="625176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33"/>
          <p:cNvSpPr/>
          <p:nvPr/>
        </p:nvSpPr>
        <p:spPr>
          <a:xfrm>
            <a:off x="5393160" y="625068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34"/>
          <p:cNvSpPr/>
          <p:nvPr/>
        </p:nvSpPr>
        <p:spPr>
          <a:xfrm>
            <a:off x="4889880" y="625068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35"/>
          <p:cNvSpPr/>
          <p:nvPr/>
        </p:nvSpPr>
        <p:spPr>
          <a:xfrm>
            <a:off x="5806800" y="634284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36"/>
          <p:cNvSpPr/>
          <p:nvPr/>
        </p:nvSpPr>
        <p:spPr>
          <a:xfrm>
            <a:off x="4731120" y="632988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37"/>
          <p:cNvSpPr/>
          <p:nvPr/>
        </p:nvSpPr>
        <p:spPr>
          <a:xfrm>
            <a:off x="4037400" y="635616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38"/>
          <p:cNvSpPr/>
          <p:nvPr/>
        </p:nvSpPr>
        <p:spPr>
          <a:xfrm>
            <a:off x="6221520" y="635940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39"/>
          <p:cNvSpPr/>
          <p:nvPr/>
        </p:nvSpPr>
        <p:spPr>
          <a:xfrm>
            <a:off x="5032080" y="635616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52440" y="324000"/>
            <a:ext cx="4847760" cy="8521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000" spc="-1" strike="noStrike">
                <a:solidFill>
                  <a:srgbClr val="d92027"/>
                </a:solidFill>
                <a:latin typeface="Hack"/>
                <a:ea typeface="Hack"/>
              </a:rPr>
              <a:t>Python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52440" y="1235160"/>
            <a:ext cx="4585320" cy="639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46484a"/>
                </a:solidFill>
                <a:latin typeface="Hack"/>
                <a:ea typeface="Hack"/>
              </a:rPr>
              <a:t>About python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352440" y="1931040"/>
            <a:ext cx="11443320" cy="36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Hack"/>
              </a:rPr>
              <a:t>python history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Hack"/>
              </a:rPr>
              <a:t>dynamic , explicit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Hack"/>
              </a:rPr>
              <a:t>installation :-</a:t>
            </a:r>
            <a:endParaRPr b="0" lang="en-US" sz="22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Hack"/>
              </a:rPr>
              <a:t>give vscode to each one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Hack"/>
              </a:rPr>
              <a:t>give them python3 installer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Hack"/>
              </a:rPr>
              <a:t>python extension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Hack"/>
              </a:rPr>
              <a:t>run python on the command line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Hack"/>
              </a:rPr>
              <a:t>differentiate between the command line written python and codes in python.py files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Hack"/>
              </a:rPr>
              <a:t>ipython and jupyter notebook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29" name="Picture 11" descr=""/>
          <p:cNvPicPr/>
          <p:nvPr/>
        </p:nvPicPr>
        <p:blipFill>
          <a:blip r:embed="rId1"/>
          <a:stretch/>
        </p:blipFill>
        <p:spPr>
          <a:xfrm>
            <a:off x="11110680" y="123840"/>
            <a:ext cx="930600" cy="981720"/>
          </a:xfrm>
          <a:prstGeom prst="rect">
            <a:avLst/>
          </a:prstGeom>
          <a:ln>
            <a:noFill/>
          </a:ln>
        </p:spPr>
      </p:pic>
      <p:sp>
        <p:nvSpPr>
          <p:cNvPr id="130" name="CustomShape 4"/>
          <p:cNvSpPr/>
          <p:nvPr/>
        </p:nvSpPr>
        <p:spPr>
          <a:xfrm>
            <a:off x="6502680" y="626364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5"/>
          <p:cNvSpPr/>
          <p:nvPr/>
        </p:nvSpPr>
        <p:spPr>
          <a:xfrm>
            <a:off x="3777120" y="624240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6"/>
          <p:cNvSpPr/>
          <p:nvPr/>
        </p:nvSpPr>
        <p:spPr>
          <a:xfrm>
            <a:off x="6948360" y="626364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7"/>
          <p:cNvSpPr/>
          <p:nvPr/>
        </p:nvSpPr>
        <p:spPr>
          <a:xfrm>
            <a:off x="8580960" y="625176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8"/>
          <p:cNvSpPr/>
          <p:nvPr/>
        </p:nvSpPr>
        <p:spPr>
          <a:xfrm>
            <a:off x="7927560" y="625068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9"/>
          <p:cNvSpPr/>
          <p:nvPr/>
        </p:nvSpPr>
        <p:spPr>
          <a:xfrm>
            <a:off x="7424280" y="625068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10"/>
          <p:cNvSpPr/>
          <p:nvPr/>
        </p:nvSpPr>
        <p:spPr>
          <a:xfrm>
            <a:off x="8341200" y="634284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11"/>
          <p:cNvSpPr/>
          <p:nvPr/>
        </p:nvSpPr>
        <p:spPr>
          <a:xfrm>
            <a:off x="7265520" y="632988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12"/>
          <p:cNvSpPr/>
          <p:nvPr/>
        </p:nvSpPr>
        <p:spPr>
          <a:xfrm>
            <a:off x="6572160" y="635616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13"/>
          <p:cNvSpPr/>
          <p:nvPr/>
        </p:nvSpPr>
        <p:spPr>
          <a:xfrm>
            <a:off x="9141120" y="623844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14"/>
          <p:cNvSpPr/>
          <p:nvPr/>
        </p:nvSpPr>
        <p:spPr>
          <a:xfrm>
            <a:off x="8746200" y="634716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15"/>
          <p:cNvSpPr/>
          <p:nvPr/>
        </p:nvSpPr>
        <p:spPr>
          <a:xfrm>
            <a:off x="7566840" y="635616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16"/>
          <p:cNvSpPr/>
          <p:nvPr/>
        </p:nvSpPr>
        <p:spPr>
          <a:xfrm>
            <a:off x="9368280" y="6356160"/>
            <a:ext cx="2812680" cy="4982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3" name="Picture 12" descr=""/>
          <p:cNvPicPr/>
          <p:nvPr/>
        </p:nvPicPr>
        <p:blipFill>
          <a:blip r:embed="rId2"/>
          <a:srcRect l="0" t="0" r="34539" b="73477"/>
          <a:stretch/>
        </p:blipFill>
        <p:spPr>
          <a:xfrm>
            <a:off x="7938000" y="6074280"/>
            <a:ext cx="4245120" cy="78012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pic>
        <p:nvPicPr>
          <p:cNvPr id="144" name="Picture 13" descr=""/>
          <p:cNvPicPr/>
          <p:nvPr/>
        </p:nvPicPr>
        <p:blipFill>
          <a:blip r:embed="rId3"/>
          <a:srcRect l="0" t="0" r="34539" b="73472"/>
          <a:stretch/>
        </p:blipFill>
        <p:spPr>
          <a:xfrm>
            <a:off x="7146360" y="5930640"/>
            <a:ext cx="5045400" cy="92700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145" name="CustomShape 17"/>
          <p:cNvSpPr/>
          <p:nvPr/>
        </p:nvSpPr>
        <p:spPr>
          <a:xfrm>
            <a:off x="10244160" y="6473160"/>
            <a:ext cx="193644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Hack"/>
                <a:ea typeface="Hack"/>
              </a:rPr>
              <a:t>Grow Through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6" name="Picture 14" descr=""/>
          <p:cNvPicPr/>
          <p:nvPr/>
        </p:nvPicPr>
        <p:blipFill>
          <a:blip r:embed="rId4"/>
          <a:srcRect l="0" t="0" r="34539" b="73474"/>
          <a:stretch/>
        </p:blipFill>
        <p:spPr>
          <a:xfrm>
            <a:off x="8629560" y="6203160"/>
            <a:ext cx="3562200" cy="65448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147" name="CustomShape 18"/>
          <p:cNvSpPr/>
          <p:nvPr/>
        </p:nvSpPr>
        <p:spPr>
          <a:xfrm>
            <a:off x="966600" y="626364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19"/>
          <p:cNvSpPr/>
          <p:nvPr/>
        </p:nvSpPr>
        <p:spPr>
          <a:xfrm>
            <a:off x="2598840" y="625176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20"/>
          <p:cNvSpPr/>
          <p:nvPr/>
        </p:nvSpPr>
        <p:spPr>
          <a:xfrm>
            <a:off x="1945440" y="625068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21"/>
          <p:cNvSpPr/>
          <p:nvPr/>
        </p:nvSpPr>
        <p:spPr>
          <a:xfrm>
            <a:off x="1442160" y="625068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22"/>
          <p:cNvSpPr/>
          <p:nvPr/>
        </p:nvSpPr>
        <p:spPr>
          <a:xfrm>
            <a:off x="309240" y="623736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3"/>
          <p:cNvSpPr/>
          <p:nvPr/>
        </p:nvSpPr>
        <p:spPr>
          <a:xfrm>
            <a:off x="0" y="635616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24"/>
          <p:cNvSpPr/>
          <p:nvPr/>
        </p:nvSpPr>
        <p:spPr>
          <a:xfrm>
            <a:off x="2359080" y="634284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25"/>
          <p:cNvSpPr/>
          <p:nvPr/>
        </p:nvSpPr>
        <p:spPr>
          <a:xfrm>
            <a:off x="1283760" y="632988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26"/>
          <p:cNvSpPr/>
          <p:nvPr/>
        </p:nvSpPr>
        <p:spPr>
          <a:xfrm>
            <a:off x="590040" y="635616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27"/>
          <p:cNvSpPr/>
          <p:nvPr/>
        </p:nvSpPr>
        <p:spPr>
          <a:xfrm>
            <a:off x="3159000" y="623844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28"/>
          <p:cNvSpPr/>
          <p:nvPr/>
        </p:nvSpPr>
        <p:spPr>
          <a:xfrm>
            <a:off x="2764080" y="634716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29"/>
          <p:cNvSpPr/>
          <p:nvPr/>
        </p:nvSpPr>
        <p:spPr>
          <a:xfrm>
            <a:off x="1584720" y="635616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30"/>
          <p:cNvSpPr/>
          <p:nvPr/>
        </p:nvSpPr>
        <p:spPr>
          <a:xfrm>
            <a:off x="3468960" y="635148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31"/>
          <p:cNvSpPr/>
          <p:nvPr/>
        </p:nvSpPr>
        <p:spPr>
          <a:xfrm>
            <a:off x="4413960" y="626364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32"/>
          <p:cNvSpPr/>
          <p:nvPr/>
        </p:nvSpPr>
        <p:spPr>
          <a:xfrm>
            <a:off x="6046560" y="625176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33"/>
          <p:cNvSpPr/>
          <p:nvPr/>
        </p:nvSpPr>
        <p:spPr>
          <a:xfrm>
            <a:off x="5393160" y="625068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34"/>
          <p:cNvSpPr/>
          <p:nvPr/>
        </p:nvSpPr>
        <p:spPr>
          <a:xfrm>
            <a:off x="4889880" y="625068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35"/>
          <p:cNvSpPr/>
          <p:nvPr/>
        </p:nvSpPr>
        <p:spPr>
          <a:xfrm>
            <a:off x="5806800" y="634284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36"/>
          <p:cNvSpPr/>
          <p:nvPr/>
        </p:nvSpPr>
        <p:spPr>
          <a:xfrm>
            <a:off x="4731120" y="632988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37"/>
          <p:cNvSpPr/>
          <p:nvPr/>
        </p:nvSpPr>
        <p:spPr>
          <a:xfrm>
            <a:off x="4037400" y="635616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38"/>
          <p:cNvSpPr/>
          <p:nvPr/>
        </p:nvSpPr>
        <p:spPr>
          <a:xfrm>
            <a:off x="6221520" y="635940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39"/>
          <p:cNvSpPr/>
          <p:nvPr/>
        </p:nvSpPr>
        <p:spPr>
          <a:xfrm>
            <a:off x="5032080" y="635616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52440" y="324000"/>
            <a:ext cx="4847760" cy="8521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000" spc="-1" strike="noStrike">
                <a:solidFill>
                  <a:srgbClr val="d92027"/>
                </a:solidFill>
                <a:latin typeface="Hack"/>
                <a:ea typeface="Hack"/>
              </a:rPr>
              <a:t>Python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52440" y="1235160"/>
            <a:ext cx="9705960" cy="639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46484a"/>
                </a:solidFill>
                <a:latin typeface="Hack"/>
                <a:ea typeface="Hack"/>
              </a:rPr>
              <a:t>Program lifetime and compilation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352440" y="1931040"/>
            <a:ext cx="11443320" cy="12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Hack"/>
              </a:rPr>
              <a:t>how does a python program run (interpreter vs .py files)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Hack"/>
              </a:rPr>
              <a:t>how does programs run in ipython and jupyter nb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Hack"/>
              </a:rPr>
              <a:t>how to exit programs in terminal (^C &amp; ^Z)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72" name="Picture 11" descr=""/>
          <p:cNvPicPr/>
          <p:nvPr/>
        </p:nvPicPr>
        <p:blipFill>
          <a:blip r:embed="rId1"/>
          <a:stretch/>
        </p:blipFill>
        <p:spPr>
          <a:xfrm>
            <a:off x="11110680" y="123840"/>
            <a:ext cx="930600" cy="981720"/>
          </a:xfrm>
          <a:prstGeom prst="rect">
            <a:avLst/>
          </a:prstGeom>
          <a:ln>
            <a:noFill/>
          </a:ln>
        </p:spPr>
      </p:pic>
      <p:sp>
        <p:nvSpPr>
          <p:cNvPr id="173" name="CustomShape 4"/>
          <p:cNvSpPr/>
          <p:nvPr/>
        </p:nvSpPr>
        <p:spPr>
          <a:xfrm>
            <a:off x="6502680" y="626364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3777120" y="624240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6948360" y="626364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580960" y="625176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8"/>
          <p:cNvSpPr/>
          <p:nvPr/>
        </p:nvSpPr>
        <p:spPr>
          <a:xfrm>
            <a:off x="7927560" y="625068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9"/>
          <p:cNvSpPr/>
          <p:nvPr/>
        </p:nvSpPr>
        <p:spPr>
          <a:xfrm>
            <a:off x="7424280" y="625068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10"/>
          <p:cNvSpPr/>
          <p:nvPr/>
        </p:nvSpPr>
        <p:spPr>
          <a:xfrm>
            <a:off x="8341200" y="634284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11"/>
          <p:cNvSpPr/>
          <p:nvPr/>
        </p:nvSpPr>
        <p:spPr>
          <a:xfrm>
            <a:off x="7265520" y="632988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12"/>
          <p:cNvSpPr/>
          <p:nvPr/>
        </p:nvSpPr>
        <p:spPr>
          <a:xfrm>
            <a:off x="6572160" y="635616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13"/>
          <p:cNvSpPr/>
          <p:nvPr/>
        </p:nvSpPr>
        <p:spPr>
          <a:xfrm>
            <a:off x="9141120" y="623844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14"/>
          <p:cNvSpPr/>
          <p:nvPr/>
        </p:nvSpPr>
        <p:spPr>
          <a:xfrm>
            <a:off x="8746200" y="634716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15"/>
          <p:cNvSpPr/>
          <p:nvPr/>
        </p:nvSpPr>
        <p:spPr>
          <a:xfrm>
            <a:off x="7566840" y="635616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6"/>
          <p:cNvSpPr/>
          <p:nvPr/>
        </p:nvSpPr>
        <p:spPr>
          <a:xfrm>
            <a:off x="9368280" y="6356160"/>
            <a:ext cx="2812680" cy="4982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6" name="Picture 12" descr=""/>
          <p:cNvPicPr/>
          <p:nvPr/>
        </p:nvPicPr>
        <p:blipFill>
          <a:blip r:embed="rId2"/>
          <a:srcRect l="0" t="0" r="34539" b="73477"/>
          <a:stretch/>
        </p:blipFill>
        <p:spPr>
          <a:xfrm>
            <a:off x="7938000" y="6074280"/>
            <a:ext cx="4245120" cy="78012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pic>
        <p:nvPicPr>
          <p:cNvPr id="187" name="Picture 13" descr=""/>
          <p:cNvPicPr/>
          <p:nvPr/>
        </p:nvPicPr>
        <p:blipFill>
          <a:blip r:embed="rId3"/>
          <a:srcRect l="0" t="0" r="34539" b="73472"/>
          <a:stretch/>
        </p:blipFill>
        <p:spPr>
          <a:xfrm>
            <a:off x="7146360" y="5930640"/>
            <a:ext cx="5045400" cy="92700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188" name="CustomShape 17"/>
          <p:cNvSpPr/>
          <p:nvPr/>
        </p:nvSpPr>
        <p:spPr>
          <a:xfrm>
            <a:off x="10244160" y="6473160"/>
            <a:ext cx="193644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Hack"/>
                <a:ea typeface="Hack"/>
              </a:rPr>
              <a:t>Grow Through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9" name="Picture 14" descr=""/>
          <p:cNvPicPr/>
          <p:nvPr/>
        </p:nvPicPr>
        <p:blipFill>
          <a:blip r:embed="rId4"/>
          <a:srcRect l="0" t="0" r="34539" b="73474"/>
          <a:stretch/>
        </p:blipFill>
        <p:spPr>
          <a:xfrm>
            <a:off x="8629560" y="6203160"/>
            <a:ext cx="3562200" cy="65448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190" name="CustomShape 18"/>
          <p:cNvSpPr/>
          <p:nvPr/>
        </p:nvSpPr>
        <p:spPr>
          <a:xfrm>
            <a:off x="966600" y="626364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19"/>
          <p:cNvSpPr/>
          <p:nvPr/>
        </p:nvSpPr>
        <p:spPr>
          <a:xfrm>
            <a:off x="2598840" y="625176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20"/>
          <p:cNvSpPr/>
          <p:nvPr/>
        </p:nvSpPr>
        <p:spPr>
          <a:xfrm>
            <a:off x="1945440" y="625068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21"/>
          <p:cNvSpPr/>
          <p:nvPr/>
        </p:nvSpPr>
        <p:spPr>
          <a:xfrm>
            <a:off x="1442160" y="625068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22"/>
          <p:cNvSpPr/>
          <p:nvPr/>
        </p:nvSpPr>
        <p:spPr>
          <a:xfrm>
            <a:off x="309240" y="623736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23"/>
          <p:cNvSpPr/>
          <p:nvPr/>
        </p:nvSpPr>
        <p:spPr>
          <a:xfrm>
            <a:off x="0" y="635616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24"/>
          <p:cNvSpPr/>
          <p:nvPr/>
        </p:nvSpPr>
        <p:spPr>
          <a:xfrm>
            <a:off x="2359080" y="634284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5"/>
          <p:cNvSpPr/>
          <p:nvPr/>
        </p:nvSpPr>
        <p:spPr>
          <a:xfrm>
            <a:off x="1283760" y="632988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26"/>
          <p:cNvSpPr/>
          <p:nvPr/>
        </p:nvSpPr>
        <p:spPr>
          <a:xfrm>
            <a:off x="590040" y="635616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27"/>
          <p:cNvSpPr/>
          <p:nvPr/>
        </p:nvSpPr>
        <p:spPr>
          <a:xfrm>
            <a:off x="3159000" y="623844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28"/>
          <p:cNvSpPr/>
          <p:nvPr/>
        </p:nvSpPr>
        <p:spPr>
          <a:xfrm>
            <a:off x="2764080" y="634716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29"/>
          <p:cNvSpPr/>
          <p:nvPr/>
        </p:nvSpPr>
        <p:spPr>
          <a:xfrm>
            <a:off x="1584720" y="635616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30"/>
          <p:cNvSpPr/>
          <p:nvPr/>
        </p:nvSpPr>
        <p:spPr>
          <a:xfrm>
            <a:off x="3468960" y="635148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31"/>
          <p:cNvSpPr/>
          <p:nvPr/>
        </p:nvSpPr>
        <p:spPr>
          <a:xfrm>
            <a:off x="4413960" y="626364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32"/>
          <p:cNvSpPr/>
          <p:nvPr/>
        </p:nvSpPr>
        <p:spPr>
          <a:xfrm>
            <a:off x="6046560" y="625176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33"/>
          <p:cNvSpPr/>
          <p:nvPr/>
        </p:nvSpPr>
        <p:spPr>
          <a:xfrm>
            <a:off x="5393160" y="625068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34"/>
          <p:cNvSpPr/>
          <p:nvPr/>
        </p:nvSpPr>
        <p:spPr>
          <a:xfrm>
            <a:off x="4889880" y="625068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35"/>
          <p:cNvSpPr/>
          <p:nvPr/>
        </p:nvSpPr>
        <p:spPr>
          <a:xfrm>
            <a:off x="5806800" y="634284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36"/>
          <p:cNvSpPr/>
          <p:nvPr/>
        </p:nvSpPr>
        <p:spPr>
          <a:xfrm>
            <a:off x="4731120" y="632988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37"/>
          <p:cNvSpPr/>
          <p:nvPr/>
        </p:nvSpPr>
        <p:spPr>
          <a:xfrm>
            <a:off x="4037400" y="635616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38"/>
          <p:cNvSpPr/>
          <p:nvPr/>
        </p:nvSpPr>
        <p:spPr>
          <a:xfrm>
            <a:off x="6221520" y="635940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39"/>
          <p:cNvSpPr/>
          <p:nvPr/>
        </p:nvSpPr>
        <p:spPr>
          <a:xfrm>
            <a:off x="5032080" y="6356160"/>
            <a:ext cx="1344600" cy="49824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Application>LibreOffice/6.0.7.3$Linux_X86_64 LibreOffice_project/00m0$Build-3</Application>
  <Words>5</Words>
  <Paragraphs>4</Paragraphs>
  <Company>HP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2020-10-12T20:39:28Z</dcterms:created>
  <dc:creator>maria</dc:creator>
  <dc:description/>
  <dc:language>en-US</dc:language>
  <cp:lastModifiedBy/>
  <dcterms:modified xsi:type="dcterms:W3CDTF">2020-10-14T16:00:24Z</dcterms:modified>
  <cp:revision>15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HP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