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3"/>
  </p:notesMasterIdLst>
  <p:sldIdLst>
    <p:sldId id="256" r:id="rId2"/>
    <p:sldId id="257" r:id="rId3"/>
    <p:sldId id="258" r:id="rId4"/>
    <p:sldId id="267" r:id="rId5"/>
    <p:sldId id="268" r:id="rId6"/>
    <p:sldId id="261" r:id="rId7"/>
    <p:sldId id="262" r:id="rId8"/>
    <p:sldId id="316" r:id="rId9"/>
    <p:sldId id="318" r:id="rId10"/>
    <p:sldId id="319" r:id="rId11"/>
    <p:sldId id="263" r:id="rId12"/>
    <p:sldId id="264" r:id="rId13"/>
    <p:sldId id="273" r:id="rId14"/>
    <p:sldId id="272" r:id="rId15"/>
    <p:sldId id="274" r:id="rId16"/>
    <p:sldId id="275" r:id="rId17"/>
    <p:sldId id="276" r:id="rId18"/>
    <p:sldId id="277" r:id="rId19"/>
    <p:sldId id="278" r:id="rId20"/>
    <p:sldId id="280" r:id="rId21"/>
    <p:sldId id="265" r:id="rId22"/>
    <p:sldId id="284" r:id="rId23"/>
    <p:sldId id="281" r:id="rId24"/>
    <p:sldId id="282" r:id="rId25"/>
    <p:sldId id="283" r:id="rId26"/>
    <p:sldId id="285" r:id="rId27"/>
    <p:sldId id="321" r:id="rId28"/>
    <p:sldId id="289" r:id="rId29"/>
    <p:sldId id="288"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E68F0-AD6C-44BD-AFFD-0AAB49947D17}" v="4" dt="2020-11-26T19:18:39.278"/>
    <p1510:client id="{660E5390-6FC9-49BD-ACA0-0C9A5ACE126A}" v="89" dt="2020-11-26T23:23:30.535"/>
    <p1510:client id="{7E5082D8-BFE8-4A69-B54E-2AAF340B116D}" v="15" dt="2020-11-26T20:57:50.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1"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Yasser" userId="518754db6103ed7f" providerId="Windows Live" clId="Web-{159E68F0-AD6C-44BD-AFFD-0AAB49947D17}"/>
    <pc:docChg chg="modSld">
      <pc:chgData name="Sara Yasser" userId="518754db6103ed7f" providerId="Windows Live" clId="Web-{159E68F0-AD6C-44BD-AFFD-0AAB49947D17}" dt="2020-11-26T19:18:39.278" v="3" actId="20577"/>
      <pc:docMkLst>
        <pc:docMk/>
      </pc:docMkLst>
      <pc:sldChg chg="modSp">
        <pc:chgData name="Sara Yasser" userId="518754db6103ed7f" providerId="Windows Live" clId="Web-{159E68F0-AD6C-44BD-AFFD-0AAB49947D17}" dt="2020-11-26T19:18:39.278" v="2" actId="20577"/>
        <pc:sldMkLst>
          <pc:docMk/>
          <pc:sldMk cId="1204714949" sldId="319"/>
        </pc:sldMkLst>
        <pc:spChg chg="mod">
          <ac:chgData name="Sara Yasser" userId="518754db6103ed7f" providerId="Windows Live" clId="Web-{159E68F0-AD6C-44BD-AFFD-0AAB49947D17}" dt="2020-11-26T19:18:39.278" v="2" actId="20577"/>
          <ac:spMkLst>
            <pc:docMk/>
            <pc:sldMk cId="1204714949" sldId="319"/>
            <ac:spMk id="68" creationId="{498F1A40-5DF8-4DC2-AD75-CB476EF030EC}"/>
          </ac:spMkLst>
        </pc:spChg>
      </pc:sldChg>
    </pc:docChg>
  </pc:docChgLst>
  <pc:docChgLst>
    <pc:chgData name="Sara Yasser" userId="518754db6103ed7f" providerId="Windows Live" clId="Web-{660E5390-6FC9-49BD-ACA0-0C9A5ACE126A}"/>
    <pc:docChg chg="addSld delSld modSld sldOrd">
      <pc:chgData name="Sara Yasser" userId="518754db6103ed7f" providerId="Windows Live" clId="Web-{660E5390-6FC9-49BD-ACA0-0C9A5ACE126A}" dt="2020-11-26T23:23:30.535" v="85"/>
      <pc:docMkLst>
        <pc:docMk/>
      </pc:docMkLst>
      <pc:sldChg chg="modSp">
        <pc:chgData name="Sara Yasser" userId="518754db6103ed7f" providerId="Windows Live" clId="Web-{660E5390-6FC9-49BD-ACA0-0C9A5ACE126A}" dt="2020-11-26T22:11:24.012" v="79" actId="1076"/>
        <pc:sldMkLst>
          <pc:docMk/>
          <pc:sldMk cId="2395617931" sldId="258"/>
        </pc:sldMkLst>
        <pc:spChg chg="mod">
          <ac:chgData name="Sara Yasser" userId="518754db6103ed7f" providerId="Windows Live" clId="Web-{660E5390-6FC9-49BD-ACA0-0C9A5ACE126A}" dt="2020-11-26T22:11:24.012" v="79" actId="1076"/>
          <ac:spMkLst>
            <pc:docMk/>
            <pc:sldMk cId="2395617931" sldId="258"/>
            <ac:spMk id="11" creationId="{00000000-0000-0000-0000-000000000000}"/>
          </ac:spMkLst>
        </pc:spChg>
      </pc:sldChg>
      <pc:sldChg chg="del">
        <pc:chgData name="Sara Yasser" userId="518754db6103ed7f" providerId="Windows Live" clId="Web-{660E5390-6FC9-49BD-ACA0-0C9A5ACE126A}" dt="2020-11-26T22:20:08.430" v="80"/>
        <pc:sldMkLst>
          <pc:docMk/>
          <pc:sldMk cId="2941952887" sldId="266"/>
        </pc:sldMkLst>
      </pc:sldChg>
      <pc:sldChg chg="addSp delSp modSp addAnim delAnim modAnim">
        <pc:chgData name="Sara Yasser" userId="518754db6103ed7f" providerId="Windows Live" clId="Web-{660E5390-6FC9-49BD-ACA0-0C9A5ACE126A}" dt="2020-11-26T23:23:24.222" v="84"/>
        <pc:sldMkLst>
          <pc:docMk/>
          <pc:sldMk cId="3321654263" sldId="288"/>
        </pc:sldMkLst>
        <pc:spChg chg="add">
          <ac:chgData name="Sara Yasser" userId="518754db6103ed7f" providerId="Windows Live" clId="Web-{660E5390-6FC9-49BD-ACA0-0C9A5ACE126A}" dt="2020-11-26T23:23:13.160" v="83"/>
          <ac:spMkLst>
            <pc:docMk/>
            <pc:sldMk cId="3321654263" sldId="288"/>
            <ac:spMk id="3" creationId="{6C4C17AF-3785-4E2B-BC0B-02D86F9DB47A}"/>
          </ac:spMkLst>
        </pc:spChg>
        <pc:spChg chg="del">
          <ac:chgData name="Sara Yasser" userId="518754db6103ed7f" providerId="Windows Live" clId="Web-{660E5390-6FC9-49BD-ACA0-0C9A5ACE126A}" dt="2020-11-26T21:17:08.221" v="0"/>
          <ac:spMkLst>
            <pc:docMk/>
            <pc:sldMk cId="3321654263" sldId="288"/>
            <ac:spMk id="19" creationId="{00000000-0000-0000-0000-000000000000}"/>
          </ac:spMkLst>
        </pc:spChg>
        <pc:picChg chg="add mod">
          <ac:chgData name="Sara Yasser" userId="518754db6103ed7f" providerId="Windows Live" clId="Web-{660E5390-6FC9-49BD-ACA0-0C9A5ACE126A}" dt="2020-11-26T21:21:02.673" v="10" actId="1076"/>
          <ac:picMkLst>
            <pc:docMk/>
            <pc:sldMk cId="3321654263" sldId="288"/>
            <ac:picMk id="2" creationId="{77D7EF24-5F79-4402-95A6-0179F8EA564B}"/>
          </ac:picMkLst>
        </pc:picChg>
        <pc:inkChg chg="add">
          <ac:chgData name="Sara Yasser" userId="518754db6103ed7f" providerId="Windows Live" clId="Web-{660E5390-6FC9-49BD-ACA0-0C9A5ACE126A}" dt="2020-11-26T23:23:24.222" v="84"/>
          <ac:inkMkLst>
            <pc:docMk/>
            <pc:sldMk cId="3321654263" sldId="288"/>
            <ac:inkMk id="8" creationId="{03BB77CF-F273-4FEF-B8C1-72551860BBE4}"/>
          </ac:inkMkLst>
        </pc:inkChg>
      </pc:sldChg>
      <pc:sldChg chg="addSp delSp modSp ord addAnim delAnim modAnim">
        <pc:chgData name="Sara Yasser" userId="518754db6103ed7f" providerId="Windows Live" clId="Web-{660E5390-6FC9-49BD-ACA0-0C9A5ACE126A}" dt="2020-11-26T23:23:30.535" v="85"/>
        <pc:sldMkLst>
          <pc:docMk/>
          <pc:sldMk cId="2840308698" sldId="289"/>
        </pc:sldMkLst>
        <pc:spChg chg="add del mod">
          <ac:chgData name="Sara Yasser" userId="518754db6103ed7f" providerId="Windows Live" clId="Web-{660E5390-6FC9-49BD-ACA0-0C9A5ACE126A}" dt="2020-11-26T21:24:53.187" v="32"/>
          <ac:spMkLst>
            <pc:docMk/>
            <pc:sldMk cId="2840308698" sldId="289"/>
            <ac:spMk id="11" creationId="{27309E74-5CEA-483B-AC0E-A34561ECF35F}"/>
          </ac:spMkLst>
        </pc:spChg>
        <pc:spChg chg="add del mod">
          <ac:chgData name="Sara Yasser" userId="518754db6103ed7f" providerId="Windows Live" clId="Web-{660E5390-6FC9-49BD-ACA0-0C9A5ACE126A}" dt="2020-11-26T21:25:39.046" v="40"/>
          <ac:spMkLst>
            <pc:docMk/>
            <pc:sldMk cId="2840308698" sldId="289"/>
            <ac:spMk id="17" creationId="{5C6C68C0-7E22-4521-BAAE-F042AC2EDC12}"/>
          </ac:spMkLst>
        </pc:spChg>
        <pc:spChg chg="del">
          <ac:chgData name="Sara Yasser" userId="518754db6103ed7f" providerId="Windows Live" clId="Web-{660E5390-6FC9-49BD-ACA0-0C9A5ACE126A}" dt="2020-11-26T23:23:00.504" v="82"/>
          <ac:spMkLst>
            <pc:docMk/>
            <pc:sldMk cId="2840308698" sldId="289"/>
            <ac:spMk id="75" creationId="{00000000-0000-0000-0000-000000000000}"/>
          </ac:spMkLst>
        </pc:spChg>
        <pc:picChg chg="add mod">
          <ac:chgData name="Sara Yasser" userId="518754db6103ed7f" providerId="Windows Live" clId="Web-{660E5390-6FC9-49BD-ACA0-0C9A5ACE126A}" dt="2020-11-26T21:21:15.720" v="12" actId="1076"/>
          <ac:picMkLst>
            <pc:docMk/>
            <pc:sldMk cId="2840308698" sldId="289"/>
            <ac:picMk id="3" creationId="{BE3F2A64-DB1A-4E93-AB0E-C58DC9658A1D}"/>
          </ac:picMkLst>
        </pc:picChg>
        <pc:inkChg chg="add del">
          <ac:chgData name="Sara Yasser" userId="518754db6103ed7f" providerId="Windows Live" clId="Web-{660E5390-6FC9-49BD-ACA0-0C9A5ACE126A}" dt="2020-11-26T21:26:34.014" v="47"/>
          <ac:inkMkLst>
            <pc:docMk/>
            <pc:sldMk cId="2840308698" sldId="289"/>
            <ac:inkMk id="18" creationId="{D93AB947-7651-42B8-B677-5383160DBDB4}"/>
          </ac:inkMkLst>
        </pc:inkChg>
        <pc:inkChg chg="add">
          <ac:chgData name="Sara Yasser" userId="518754db6103ed7f" providerId="Windows Live" clId="Web-{660E5390-6FC9-49BD-ACA0-0C9A5ACE126A}" dt="2020-11-26T21:26:15.796" v="42"/>
          <ac:inkMkLst>
            <pc:docMk/>
            <pc:sldMk cId="2840308698" sldId="289"/>
            <ac:inkMk id="19" creationId="{8B8A0275-1BD0-462B-A9E5-1A59C44F9281}"/>
          </ac:inkMkLst>
        </pc:inkChg>
        <pc:inkChg chg="add del">
          <ac:chgData name="Sara Yasser" userId="518754db6103ed7f" providerId="Windows Live" clId="Web-{660E5390-6FC9-49BD-ACA0-0C9A5ACE126A}" dt="2020-11-26T21:26:19.061" v="46"/>
          <ac:inkMkLst>
            <pc:docMk/>
            <pc:sldMk cId="2840308698" sldId="289"/>
            <ac:inkMk id="22" creationId="{3B992029-4DF0-402F-A3D3-4081ED34ADC3}"/>
          </ac:inkMkLst>
        </pc:inkChg>
        <pc:inkChg chg="add del">
          <ac:chgData name="Sara Yasser" userId="518754db6103ed7f" providerId="Windows Live" clId="Web-{660E5390-6FC9-49BD-ACA0-0C9A5ACE126A}" dt="2020-11-26T21:26:19.061" v="45"/>
          <ac:inkMkLst>
            <pc:docMk/>
            <pc:sldMk cId="2840308698" sldId="289"/>
            <ac:inkMk id="24" creationId="{1EEC3353-55EB-4CE7-A8EF-06F6574833AD}"/>
          </ac:inkMkLst>
        </pc:inkChg>
        <pc:inkChg chg="add del mod">
          <ac:chgData name="Sara Yasser" userId="518754db6103ed7f" providerId="Windows Live" clId="Web-{660E5390-6FC9-49BD-ACA0-0C9A5ACE126A}" dt="2020-11-26T23:23:30.535" v="85"/>
          <ac:inkMkLst>
            <pc:docMk/>
            <pc:sldMk cId="2840308698" sldId="289"/>
            <ac:inkMk id="25" creationId="{389DD332-D443-4673-98A4-3ABCB2C693B6}"/>
          </ac:inkMkLst>
        </pc:inkChg>
        <pc:cxnChg chg="add del mod">
          <ac:chgData name="Sara Yasser" userId="518754db6103ed7f" providerId="Windows Live" clId="Web-{660E5390-6FC9-49BD-ACA0-0C9A5ACE126A}" dt="2020-11-26T21:24:09.047" v="23"/>
          <ac:cxnSpMkLst>
            <pc:docMk/>
            <pc:sldMk cId="2840308698" sldId="289"/>
            <ac:cxnSpMk id="7" creationId="{91520A5D-02DE-48E8-8673-E3EBBB902F60}"/>
          </ac:cxnSpMkLst>
        </pc:cxnChg>
      </pc:sldChg>
      <pc:sldChg chg="new del">
        <pc:chgData name="Sara Yasser" userId="518754db6103ed7f" providerId="Windows Live" clId="Web-{660E5390-6FC9-49BD-ACA0-0C9A5ACE126A}" dt="2020-11-26T21:28:30.357" v="54"/>
        <pc:sldMkLst>
          <pc:docMk/>
          <pc:sldMk cId="379160434" sldId="320"/>
        </pc:sldMkLst>
      </pc:sldChg>
      <pc:sldChg chg="addSp delSp modSp add replId">
        <pc:chgData name="Sara Yasser" userId="518754db6103ed7f" providerId="Windows Live" clId="Web-{660E5390-6FC9-49BD-ACA0-0C9A5ACE126A}" dt="2020-11-26T21:42:22.711" v="77" actId="1076"/>
        <pc:sldMkLst>
          <pc:docMk/>
          <pc:sldMk cId="1108356970" sldId="321"/>
        </pc:sldMkLst>
        <pc:spChg chg="add mod">
          <ac:chgData name="Sara Yasser" userId="518754db6103ed7f" providerId="Windows Live" clId="Web-{660E5390-6FC9-49BD-ACA0-0C9A5ACE126A}" dt="2020-11-26T21:41:18.368" v="64" actId="1076"/>
          <ac:spMkLst>
            <pc:docMk/>
            <pc:sldMk cId="1108356970" sldId="321"/>
            <ac:spMk id="4" creationId="{FC47B321-9A76-4830-891D-1E37EA40DC10}"/>
          </ac:spMkLst>
        </pc:spChg>
        <pc:spChg chg="del">
          <ac:chgData name="Sara Yasser" userId="518754db6103ed7f" providerId="Windows Live" clId="Web-{660E5390-6FC9-49BD-ACA0-0C9A5ACE126A}" dt="2020-11-26T21:40:11.649" v="57"/>
          <ac:spMkLst>
            <pc:docMk/>
            <pc:sldMk cId="1108356970" sldId="321"/>
            <ac:spMk id="8" creationId="{00000000-0000-0000-0000-000000000000}"/>
          </ac:spMkLst>
        </pc:spChg>
        <pc:spChg chg="add mod">
          <ac:chgData name="Sara Yasser" userId="518754db6103ed7f" providerId="Windows Live" clId="Web-{660E5390-6FC9-49BD-ACA0-0C9A5ACE126A}" dt="2020-11-26T21:41:29.743" v="68" actId="1076"/>
          <ac:spMkLst>
            <pc:docMk/>
            <pc:sldMk cId="1108356970" sldId="321"/>
            <ac:spMk id="69" creationId="{FF3848B6-5CDD-4B3C-9477-1B3ED16A55E5}"/>
          </ac:spMkLst>
        </pc:spChg>
        <pc:spChg chg="add mod">
          <ac:chgData name="Sara Yasser" userId="518754db6103ed7f" providerId="Windows Live" clId="Web-{660E5390-6FC9-49BD-ACA0-0C9A5ACE126A}" dt="2020-11-26T21:41:45.055" v="70" actId="1076"/>
          <ac:spMkLst>
            <pc:docMk/>
            <pc:sldMk cId="1108356970" sldId="321"/>
            <ac:spMk id="70" creationId="{87AB1512-035F-4E5B-84E5-A040CCEF5897}"/>
          </ac:spMkLst>
        </pc:spChg>
        <pc:spChg chg="add mod">
          <ac:chgData name="Sara Yasser" userId="518754db6103ed7f" providerId="Windows Live" clId="Web-{660E5390-6FC9-49BD-ACA0-0C9A5ACE126A}" dt="2020-11-26T21:41:51.493" v="71" actId="1076"/>
          <ac:spMkLst>
            <pc:docMk/>
            <pc:sldMk cId="1108356970" sldId="321"/>
            <ac:spMk id="71" creationId="{5482735E-9019-4D4C-8918-7627C359814A}"/>
          </ac:spMkLst>
        </pc:spChg>
        <pc:spChg chg="add mod">
          <ac:chgData name="Sara Yasser" userId="518754db6103ed7f" providerId="Windows Live" clId="Web-{660E5390-6FC9-49BD-ACA0-0C9A5ACE126A}" dt="2020-11-26T21:41:52.399" v="73" actId="1076"/>
          <ac:spMkLst>
            <pc:docMk/>
            <pc:sldMk cId="1108356970" sldId="321"/>
            <ac:spMk id="72" creationId="{2501332A-B771-42D2-921F-95A62D007F3C}"/>
          </ac:spMkLst>
        </pc:spChg>
        <pc:spChg chg="add mod">
          <ac:chgData name="Sara Yasser" userId="518754db6103ed7f" providerId="Windows Live" clId="Web-{660E5390-6FC9-49BD-ACA0-0C9A5ACE126A}" dt="2020-11-26T21:42:02.133" v="76" actId="1076"/>
          <ac:spMkLst>
            <pc:docMk/>
            <pc:sldMk cId="1108356970" sldId="321"/>
            <ac:spMk id="73" creationId="{BAA68B12-F573-4E57-8492-445F056006DC}"/>
          </ac:spMkLst>
        </pc:spChg>
        <pc:spChg chg="add mod">
          <ac:chgData name="Sara Yasser" userId="518754db6103ed7f" providerId="Windows Live" clId="Web-{660E5390-6FC9-49BD-ACA0-0C9A5ACE126A}" dt="2020-11-26T21:42:22.711" v="77" actId="1076"/>
          <ac:spMkLst>
            <pc:docMk/>
            <pc:sldMk cId="1108356970" sldId="321"/>
            <ac:spMk id="74" creationId="{ACFCC1A0-9EEB-43CF-94D2-950641C0DF44}"/>
          </ac:spMkLst>
        </pc:spChg>
        <pc:picChg chg="add mod">
          <ac:chgData name="Sara Yasser" userId="518754db6103ed7f" providerId="Windows Live" clId="Web-{660E5390-6FC9-49BD-ACA0-0C9A5ACE126A}" dt="2020-11-26T21:40:41.149" v="61" actId="1076"/>
          <ac:picMkLst>
            <pc:docMk/>
            <pc:sldMk cId="1108356970" sldId="321"/>
            <ac:picMk id="3" creationId="{81A5EE02-2724-42D7-BF4C-0F3CD28CB6F6}"/>
          </ac:picMkLst>
        </pc:picChg>
        <pc:picChg chg="del">
          <ac:chgData name="Sara Yasser" userId="518754db6103ed7f" providerId="Windows Live" clId="Web-{660E5390-6FC9-49BD-ACA0-0C9A5ACE126A}" dt="2020-11-26T21:40:02.634" v="55"/>
          <ac:picMkLst>
            <pc:docMk/>
            <pc:sldMk cId="1108356970" sldId="321"/>
            <ac:picMk id="55" creationId="{00000000-0000-0000-0000-000000000000}"/>
          </ac:picMkLst>
        </pc:picChg>
        <pc:cxnChg chg="del">
          <ac:chgData name="Sara Yasser" userId="518754db6103ed7f" providerId="Windows Live" clId="Web-{660E5390-6FC9-49BD-ACA0-0C9A5ACE126A}" dt="2020-11-26T21:40:04.806" v="56"/>
          <ac:cxnSpMkLst>
            <pc:docMk/>
            <pc:sldMk cId="1108356970" sldId="321"/>
            <ac:cxnSpMk id="68" creationId="{00000000-0000-0000-0000-000000000000}"/>
          </ac:cxnSpMkLst>
        </pc:cxnChg>
      </pc:sldChg>
    </pc:docChg>
  </pc:docChgLst>
  <pc:docChgLst>
    <pc:chgData name="Sara Yasser" userId="518754db6103ed7f" providerId="Windows Live" clId="Web-{7E5082D8-BFE8-4A69-B54E-2AAF340B116D}"/>
    <pc:docChg chg="delSld modSld">
      <pc:chgData name="Sara Yasser" userId="518754db6103ed7f" providerId="Windows Live" clId="Web-{7E5082D8-BFE8-4A69-B54E-2AAF340B116D}" dt="2020-11-26T20:57:50.210" v="14"/>
      <pc:docMkLst>
        <pc:docMk/>
      </pc:docMkLst>
      <pc:sldChg chg="modSp">
        <pc:chgData name="Sara Yasser" userId="518754db6103ed7f" providerId="Windows Live" clId="Web-{7E5082D8-BFE8-4A69-B54E-2AAF340B116D}" dt="2020-11-26T20:50:27.847" v="3" actId="20577"/>
        <pc:sldMkLst>
          <pc:docMk/>
          <pc:sldMk cId="3147619204" sldId="257"/>
        </pc:sldMkLst>
        <pc:spChg chg="mod">
          <ac:chgData name="Sara Yasser" userId="518754db6103ed7f" providerId="Windows Live" clId="Web-{7E5082D8-BFE8-4A69-B54E-2AAF340B116D}" dt="2020-11-26T20:50:27.847" v="3" actId="20577"/>
          <ac:spMkLst>
            <pc:docMk/>
            <pc:sldMk cId="3147619204" sldId="257"/>
            <ac:spMk id="11" creationId="{00000000-0000-0000-0000-000000000000}"/>
          </ac:spMkLst>
        </pc:spChg>
      </pc:sldChg>
      <pc:sldChg chg="del">
        <pc:chgData name="Sara Yasser" userId="518754db6103ed7f" providerId="Windows Live" clId="Web-{7E5082D8-BFE8-4A69-B54E-2AAF340B116D}" dt="2020-11-26T20:50:07.222" v="0"/>
        <pc:sldMkLst>
          <pc:docMk/>
          <pc:sldMk cId="1456213205" sldId="259"/>
        </pc:sldMkLst>
      </pc:sldChg>
      <pc:sldChg chg="delSp delAnim">
        <pc:chgData name="Sara Yasser" userId="518754db6103ed7f" providerId="Windows Live" clId="Web-{7E5082D8-BFE8-4A69-B54E-2AAF340B116D}" dt="2020-11-26T20:57:50.210" v="14"/>
        <pc:sldMkLst>
          <pc:docMk/>
          <pc:sldMk cId="2840308698" sldId="289"/>
        </pc:sldMkLst>
        <pc:spChg chg="del">
          <ac:chgData name="Sara Yasser" userId="518754db6103ed7f" providerId="Windows Live" clId="Web-{7E5082D8-BFE8-4A69-B54E-2AAF340B116D}" dt="2020-11-26T20:57:50.210" v="14"/>
          <ac:spMkLst>
            <pc:docMk/>
            <pc:sldMk cId="2840308698" sldId="289"/>
            <ac:spMk id="19" creationId="{00000000-0000-0000-0000-000000000000}"/>
          </ac:spMkLst>
        </pc:spChg>
      </pc:sldChg>
      <pc:sldChg chg="modSp">
        <pc:chgData name="Sara Yasser" userId="518754db6103ed7f" providerId="Windows Live" clId="Web-{7E5082D8-BFE8-4A69-B54E-2AAF340B116D}" dt="2020-11-26T20:51:02.300" v="8" actId="20577"/>
        <pc:sldMkLst>
          <pc:docMk/>
          <pc:sldMk cId="3029400031" sldId="316"/>
        </pc:sldMkLst>
        <pc:spChg chg="mod">
          <ac:chgData name="Sara Yasser" userId="518754db6103ed7f" providerId="Windows Live" clId="Web-{7E5082D8-BFE8-4A69-B54E-2AAF340B116D}" dt="2020-11-26T20:51:02.300" v="8" actId="20577"/>
          <ac:spMkLst>
            <pc:docMk/>
            <pc:sldMk cId="3029400031" sldId="316"/>
            <ac:spMk id="55" creationId="{F842D91E-A668-4778-84CC-93A75C7B48D6}"/>
          </ac:spMkLst>
        </pc:spChg>
      </pc:sldChg>
      <pc:sldChg chg="del">
        <pc:chgData name="Sara Yasser" userId="518754db6103ed7f" providerId="Windows Live" clId="Web-{7E5082D8-BFE8-4A69-B54E-2AAF340B116D}" dt="2020-11-26T20:50:40.831" v="5"/>
        <pc:sldMkLst>
          <pc:docMk/>
          <pc:sldMk cId="259384505" sldId="317"/>
        </pc:sldMkLst>
      </pc:sldChg>
      <pc:sldChg chg="modSp">
        <pc:chgData name="Sara Yasser" userId="518754db6103ed7f" providerId="Windows Live" clId="Web-{7E5082D8-BFE8-4A69-B54E-2AAF340B116D}" dt="2020-11-26T20:51:14.628" v="12" actId="20577"/>
        <pc:sldMkLst>
          <pc:docMk/>
          <pc:sldMk cId="1204714949" sldId="319"/>
        </pc:sldMkLst>
        <pc:spChg chg="mod">
          <ac:chgData name="Sara Yasser" userId="518754db6103ed7f" providerId="Windows Live" clId="Web-{7E5082D8-BFE8-4A69-B54E-2AAF340B116D}" dt="2020-11-26T20:51:14.628" v="12" actId="20577"/>
          <ac:spMkLst>
            <pc:docMk/>
            <pc:sldMk cId="1204714949" sldId="319"/>
            <ac:spMk id="55" creationId="{6875FD87-D860-4B63-8A6B-8E275C48E13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6T22:46:44.051"/>
    </inkml:context>
    <inkml:brush xml:id="br0">
      <inkml:brushProperty name="width" value="0.1" units="cm"/>
      <inkml:brushProperty name="height" value="0.1" units="cm"/>
      <inkml:brushProperty name="color" value="#FF0066"/>
    </inkml:brush>
  </inkml:definitions>
  <inkml:trace contextRef="#ctx0" brushRef="#br0">16113 6048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6T23:23:24.178"/>
    </inkml:context>
    <inkml:brush xml:id="br0">
      <inkml:brushProperty name="width" value="0.1" units="cm"/>
      <inkml:brushProperty name="height" value="0.1" units="cm"/>
      <inkml:brushProperty name="color" value="#FF0066"/>
    </inkml:brush>
  </inkml:definitions>
  <inkml:trace contextRef="#ctx0" brushRef="#br0">20327 3648 16383 0 0,'5'0'0'0'0,"7"6"0"0"0,1 6 0 0 0,4 16 0 0 0,-1 20 0 0 0,-3 17 0 0 0,-5 7 0 0 0,-2 7 0 0 0,-3 6 0 0 0,-2-2 0 0 0,-1 1 0 0 0,-1 1 0 0 0,0-3 0 0 0,1-1 0 0 0,-6 8 0 0 0,-6 2 0 0 0,-7-2 0 0 0,0-2 0 0 0,-1 5 0 0 0,-4 2 0 0 0,4-4 0 0 0,-1-2 0 0 0,-2 4 0 0 0,-2 2 0 0 0,-2 1 0 0 0,-1 5 0 0 0,-7 5 0 0 0,-2 6 0 0 0,-5-1 0 0 0,4-3 0 0 0,-1-5 0 0 0,-4-9 0 0 0,-6-10 0 0 0,-4-10 0 0 0,-4-5 0 0 0,-2-11 0 0 0,-7-4 0 0 0,-7-6 0 0 0,-7-5 0 0 0,-10-1 0 0 0,-16-1 0 0 0,-26 7 0 0 0,-21 2 0 0 0,-10-8 0 0 0,2-6 0 0 0,18-9 0 0 0,17-9 0 0 0,16-7 0 0 0,16-5 0 0 0,8-4 0 0 0,9-2 0 0 0,7 0 0 0 0,0-1 0 0 0,-4 0 0 0 0,1 1 0 0 0,2 1 0 0 0,-2-1 0 0 0,7-4 0 0 0,3-2 0 0 0,-2-5 0 0 0,-1-5 0 0 0,1 0 0 0 0,6 3 0 0 0,8-1 0 0 0,2-4 0 0 0,5-3 0 0 0,-1-3 0 0 0,-3-3 0 0 0,-3-6 0 0 0,1-9 0 0 0,5-6 0 0 0,-1 0 0 0 0,-3-3 0 0 0,2-2 0 0 0,4-2 0 0 0,-1-3 0 0 0,2 10 0 0 0,2 2 0 0 0,4 0 0 0 0,2 6 0 0 0,2 2 0 0 0,2 1 0 0 0,0 2 0 0 0,5-3 0 0 0,2 0 0 0 0,0 1 0 0 0,-2 3 0 0 0,4-4 0 0 0,0 0 0 0 0,-1 1 0 0 0,3-2 0 0 0,-1 4 0 0 0,4 4 0 0 0,-2-3 0 0 0,-1-5 0 0 0,1-2 0 0 0,-1 1 0 0 0,3 3 0 0 0,4 2 0 0 0,-1-2 0 0 0,1-1 0 0 0,-2 2 0 0 0,2-3 0 0 0,-3-1 0 0 0,1 3 0 0 0,-2 2 0 0 0,2 1 0 0 0,3-2 0 0 0,-2-1 0 0 0,2 1 0 0 0,-3-3 0 0 0,1-1 0 0 0,-2 3 0 0 0,1-4 0 0 0,-2-4 0 0 0,2-5 0 0 0,3-4 0 0 0,-1 2 0 0 0,0 1 0 0 0,-2-3 0 0 0,-4-1 0 0 0,1 4 0 0 0,4 5 0 0 0,3 0 0 0 0,-1 9 0 0 0,1 5 0 0 0,3-2 0 0 0,1 0 0 0 0,3 1 0 0 0,2 0 0 0 0,0 2 0 0 0,1 1 0 0 0,1 0 0 0 0,-1-5 0 0 0,1-1 0 0 0,-1 1 0 0 0,0 1 0 0 0,0 1 0 0 0,0 1 0 0 0,0 2 0 0 0,0 0 0 0 0,0 1 0 0 0,0 0 0 0 0,0 0 0 0 0,0 0 0 0 0,-5 5 0 0 0,-2 2 0 0 0,1-1 0 0 0,-5 5 0 0 0,1-1 0 0 0,1-1 0 0 0,3-3 0 0 0,1-2 0 0 0,3-2 0 0 0,1-1 0 0 0,1-1 0 0 0,0-1 0 0 0,1 0 0 0 0,-1 1 0 0 0,0-1 0 0 0,1 1 0 0 0,-1-1 0 0 0,0 1 0 0 0,0 5-16383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3.pn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10.png"/><Relationship Id="rId3" Type="http://schemas.openxmlformats.org/officeDocument/2006/relationships/image" Target="../media/image1.png"/><Relationship Id="rId7" Type="http://schemas.openxmlformats.org/officeDocument/2006/relationships/image" Target="../media/image300.png"/><Relationship Id="rId12" Type="http://schemas.openxmlformats.org/officeDocument/2006/relationships/image" Target="../media/image31.png"/><Relationship Id="rId2" Type="http://schemas.openxmlformats.org/officeDocument/2006/relationships/image" Target="../media/image30.png"/><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35.png"/><Relationship Id="rId5" Type="http://schemas.openxmlformats.org/officeDocument/2006/relationships/image" Target="../media/image3.png"/><Relationship Id="rId15" Type="http://schemas.openxmlformats.org/officeDocument/2006/relationships/customXml" Target="../ink/ink1.xml"/><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34.png"/><Relationship Id="rId14" Type="http://schemas.openxmlformats.org/officeDocument/2006/relationships/image" Target="../media/image32.gif"/></Relationships>
</file>

<file path=ppt/slides/_rels/slide29.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3.gif"/><Relationship Id="rId3" Type="http://schemas.openxmlformats.org/officeDocument/2006/relationships/image" Target="../media/image2.png"/><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1.png"/><Relationship Id="rId16" Type="http://schemas.openxmlformats.org/officeDocument/2006/relationships/image" Target="../media/image34.emf"/><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34.png"/><Relationship Id="rId5" Type="http://schemas.openxmlformats.org/officeDocument/2006/relationships/image" Target="../media/image4.png"/><Relationship Id="rId15" Type="http://schemas.openxmlformats.org/officeDocument/2006/relationships/customXml" Target="../ink/ink2.xml"/><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32.pn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530090" y="2044456"/>
            <a:ext cx="6973058" cy="1200329"/>
          </a:xfrm>
          <a:prstGeom prst="rect">
            <a:avLst/>
          </a:prstGeom>
          <a:noFill/>
        </p:spPr>
        <p:txBody>
          <a:bodyPr wrap="square" rtlCol="0">
            <a:spAutoFit/>
          </a:bodyPr>
          <a:lstStyle/>
          <a:p>
            <a:r>
              <a:rPr lang="en-US" sz="720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a:solidFill>
                  <a:srgbClr val="002060"/>
                </a:solidFill>
              </a:rPr>
              <a:t>Session 1</a:t>
            </a: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a:solidFill>
                  <a:srgbClr val="000000"/>
                </a:solidFill>
                <a:effectLst/>
                <a:latin typeface="verdana" panose="020B0604030504040204" pitchFamily="34" charset="0"/>
              </a:rPr>
              <a:t>- companies such as </a:t>
            </a:r>
            <a:r>
              <a:rPr lang="en-US" sz="1800" i="0">
                <a:effectLst/>
                <a:latin typeface="verdana" panose="020B0604030504040204" pitchFamily="34" charset="0"/>
              </a:rPr>
              <a:t>Amazon</a:t>
            </a:r>
            <a:r>
              <a:rPr lang="en-US" sz="1800" i="0">
                <a:solidFill>
                  <a:srgbClr val="000000"/>
                </a:solidFill>
                <a:effectLst/>
                <a:latin typeface="verdana" panose="020B0604030504040204" pitchFamily="34" charset="0"/>
              </a:rPr>
              <a:t>, </a:t>
            </a:r>
            <a:r>
              <a:rPr lang="en-US" sz="1800" i="0">
                <a:effectLst/>
                <a:latin typeface="verdana" panose="020B0604030504040204" pitchFamily="34" charset="0"/>
              </a:rPr>
              <a:t>Netflix and many others depends on machine learning in their recommendations </a:t>
            </a:r>
            <a:endParaRPr lang="en-US"/>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708609"/>
          </a:xfrm>
          <a:prstGeom prst="rect">
            <a:avLst/>
          </a:prstGeom>
          <a:noFill/>
        </p:spPr>
        <p:txBody>
          <a:bodyPr wrap="square" lIns="91440" tIns="45720" rIns="91440" bIns="45720" anchor="t">
            <a:spAutoFit/>
          </a:bodyPr>
          <a:lstStyle/>
          <a:p>
            <a:pPr>
              <a:lnSpc>
                <a:spcPct val="150000"/>
              </a:lnSpc>
            </a:pPr>
            <a:r>
              <a:rPr lang="en-US" sz="1800">
                <a:latin typeface="verdana"/>
                <a:ea typeface="verdana"/>
              </a:rPr>
              <a:t>- We can see that clearly between google and YouTube the search engine informed </a:t>
            </a:r>
            <a:r>
              <a:rPr lang="en-US">
                <a:latin typeface="verdana"/>
                <a:ea typeface="verdana"/>
              </a:rPr>
              <a:t>YouTube </a:t>
            </a:r>
            <a:r>
              <a:rPr lang="en-US" sz="1800">
                <a:latin typeface="verdana"/>
                <a:ea typeface="verdana"/>
              </a:rPr>
              <a:t>about your interests to view the suitable advertisement</a:t>
            </a:r>
            <a:r>
              <a:rPr lang="en-US">
                <a:latin typeface="verdana"/>
                <a:ea typeface="verdana"/>
              </a:rPr>
              <a:t> </a:t>
            </a:r>
            <a:endParaRPr lang="en-US" sz="1800" i="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lIns="91440" tIns="45720" rIns="91440" bIns="45720" anchor="t">
            <a:spAutoFit/>
          </a:bodyPr>
          <a:lstStyle/>
          <a:p>
            <a:pPr>
              <a:lnSpc>
                <a:spcPct val="150000"/>
              </a:lnSpc>
            </a:pPr>
            <a:r>
              <a:rPr lang="en-US" sz="1800">
                <a:latin typeface="Verdana"/>
                <a:ea typeface="Verdana"/>
                <a:cs typeface="Verdana"/>
              </a:rPr>
              <a:t>- And wee can’t forget Netflix earns 1 million dollars from their prediction to the </a:t>
            </a:r>
            <a:r>
              <a:rPr lang="en-US">
                <a:latin typeface="Verdana"/>
                <a:ea typeface="Verdana"/>
                <a:cs typeface="Verdana"/>
              </a:rPr>
              <a:t>favorite </a:t>
            </a:r>
            <a:r>
              <a:rPr lang="en-US" sz="1800">
                <a:latin typeface="Verdana"/>
                <a:ea typeface="Verdana"/>
                <a:cs typeface="Verdana"/>
              </a:rPr>
              <a:t>movies to the users</a:t>
            </a:r>
            <a:r>
              <a:rPr lang="en-US">
                <a:latin typeface="Verdana"/>
                <a:ea typeface="Verdana"/>
                <a:cs typeface="Verdana"/>
              </a:rPr>
              <a:t> </a:t>
            </a:r>
            <a:endParaRPr lang="en-US" sz="180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a:effectLst/>
                <a:latin typeface="Merriweather"/>
              </a:rPr>
              <a:t>Product recommendations</a:t>
            </a:r>
            <a:endParaRPr lang="en-US" sz="2800"/>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a:latin typeface="Hack" panose="020B0609030202020204"/>
            </a:endParaRPr>
          </a:p>
          <a:p>
            <a:pPr marL="342900" indent="-342900">
              <a:buFont typeface="Arial" panose="020B0604020202020204" pitchFamily="34" charset="0"/>
              <a:buChar char="•"/>
            </a:pPr>
            <a:r>
              <a:rPr lang="en-US" sz="220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a:latin typeface="Hack" panose="020B0609030202020204"/>
                <a:ea typeface="Hack" panose="020B0609030202020204" pitchFamily="49" charset="0"/>
                <a:cs typeface="Hack" panose="020B0609030202020204" pitchFamily="49" charset="0"/>
              </a:rPr>
              <a:t>Example 1:</a:t>
            </a:r>
          </a:p>
          <a:p>
            <a:endParaRPr lang="en-US" sz="220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a:latin typeface="Hack" panose="020B0609030202020204"/>
                <a:ea typeface="Hack" panose="020B0609030202020204" pitchFamily="49" charset="0"/>
                <a:cs typeface="Hack" panose="020B0609030202020204" pitchFamily="49" charset="0"/>
              </a:rPr>
              <a:t>Example 2:</a:t>
            </a:r>
          </a:p>
          <a:p>
            <a:endParaRPr lang="en-US" sz="220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a:ea typeface="Hack" panose="020B0609030202020204" pitchFamily="49" charset="0"/>
                <a:cs typeface="Hack" panose="020B0609030202020204" pitchFamily="49" charset="0"/>
              </a:rPr>
              <a:t>Quiz:</a:t>
            </a:r>
          </a:p>
          <a:p>
            <a:r>
              <a:rPr lang="en-US" sz="2600"/>
              <a:t>Classify which problem is regression or classification.</a:t>
            </a:r>
          </a:p>
          <a:p>
            <a:r>
              <a:rPr lang="en-US" sz="2600"/>
              <a:t>Problem 1: You have a large restaurant. You want to predict how much profit over the next 3 months.</a:t>
            </a:r>
          </a:p>
          <a:p>
            <a:r>
              <a:rPr lang="en-US" sz="2600"/>
              <a:t>Problem 2: You’ve a bank and for each account decide if this account is VIP/normal.</a:t>
            </a:r>
          </a:p>
          <a:p>
            <a:pPr marL="742950" lvl="1" indent="-285750">
              <a:lnSpc>
                <a:spcPct val="150000"/>
              </a:lnSpc>
              <a:buFont typeface="Wingdings" panose="05000000000000000000" pitchFamily="2" charset="2"/>
              <a:buChar char="q"/>
            </a:pPr>
            <a:r>
              <a:rPr lang="en-US" sz="2600"/>
              <a:t>Treat both as classification problems.</a:t>
            </a:r>
          </a:p>
          <a:p>
            <a:pPr marL="742950" lvl="1" indent="-285750">
              <a:lnSpc>
                <a:spcPct val="150000"/>
              </a:lnSpc>
              <a:buFont typeface="Wingdings" panose="05000000000000000000" pitchFamily="2" charset="2"/>
              <a:buChar char="q"/>
            </a:pPr>
            <a:r>
              <a:rPr lang="en-US" sz="2600"/>
              <a:t>Treat problem 1 as a classification problem, problem 2 as a regression problem.</a:t>
            </a:r>
          </a:p>
          <a:p>
            <a:pPr marL="742950" lvl="1" indent="-285750">
              <a:lnSpc>
                <a:spcPct val="150000"/>
              </a:lnSpc>
              <a:buFont typeface="Wingdings" panose="05000000000000000000" pitchFamily="2" charset="2"/>
              <a:buChar char="q"/>
            </a:pPr>
            <a:r>
              <a:rPr lang="en-US" sz="2600"/>
              <a:t>Treat problem 1 as a regression problem, problem 2 as a classification problem.</a:t>
            </a:r>
          </a:p>
          <a:p>
            <a:pPr marL="742950" lvl="1" indent="-285750">
              <a:lnSpc>
                <a:spcPct val="150000"/>
              </a:lnSpc>
              <a:buFont typeface="Wingdings" panose="05000000000000000000" pitchFamily="2" charset="2"/>
              <a:buChar char="q"/>
            </a:pPr>
            <a:r>
              <a:rPr lang="en-US" sz="2600"/>
              <a:t>Treat both as regression problems.</a:t>
            </a:r>
            <a:endParaRPr lang="en-US" sz="260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a:latin typeface="Hack" panose="020B0609030202020204"/>
            </a:endParaRPr>
          </a:p>
          <a:p>
            <a:pPr marL="342900" indent="-342900">
              <a:buFont typeface="Arial" panose="020B0604020202020204" pitchFamily="34" charset="0"/>
              <a:buChar char="•"/>
            </a:pPr>
            <a:r>
              <a:rPr lang="en-US" sz="220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a:latin typeface="Hack" panose="020B0609030202020204"/>
            </a:endParaRPr>
          </a:p>
          <a:p>
            <a:pPr marL="342900" indent="-342900">
              <a:buFont typeface="Arial" panose="020B0604020202020204" pitchFamily="34" charset="0"/>
              <a:buChar char="•"/>
            </a:pPr>
            <a:r>
              <a:rPr lang="en-US" sz="2200">
                <a:latin typeface="Hack" panose="020B0609030202020204"/>
              </a:rPr>
              <a:t>With unsupervised learning there is no feedback based on the prediction results.</a:t>
            </a:r>
            <a:endParaRPr lang="en-US" sz="220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a:latin typeface="Hack" panose="020B0609030202020204"/>
                <a:ea typeface="Hack" panose="020B0609030202020204" pitchFamily="49" charset="0"/>
                <a:cs typeface="Hack" panose="020B0609030202020204" pitchFamily="49" charset="0"/>
              </a:rPr>
              <a:t>Types:</a:t>
            </a:r>
          </a:p>
          <a:p>
            <a:endParaRPr lang="en-US" sz="2200">
              <a:latin typeface="Hack" panose="020B0609030202020204"/>
              <a:ea typeface="Hack" panose="020B0609030202020204" pitchFamily="49" charset="0"/>
              <a:cs typeface="Hack" panose="020B0609030202020204" pitchFamily="49" charset="0"/>
            </a:endParaRPr>
          </a:p>
          <a:p>
            <a:r>
              <a:rPr lang="en-US" sz="2200" b="1">
                <a:latin typeface="Hack" panose="020B0609030202020204"/>
                <a:ea typeface="Hack" panose="020B0609030202020204" pitchFamily="49" charset="0"/>
                <a:cs typeface="Hack" panose="020B0609030202020204" pitchFamily="49" charset="0"/>
              </a:rPr>
              <a:t>Clustering: </a:t>
            </a:r>
            <a:r>
              <a:rPr lang="en-US" sz="220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a:latin typeface="Hack" panose="020B0609030202020204"/>
              <a:ea typeface="Hack" panose="020B0609030202020204" pitchFamily="49" charset="0"/>
              <a:cs typeface="Hack" panose="020B0609030202020204" pitchFamily="49" charset="0"/>
            </a:endParaRPr>
          </a:p>
          <a:p>
            <a:r>
              <a:rPr lang="en-US" sz="2200" b="1">
                <a:latin typeface="Hack" panose="020B0609030202020204"/>
                <a:ea typeface="Hack" panose="020B0609030202020204" pitchFamily="49" charset="0"/>
                <a:cs typeface="Hack" panose="020B0609030202020204" pitchFamily="49" charset="0"/>
              </a:rPr>
              <a:t>Non-clustering: </a:t>
            </a:r>
            <a:r>
              <a:rPr lang="en-US" sz="220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539430"/>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a:latin typeface="Hack"/>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a:ea typeface="Hack" panose="020B0609030202020204" pitchFamily="49" charset="0"/>
                <a:cs typeface="Hack" panose="020B0609030202020204" pitchFamily="49" charset="0"/>
              </a:rPr>
              <a:t>Quiz:</a:t>
            </a:r>
          </a:p>
          <a:p>
            <a:endParaRPr lang="en-US" sz="2600" b="1">
              <a:ea typeface="Hack" panose="020B0609030202020204" pitchFamily="49" charset="0"/>
              <a:cs typeface="Hack" panose="020B0609030202020204" pitchFamily="49" charset="0"/>
            </a:endParaRPr>
          </a:p>
          <a:p>
            <a:r>
              <a:rPr lang="en-US" sz="2600"/>
              <a:t>Of the following examples, which would you address using an</a:t>
            </a:r>
          </a:p>
          <a:p>
            <a:r>
              <a:rPr lang="en-US" sz="2600"/>
              <a:t>unsupervised learning algorithm? (Check all that apply.)</a:t>
            </a:r>
          </a:p>
          <a:p>
            <a:pPr marL="742950" lvl="1" indent="-285750">
              <a:lnSpc>
                <a:spcPct val="150000"/>
              </a:lnSpc>
              <a:buFont typeface="Wingdings" panose="05000000000000000000" pitchFamily="2" charset="2"/>
              <a:buChar char="q"/>
            </a:pPr>
            <a:r>
              <a:rPr lang="en-US" sz="2600"/>
              <a:t>Given email labeled as spam/not spam, learn a spam filter.</a:t>
            </a:r>
          </a:p>
          <a:p>
            <a:pPr marL="742950" lvl="1" indent="-285750">
              <a:lnSpc>
                <a:spcPct val="150000"/>
              </a:lnSpc>
              <a:buFont typeface="Wingdings" panose="05000000000000000000" pitchFamily="2" charset="2"/>
              <a:buChar char="q"/>
            </a:pPr>
            <a:r>
              <a:rPr lang="en-US" sz="260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a:t>Given a database of customer data, automatically discover market</a:t>
            </a:r>
          </a:p>
          <a:p>
            <a:pPr marL="742950" lvl="1" indent="-285750">
              <a:lnSpc>
                <a:spcPct val="150000"/>
              </a:lnSpc>
              <a:buFont typeface="Wingdings" panose="05000000000000000000" pitchFamily="2" charset="2"/>
              <a:buChar char="q"/>
            </a:pPr>
            <a:r>
              <a:rPr lang="en-US" sz="2600"/>
              <a:t>Given a dataset of patients diagnosed as either having diabetes or not, learn to classify new patients as having diabetes or not.</a:t>
            </a:r>
            <a:endParaRPr lang="en-US" sz="260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a:t>  Price</a:t>
            </a:r>
          </a:p>
          <a:p>
            <a:r>
              <a:rPr lang="en-US" sz="2400" b="1"/>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a:t>Size</a:t>
                      </a:r>
                    </a:p>
                  </a:txBody>
                  <a:tcPr/>
                </a:tc>
                <a:tc>
                  <a:txBody>
                    <a:bodyPr/>
                    <a:lstStyle/>
                    <a:p>
                      <a:r>
                        <a:rPr lang="en-US" sz="3200"/>
                        <a:t>price</a:t>
                      </a:r>
                    </a:p>
                  </a:txBody>
                  <a:tcPr/>
                </a:tc>
                <a:extLst>
                  <a:ext uri="{0D108BD9-81ED-4DB2-BD59-A6C34878D82A}">
                    <a16:rowId xmlns:a16="http://schemas.microsoft.com/office/drawing/2014/main" val="3837279333"/>
                  </a:ext>
                </a:extLst>
              </a:tr>
              <a:tr h="475488">
                <a:tc>
                  <a:txBody>
                    <a:bodyPr/>
                    <a:lstStyle/>
                    <a:p>
                      <a:r>
                        <a:rPr lang="en-US" sz="3200"/>
                        <a:t>2000</a:t>
                      </a:r>
                    </a:p>
                  </a:txBody>
                  <a:tcPr/>
                </a:tc>
                <a:tc>
                  <a:txBody>
                    <a:bodyPr/>
                    <a:lstStyle/>
                    <a:p>
                      <a:r>
                        <a:rPr lang="en-US" sz="3200"/>
                        <a:t>400K</a:t>
                      </a:r>
                    </a:p>
                  </a:txBody>
                  <a:tcPr/>
                </a:tc>
                <a:extLst>
                  <a:ext uri="{0D108BD9-81ED-4DB2-BD59-A6C34878D82A}">
                    <a16:rowId xmlns:a16="http://schemas.microsoft.com/office/drawing/2014/main" val="3252974794"/>
                  </a:ext>
                </a:extLst>
              </a:tr>
              <a:tr h="475488">
                <a:tc>
                  <a:txBody>
                    <a:bodyPr/>
                    <a:lstStyle/>
                    <a:p>
                      <a:r>
                        <a:rPr lang="en-US" sz="3200"/>
                        <a:t>1735</a:t>
                      </a:r>
                    </a:p>
                  </a:txBody>
                  <a:tcPr/>
                </a:tc>
                <a:tc>
                  <a:txBody>
                    <a:bodyPr/>
                    <a:lstStyle/>
                    <a:p>
                      <a:r>
                        <a:rPr lang="en-US" sz="3200"/>
                        <a:t>310K</a:t>
                      </a:r>
                    </a:p>
                  </a:txBody>
                  <a:tcPr/>
                </a:tc>
                <a:extLst>
                  <a:ext uri="{0D108BD9-81ED-4DB2-BD59-A6C34878D82A}">
                    <a16:rowId xmlns:a16="http://schemas.microsoft.com/office/drawing/2014/main" val="3082575706"/>
                  </a:ext>
                </a:extLst>
              </a:tr>
              <a:tr h="475488">
                <a:tc>
                  <a:txBody>
                    <a:bodyPr/>
                    <a:lstStyle/>
                    <a:p>
                      <a:r>
                        <a:rPr lang="en-US" sz="3200"/>
                        <a:t>960</a:t>
                      </a:r>
                    </a:p>
                  </a:txBody>
                  <a:tcPr/>
                </a:tc>
                <a:tc>
                  <a:txBody>
                    <a:bodyPr/>
                    <a:lstStyle/>
                    <a:p>
                      <a:r>
                        <a:rPr lang="en-US" sz="3200"/>
                        <a:t>160K</a:t>
                      </a:r>
                    </a:p>
                  </a:txBody>
                  <a:tcPr/>
                </a:tc>
                <a:extLst>
                  <a:ext uri="{0D108BD9-81ED-4DB2-BD59-A6C34878D82A}">
                    <a16:rowId xmlns:a16="http://schemas.microsoft.com/office/drawing/2014/main" val="1338344462"/>
                  </a:ext>
                </a:extLst>
              </a:tr>
              <a:tr h="475488">
                <a:tc>
                  <a:txBody>
                    <a:bodyPr/>
                    <a:lstStyle/>
                    <a:p>
                      <a:r>
                        <a:rPr lang="en-US" sz="3200"/>
                        <a:t>600</a:t>
                      </a:r>
                    </a:p>
                  </a:txBody>
                  <a:tcPr/>
                </a:tc>
                <a:tc>
                  <a:txBody>
                    <a:bodyPr/>
                    <a:lstStyle/>
                    <a:p>
                      <a:r>
                        <a:rPr lang="en-US" sz="320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a:t>Notation:</a:t>
                </a:r>
              </a:p>
              <a:p>
                <a:r>
                  <a:rPr lang="en-US" sz="280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r>
                          <a:rPr lang="en-US" sz="3200" i="1">
                            <a:latin typeface="Cambria Math" panose="02040503050406030204" pitchFamily="18" charset="0"/>
                          </a:rPr>
                          <m:t>2</m:t>
                        </m:r>
                        <m:r>
                          <a:rPr lang="en-US" sz="3200" i="1">
                            <a:latin typeface="Cambria Math" panose="02040503050406030204" pitchFamily="18" charset="0"/>
                          </a:rPr>
                          <m:t>)</m:t>
                        </m:r>
                      </m:sup>
                    </m:sSup>
                  </m:oMath>
                </a14:m>
                <a:r>
                  <a:rPr lang="en-US" sz="320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m:t>
                        </m:r>
                        <m:r>
                          <a:rPr lang="en-US" sz="3200" b="0" i="1" smtClean="0">
                            <a:latin typeface="Cambria Math" panose="02040503050406030204" pitchFamily="18" charset="0"/>
                          </a:rPr>
                          <m:t>3</m:t>
                        </m:r>
                        <m:r>
                          <a:rPr lang="en-US" sz="3200" b="0" i="1" smtClean="0">
                            <a:latin typeface="Cambria Math" panose="02040503050406030204" pitchFamily="18" charset="0"/>
                          </a:rPr>
                          <m:t>)</m:t>
                        </m:r>
                      </m:sup>
                    </m:sSup>
                  </m:oMath>
                </a14:m>
                <a:r>
                  <a:rPr lang="en-US" sz="320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a:p>
              <a:p>
                <a:r>
                  <a:rPr lang="en-US" sz="280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𝑥</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oMath>
                  </m:oMathPara>
                </a14:m>
                <a:endParaRPr lang="en-US" sz="2400" b="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a:latin typeface="Hack" panose="020B0609030202020204" pitchFamily="49" charset="0"/>
                <a:ea typeface="Hack" panose="020B0609030202020204" pitchFamily="49" charset="0"/>
                <a:cs typeface="Hack" panose="020B0609030202020204" pitchFamily="49" charset="0"/>
              </a:rPr>
              <a:t>Hypothesis function:</a:t>
            </a:r>
            <a:endParaRPr lang="en-US" sz="3600" b="1">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a:p>
              <a:p>
                <a:endParaRPr lang="en-US" sz="2400" b="0"/>
              </a:p>
              <a:p>
                <a:r>
                  <a:rPr lang="en-US" sz="2400" b="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a:p>
              <a:p>
                <a:r>
                  <a:rPr lang="en-US" sz="240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a:t> we need to </a:t>
                </a:r>
              </a:p>
              <a:p>
                <a:r>
                  <a:rPr lang="en-US" sz="240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a:p>
              <a:p>
                <a:endParaRPr lang="en-US" sz="2400" b="0"/>
              </a:p>
              <a:p>
                <a:r>
                  <a:rPr lang="en-US" sz="2400" b="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a:p>
              <a:p>
                <a:r>
                  <a:rPr lang="en-US" sz="240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a:t> we need to </a:t>
                </a:r>
              </a:p>
              <a:p>
                <a:r>
                  <a:rPr lang="en-US" sz="240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3" name="Picture 3" descr="Chart, line chart&#10;&#10;Description automatically generated">
            <a:extLst>
              <a:ext uri="{FF2B5EF4-FFF2-40B4-BE49-F238E27FC236}">
                <a16:creationId xmlns:a16="http://schemas.microsoft.com/office/drawing/2014/main" id="{81A5EE02-2724-42D7-BF4C-0F3CD28CB6F6}"/>
              </a:ext>
            </a:extLst>
          </p:cNvPr>
          <p:cNvPicPr>
            <a:picLocks noChangeAspect="1"/>
          </p:cNvPicPr>
          <p:nvPr/>
        </p:nvPicPr>
        <p:blipFill>
          <a:blip r:embed="rId7"/>
          <a:stretch>
            <a:fillRect/>
          </a:stretch>
        </p:blipFill>
        <p:spPr>
          <a:xfrm>
            <a:off x="261257" y="2091070"/>
            <a:ext cx="5246913" cy="3601146"/>
          </a:xfrm>
          <a:prstGeom prst="rect">
            <a:avLst/>
          </a:prstGeom>
        </p:spPr>
      </p:pic>
      <p:sp>
        <p:nvSpPr>
          <p:cNvPr id="4" name="Multiplication Sign 3">
            <a:extLst>
              <a:ext uri="{FF2B5EF4-FFF2-40B4-BE49-F238E27FC236}">
                <a16:creationId xmlns:a16="http://schemas.microsoft.com/office/drawing/2014/main" id="{FC47B321-9A76-4830-891D-1E37EA40DC10}"/>
              </a:ext>
            </a:extLst>
          </p:cNvPr>
          <p:cNvSpPr/>
          <p:nvPr/>
        </p:nvSpPr>
        <p:spPr>
          <a:xfrm>
            <a:off x="1317171" y="3559629"/>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ication Sign 68">
            <a:extLst>
              <a:ext uri="{FF2B5EF4-FFF2-40B4-BE49-F238E27FC236}">
                <a16:creationId xmlns:a16="http://schemas.microsoft.com/office/drawing/2014/main" id="{FF3848B6-5CDD-4B3C-9477-1B3ED16A55E5}"/>
              </a:ext>
            </a:extLst>
          </p:cNvPr>
          <p:cNvSpPr/>
          <p:nvPr/>
        </p:nvSpPr>
        <p:spPr>
          <a:xfrm>
            <a:off x="2198914" y="4909458"/>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a:extLst>
              <a:ext uri="{FF2B5EF4-FFF2-40B4-BE49-F238E27FC236}">
                <a16:creationId xmlns:a16="http://schemas.microsoft.com/office/drawing/2014/main" id="{87AB1512-035F-4E5B-84E5-A040CCEF5897}"/>
              </a:ext>
            </a:extLst>
          </p:cNvPr>
          <p:cNvSpPr/>
          <p:nvPr/>
        </p:nvSpPr>
        <p:spPr>
          <a:xfrm>
            <a:off x="1883228" y="3646715"/>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ication Sign 70">
            <a:extLst>
              <a:ext uri="{FF2B5EF4-FFF2-40B4-BE49-F238E27FC236}">
                <a16:creationId xmlns:a16="http://schemas.microsoft.com/office/drawing/2014/main" id="{5482735E-9019-4D4C-8918-7627C359814A}"/>
              </a:ext>
            </a:extLst>
          </p:cNvPr>
          <p:cNvSpPr/>
          <p:nvPr/>
        </p:nvSpPr>
        <p:spPr>
          <a:xfrm>
            <a:off x="2808514" y="3396343"/>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ication Sign 71">
            <a:extLst>
              <a:ext uri="{FF2B5EF4-FFF2-40B4-BE49-F238E27FC236}">
                <a16:creationId xmlns:a16="http://schemas.microsoft.com/office/drawing/2014/main" id="{2501332A-B771-42D2-921F-95A62D007F3C}"/>
              </a:ext>
            </a:extLst>
          </p:cNvPr>
          <p:cNvSpPr/>
          <p:nvPr/>
        </p:nvSpPr>
        <p:spPr>
          <a:xfrm>
            <a:off x="2405742" y="2688772"/>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ication Sign 72">
            <a:extLst>
              <a:ext uri="{FF2B5EF4-FFF2-40B4-BE49-F238E27FC236}">
                <a16:creationId xmlns:a16="http://schemas.microsoft.com/office/drawing/2014/main" id="{BAA68B12-F573-4E57-8492-445F056006DC}"/>
              </a:ext>
            </a:extLst>
          </p:cNvPr>
          <p:cNvSpPr/>
          <p:nvPr/>
        </p:nvSpPr>
        <p:spPr>
          <a:xfrm>
            <a:off x="3352800" y="3810000"/>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ication Sign 73">
            <a:extLst>
              <a:ext uri="{FF2B5EF4-FFF2-40B4-BE49-F238E27FC236}">
                <a16:creationId xmlns:a16="http://schemas.microsoft.com/office/drawing/2014/main" id="{ACFCC1A0-9EEB-43CF-94D2-950641C0DF44}"/>
              </a:ext>
            </a:extLst>
          </p:cNvPr>
          <p:cNvSpPr/>
          <p:nvPr/>
        </p:nvSpPr>
        <p:spPr>
          <a:xfrm>
            <a:off x="3733800" y="2471058"/>
            <a:ext cx="239486" cy="228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35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8"/>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9"/>
                <a:stretch>
                  <a:fillRect b="-13333"/>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1"/>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2"/>
          <a:stretch>
            <a:fillRect/>
          </a:stretch>
        </p:blipFill>
        <p:spPr>
          <a:xfrm>
            <a:off x="6527327" y="1754488"/>
            <a:ext cx="3638921" cy="2536005"/>
          </a:xfrm>
          <a:prstGeom prst="rect">
            <a:avLst/>
          </a:prstGeom>
        </p:spPr>
      </p:pic>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3"/>
                <a:stretch>
                  <a:fillRect l="-2399" t="-10526" b="-28947"/>
                </a:stretch>
              </a:blipFill>
            </p:spPr>
            <p:txBody>
              <a:bodyPr/>
              <a:lstStyle/>
              <a:p>
                <a:r>
                  <a:rPr lang="en-US">
                    <a:noFill/>
                  </a:rPr>
                  <a:t> </a:t>
                </a:r>
              </a:p>
            </p:txBody>
          </p:sp>
        </mc:Fallback>
      </mc:AlternateContent>
      <p:pic>
        <p:nvPicPr>
          <p:cNvPr id="3" name="Picture 6" descr="A picture containing object, watch, clock&#10;&#10;Description automatically generated">
            <a:extLst>
              <a:ext uri="{FF2B5EF4-FFF2-40B4-BE49-F238E27FC236}">
                <a16:creationId xmlns:a16="http://schemas.microsoft.com/office/drawing/2014/main" id="{BE3F2A64-DB1A-4E93-AB0E-C58DC9658A1D}"/>
              </a:ext>
            </a:extLst>
          </p:cNvPr>
          <p:cNvPicPr>
            <a:picLocks noChangeAspect="1"/>
          </p:cNvPicPr>
          <p:nvPr/>
        </p:nvPicPr>
        <p:blipFill>
          <a:blip r:embed="rId14"/>
          <a:stretch>
            <a:fillRect/>
          </a:stretch>
        </p:blipFill>
        <p:spPr>
          <a:xfrm>
            <a:off x="5323116" y="4751328"/>
            <a:ext cx="6379023" cy="980286"/>
          </a:xfrm>
          <a:prstGeom prst="rect">
            <a:avLst/>
          </a:prstGeom>
        </p:spPr>
      </p:pic>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8B8A0275-1BD0-462B-A9E5-1A59C44F9281}"/>
                  </a:ext>
                </a:extLst>
              </p14:cNvPr>
              <p14:cNvContentPartPr/>
              <p14:nvPr/>
            </p14:nvContentPartPr>
            <p14:xfrm>
              <a:off x="8215312" y="3735160"/>
              <a:ext cx="19050" cy="19050"/>
            </p14:xfrm>
          </p:contentPart>
        </mc:Choice>
        <mc:Fallback xmlns="">
          <p:pic>
            <p:nvPicPr>
              <p:cNvPr id="19" name="Ink 18">
                <a:extLst>
                  <a:ext uri="{FF2B5EF4-FFF2-40B4-BE49-F238E27FC236}">
                    <a16:creationId xmlns:a16="http://schemas.microsoft.com/office/drawing/2014/main" id="{8B8A0275-1BD0-462B-A9E5-1A59C44F9281}"/>
                  </a:ext>
                </a:extLst>
              </p:cNvPr>
              <p:cNvPicPr/>
              <p:nvPr/>
            </p:nvPicPr>
            <p:blipFill>
              <a:blip r:embed="rId16"/>
              <a:stretch>
                <a:fillRect/>
              </a:stretch>
            </p:blipFill>
            <p:spPr>
              <a:xfrm>
                <a:off x="7262812" y="2782660"/>
                <a:ext cx="1905000" cy="1905000"/>
              </a:xfrm>
              <a:prstGeom prst="rect">
                <a:avLst/>
              </a:prstGeom>
            </p:spPr>
          </p:pic>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2"/>
                <a:stretch>
                  <a:fillRect/>
                </a:stretch>
              </a:blipFill>
            </p:spPr>
            <p:txBody>
              <a:bodyPr/>
              <a:lstStyle/>
              <a:p>
                <a:r>
                  <a:rPr lang="en-US">
                    <a:noFill/>
                  </a:rPr>
                  <a:t> </a:t>
                </a:r>
              </a:p>
            </p:txBody>
          </p:sp>
        </mc:Fallback>
      </mc:AlternateContent>
      <p:pic>
        <p:nvPicPr>
          <p:cNvPr id="2" name="Picture 2" descr="A picture containing object, clock&#10;&#10;Description automatically generated">
            <a:extLst>
              <a:ext uri="{FF2B5EF4-FFF2-40B4-BE49-F238E27FC236}">
                <a16:creationId xmlns:a16="http://schemas.microsoft.com/office/drawing/2014/main" id="{77D7EF24-5F79-4402-95A6-0179F8EA564B}"/>
              </a:ext>
            </a:extLst>
          </p:cNvPr>
          <p:cNvPicPr>
            <a:picLocks noChangeAspect="1"/>
          </p:cNvPicPr>
          <p:nvPr/>
        </p:nvPicPr>
        <p:blipFill>
          <a:blip r:embed="rId13"/>
          <a:stretch>
            <a:fillRect/>
          </a:stretch>
        </p:blipFill>
        <p:spPr>
          <a:xfrm>
            <a:off x="5464631" y="4722375"/>
            <a:ext cx="5954480" cy="1049078"/>
          </a:xfrm>
          <a:prstGeom prst="rect">
            <a:avLst/>
          </a:prstGeom>
        </p:spPr>
      </p:pic>
      <p:pic>
        <p:nvPicPr>
          <p:cNvPr id="69" name="Picture 68">
            <a:extLst>
              <a:ext uri="{FF2B5EF4-FFF2-40B4-BE49-F238E27FC236}">
                <a16:creationId xmlns:a16="http://schemas.microsoft.com/office/drawing/2014/main" id="{6A7BAF13-AF7B-49AC-A8FD-991632D9DA0B}"/>
              </a:ext>
            </a:extLst>
          </p:cNvPr>
          <p:cNvPicPr>
            <a:picLocks noChangeAspect="1"/>
          </p:cNvPicPr>
          <p:nvPr/>
        </p:nvPicPr>
        <p:blipFill>
          <a:blip r:embed="rId14"/>
          <a:stretch>
            <a:fillRect/>
          </a:stretch>
        </p:blipFill>
        <p:spPr>
          <a:xfrm>
            <a:off x="6419681" y="2006273"/>
            <a:ext cx="3638921" cy="2536005"/>
          </a:xfrm>
          <a:prstGeom prst="rect">
            <a:avLst/>
          </a:prstGeom>
        </p:spPr>
      </p:pic>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03BB77CF-F273-4FEF-B8C1-72551860BBE4}"/>
                  </a:ext>
                </a:extLst>
              </p14:cNvPr>
              <p14:cNvContentPartPr/>
              <p14:nvPr/>
            </p14:nvContentPartPr>
            <p14:xfrm>
              <a:off x="6875981" y="2882427"/>
              <a:ext cx="1724025" cy="1362075"/>
            </p14:xfrm>
          </p:contentPart>
        </mc:Choice>
        <mc:Fallback>
          <p:pic>
            <p:nvPicPr>
              <p:cNvPr id="8" name="Ink 7">
                <a:extLst>
                  <a:ext uri="{FF2B5EF4-FFF2-40B4-BE49-F238E27FC236}">
                    <a16:creationId xmlns:a16="http://schemas.microsoft.com/office/drawing/2014/main" id="{03BB77CF-F273-4FEF-B8C1-72551860BBE4}"/>
                  </a:ext>
                </a:extLst>
              </p:cNvPr>
              <p:cNvPicPr/>
              <p:nvPr/>
            </p:nvPicPr>
            <p:blipFill>
              <a:blip r:embed="rId16"/>
              <a:stretch>
                <a:fillRect/>
              </a:stretch>
            </p:blipFill>
            <p:spPr>
              <a:xfrm>
                <a:off x="6857962" y="2864434"/>
                <a:ext cx="1759702" cy="1397701"/>
              </a:xfrm>
              <a:prstGeom prst="rect">
                <a:avLst/>
              </a:prstGeom>
            </p:spPr>
          </p:pic>
        </mc:Fallback>
      </mc:AlternateContent>
      <p:sp>
        <p:nvSpPr>
          <p:cNvPr id="76" name="Multiply 75"/>
          <p:cNvSpPr/>
          <p:nvPr/>
        </p:nvSpPr>
        <p:spPr>
          <a:xfrm>
            <a:off x="7526864" y="4001669"/>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Multiply 75">
            <a:extLst>
              <a:ext uri="{FF2B5EF4-FFF2-40B4-BE49-F238E27FC236}">
                <a16:creationId xmlns:a16="http://schemas.microsoft.com/office/drawing/2014/main" id="{6C4C17AF-3785-4E2B-BC0B-02D86F9DB47A}"/>
              </a:ext>
            </a:extLst>
          </p:cNvPr>
          <p:cNvSpPr/>
          <p:nvPr/>
        </p:nvSpPr>
        <p:spPr>
          <a:xfrm>
            <a:off x="7022818" y="3777108"/>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a:latin typeface="Hack" panose="020B0609030202020204"/>
              </a:rPr>
              <a:t>Machine Learning is a subset of artificial intelligence.</a:t>
            </a:r>
            <a:endParaRPr lang="ar-EG" sz="2400">
              <a:latin typeface="Hack" panose="020B0609030202020204"/>
            </a:endParaRPr>
          </a:p>
          <a:p>
            <a:pPr marL="285750" indent="-285750">
              <a:buFont typeface="Arial" panose="020B0604020202020204" pitchFamily="34" charset="0"/>
              <a:buChar char="•"/>
            </a:pPr>
            <a:r>
              <a:rPr lang="en-US" sz="2400">
                <a:latin typeface="Hack" panose="020B0609030202020204"/>
              </a:rPr>
              <a:t>Field of</a:t>
            </a:r>
            <a:r>
              <a:rPr lang="ar-EG" sz="2400">
                <a:latin typeface="Hack" panose="020B0609030202020204"/>
              </a:rPr>
              <a:t> </a:t>
            </a:r>
            <a:r>
              <a:rPr lang="en-US" sz="2400">
                <a:latin typeface="Hack" panose="020B0609030202020204"/>
              </a:rPr>
              <a:t>study that gives computers the ability to learn</a:t>
            </a:r>
            <a:r>
              <a:rPr lang="ar-EG" sz="2400">
                <a:latin typeface="Hack" panose="020B0609030202020204"/>
              </a:rPr>
              <a:t> </a:t>
            </a:r>
            <a:r>
              <a:rPr lang="en-US" sz="2400">
                <a:latin typeface="Hack" panose="020B0609030202020204"/>
              </a:rPr>
              <a:t>without being explicitly programmed</a:t>
            </a:r>
            <a:r>
              <a:rPr lang="en-US" sz="2400" b="1">
                <a:latin typeface="Hack" panose="020B0609030202020204"/>
              </a:rPr>
              <a:t>.</a:t>
            </a:r>
            <a:endParaRPr lang="ar-EG" sz="2400" b="1">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a:latin typeface="Cambria Math" panose="02040503050406030204" pitchFamily="18" charset="0"/>
                  <a:ea typeface="Cambria Math" panose="02040503050406030204" pitchFamily="18" charset="0"/>
                </a:endParaRPr>
              </a:p>
              <a:p>
                <a:endParaRPr lang="en-US" sz="3200">
                  <a:latin typeface="Cambria Math" panose="02040503050406030204" pitchFamily="18" charset="0"/>
                  <a:ea typeface="Cambria Math" panose="02040503050406030204" pitchFamily="18" charset="0"/>
                </a:endParaRPr>
              </a:p>
              <a:p>
                <a:r>
                  <a:rPr lang="en-US" sz="3200">
                    <a:latin typeface="Cambria Math" panose="02040503050406030204" pitchFamily="18" charset="0"/>
                    <a:ea typeface="Cambria Math" panose="02040503050406030204" pitchFamily="18" charset="0"/>
                  </a:rPr>
                  <a:t>Parameters:	</a:t>
                </a:r>
                <a:r>
                  <a:rPr lang="en-US" sz="3200" i="1">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a:latin typeface="Cambria Math" panose="02040503050406030204" pitchFamily="18" charset="0"/>
                  <a:ea typeface="Cambria Math" panose="02040503050406030204" pitchFamily="18" charset="0"/>
                </a:endParaRPr>
              </a:p>
              <a:p>
                <a:endParaRPr lang="en-US" sz="3200" i="1">
                  <a:latin typeface="Cambria Math" panose="02040503050406030204" pitchFamily="18" charset="0"/>
                  <a:ea typeface="Cambria Math" panose="02040503050406030204" pitchFamily="18" charset="0"/>
                </a:endParaRPr>
              </a:p>
              <a:p>
                <a:r>
                  <a:rPr lang="en-US" sz="3200" b="0" i="1">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a:latin typeface="Cambria Math" panose="02040503050406030204" pitchFamily="18" charset="0"/>
                  <a:ea typeface="Cambria Math" panose="02040503050406030204" pitchFamily="18" charset="0"/>
                </a:endParaRPr>
              </a:p>
              <a:p>
                <a:endParaRPr lang="en-US" sz="3200">
                  <a:latin typeface="Cambria Math" panose="02040503050406030204" pitchFamily="18" charset="0"/>
                  <a:ea typeface="Cambria Math" panose="02040503050406030204" pitchFamily="18" charset="0"/>
                </a:endParaRPr>
              </a:p>
              <a:p>
                <a:r>
                  <a:rPr lang="en-US" sz="3200">
                    <a:latin typeface="Cambria Math" panose="02040503050406030204" pitchFamily="18" charset="0"/>
                    <a:ea typeface="Cambria Math" panose="02040503050406030204" pitchFamily="18" charset="0"/>
                  </a:rPr>
                  <a:t>Goal:			</a:t>
                </a:r>
                <a:r>
                  <a:rPr lang="en-US" sz="3200" b="0">
                    <a:latin typeface="Cambria Math" panose="02040503050406030204" pitchFamily="18" charset="0"/>
                    <a:ea typeface="Cambria Math" panose="02040503050406030204" pitchFamily="18" charset="0"/>
                  </a:rPr>
                  <a:t>	</a:t>
                </a:r>
                <a:r>
                  <a:rPr lang="en-US" sz="320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a:t>EX. </a:t>
            </a:r>
            <a:r>
              <a:rPr lang="en-US" sz="240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a:t>Classifying images as human detected or not.</a:t>
            </a:r>
          </a:p>
          <a:p>
            <a:pPr marL="1257300" lvl="2" indent="-342900">
              <a:lnSpc>
                <a:spcPct val="150000"/>
              </a:lnSpc>
              <a:buFont typeface="Wingdings" panose="05000000000000000000" pitchFamily="2" charset="2"/>
              <a:buChar char="q"/>
            </a:pPr>
            <a:r>
              <a:rPr lang="en-US" sz="2400"/>
              <a:t>Watching images that contains humans or not.</a:t>
            </a:r>
          </a:p>
          <a:p>
            <a:pPr marL="1257300" lvl="2" indent="-342900">
              <a:lnSpc>
                <a:spcPct val="150000"/>
              </a:lnSpc>
              <a:buFont typeface="Wingdings" panose="05000000000000000000" pitchFamily="2" charset="2"/>
              <a:buChar char="q"/>
            </a:pPr>
            <a:r>
              <a:rPr lang="en-US" sz="2400"/>
              <a:t>The number (or fraction) of images correctly classified.</a:t>
            </a:r>
          </a:p>
          <a:p>
            <a:pPr marL="1257300" lvl="2" indent="-342900">
              <a:lnSpc>
                <a:spcPct val="150000"/>
              </a:lnSpc>
              <a:buFont typeface="Wingdings" panose="05000000000000000000" pitchFamily="2" charset="2"/>
              <a:buChar char="q"/>
            </a:pPr>
            <a:r>
              <a:rPr lang="en-US" sz="2400"/>
              <a:t>None of the above—this is not a machine learning problem.</a:t>
            </a:r>
            <a:endParaRPr lang="ar-EG" sz="240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50391" y="3570658"/>
            <a:ext cx="391826" cy="707886"/>
          </a:xfrm>
          <a:prstGeom prst="rect">
            <a:avLst/>
          </a:prstGeom>
          <a:noFill/>
        </p:spPr>
        <p:txBody>
          <a:bodyPr wrap="square" rtlCol="0">
            <a:spAutoFit/>
          </a:bodyPr>
          <a:lstStyle/>
          <a:p>
            <a:r>
              <a:rPr lang="en-US" sz="4000">
                <a:solidFill>
                  <a:srgbClr val="FF0000"/>
                </a:solidFill>
              </a:rPr>
              <a:t>T</a:t>
            </a:r>
          </a:p>
        </p:txBody>
      </p:sp>
      <p:sp>
        <p:nvSpPr>
          <p:cNvPr id="55" name="TextBox 54"/>
          <p:cNvSpPr txBox="1"/>
          <p:nvPr/>
        </p:nvSpPr>
        <p:spPr>
          <a:xfrm>
            <a:off x="8053324" y="4702342"/>
            <a:ext cx="391826" cy="707886"/>
          </a:xfrm>
          <a:prstGeom prst="rect">
            <a:avLst/>
          </a:prstGeom>
          <a:noFill/>
        </p:spPr>
        <p:txBody>
          <a:bodyPr wrap="square" rtlCol="0">
            <a:spAutoFit/>
          </a:bodyPr>
          <a:lstStyle/>
          <a:p>
            <a:r>
              <a:rPr lang="en-US" sz="4000">
                <a:solidFill>
                  <a:srgbClr val="FF0000"/>
                </a:solidFill>
              </a:rPr>
              <a:t>P</a:t>
            </a:r>
          </a:p>
        </p:txBody>
      </p:sp>
      <p:sp>
        <p:nvSpPr>
          <p:cNvPr id="68" name="TextBox 67"/>
          <p:cNvSpPr txBox="1"/>
          <p:nvPr/>
        </p:nvSpPr>
        <p:spPr>
          <a:xfrm>
            <a:off x="7095182" y="4099140"/>
            <a:ext cx="352637" cy="707886"/>
          </a:xfrm>
          <a:prstGeom prst="rect">
            <a:avLst/>
          </a:prstGeom>
          <a:noFill/>
        </p:spPr>
        <p:txBody>
          <a:bodyPr wrap="square" rtlCol="0">
            <a:spAutoFit/>
          </a:bodyPr>
          <a:lstStyle/>
          <a:p>
            <a:r>
              <a:rPr lang="en-US" sz="400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lIns="91440" tIns="45720" rIns="91440" bIns="45720" anchor="t">
            <a:spAutoFit/>
          </a:bodyPr>
          <a:lstStyle/>
          <a:p>
            <a:pPr marL="342900" indent="-342900">
              <a:lnSpc>
                <a:spcPct val="150000"/>
              </a:lnSpc>
              <a:buFontTx/>
              <a:buChar char="-"/>
            </a:pPr>
            <a:r>
              <a:rPr lang="en-US" sz="2000" i="0">
                <a:solidFill>
                  <a:srgbClr val="000000"/>
                </a:solidFill>
                <a:effectLst/>
                <a:latin typeface="Merriweather"/>
              </a:rPr>
              <a:t>It is used to identify objects, persons, places, digital images, </a:t>
            </a:r>
            <a:r>
              <a:rPr lang="en-US" sz="2000">
                <a:solidFill>
                  <a:srgbClr val="000000"/>
                </a:solidFill>
                <a:latin typeface="Merriweather"/>
              </a:rPr>
              <a:t>etc. </a:t>
            </a:r>
            <a:r>
              <a:rPr lang="en-US" sz="2000" i="0">
                <a:solidFill>
                  <a:srgbClr val="000000"/>
                </a:solidFill>
                <a:effectLst/>
                <a:latin typeface="Merriweather"/>
              </a:rPr>
              <a:t>like in </a:t>
            </a:r>
            <a:r>
              <a:rPr lang="en-US" sz="2000">
                <a:solidFill>
                  <a:srgbClr val="000000"/>
                </a:solidFill>
                <a:latin typeface="Merriweather"/>
              </a:rPr>
              <a:t>Facebook</a:t>
            </a:r>
            <a:r>
              <a:rPr lang="en-US" sz="2000" i="0">
                <a:solidFill>
                  <a:srgbClr val="000000"/>
                </a:solidFill>
                <a:effectLst/>
                <a:latin typeface="Merriweather"/>
              </a:rPr>
              <a:t> , </a:t>
            </a:r>
            <a:r>
              <a:rPr lang="en-US" sz="2000" i="0">
                <a:effectLst/>
                <a:latin typeface="Merriweather"/>
              </a:rPr>
              <a:t>Automatic friend tagging suggestion as when we upload a photo with</a:t>
            </a:r>
            <a:r>
              <a:rPr lang="en-US" sz="2000">
                <a:latin typeface="Merriweather"/>
              </a:rPr>
              <a:t> friend it suggest his name </a:t>
            </a:r>
          </a:p>
          <a:p>
            <a:pPr marL="342900" indent="-342900">
              <a:lnSpc>
                <a:spcPct val="150000"/>
              </a:lnSpc>
              <a:buFontTx/>
              <a:buChar char="-"/>
            </a:pPr>
            <a:endParaRPr lang="en-US" sz="2000" i="0">
              <a:effectLst/>
              <a:latin typeface="Merriweather"/>
            </a:endParaRPr>
          </a:p>
          <a:p>
            <a:pPr marL="342900" indent="-342900">
              <a:lnSpc>
                <a:spcPct val="150000"/>
              </a:lnSpc>
              <a:buFontTx/>
              <a:buChar char="-"/>
            </a:pPr>
            <a:r>
              <a:rPr lang="en-US" sz="200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a:solidFill>
                  <a:srgbClr val="000000"/>
                </a:solidFill>
                <a:effectLst/>
                <a:latin typeface="Merriweather"/>
              </a:rPr>
              <a:t>It is a process of converting voice instructions into text, and it is also known as </a:t>
            </a:r>
            <a:r>
              <a:rPr lang="en-US" sz="2400" b="0">
                <a:solidFill>
                  <a:srgbClr val="000000"/>
                </a:solidFill>
                <a:latin typeface="Merriweather"/>
              </a:rPr>
              <a:t>S</a:t>
            </a:r>
            <a:r>
              <a:rPr lang="en-US" sz="2400" i="0">
                <a:effectLst/>
                <a:latin typeface="Merriweather"/>
              </a:rPr>
              <a:t>peech to text.</a:t>
            </a:r>
            <a:endParaRPr lang="en-US" sz="2400">
              <a:solidFill>
                <a:srgbClr val="000000"/>
              </a:solidFill>
              <a:latin typeface="Merriweather"/>
            </a:endParaRPr>
          </a:p>
          <a:p>
            <a:pPr marL="0" indent="0">
              <a:lnSpc>
                <a:spcPct val="150000"/>
              </a:lnSpc>
              <a:buNone/>
            </a:pPr>
            <a:r>
              <a:rPr lang="en-US" sz="2400" b="0" i="0">
                <a:solidFill>
                  <a:srgbClr val="000000"/>
                </a:solidFill>
                <a:effectLst/>
                <a:latin typeface="Merriweather"/>
              </a:rPr>
              <a:t>- We see this application in google assistant option search by voice it helps disabled people like the blind.</a:t>
            </a: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1466</Words>
  <Application>Microsoft Office PowerPoint</Application>
  <PresentationFormat>Widescreen</PresentationFormat>
  <Paragraphs>225</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Salma Gira</cp:lastModifiedBy>
  <cp:revision>6</cp:revision>
  <dcterms:created xsi:type="dcterms:W3CDTF">2020-10-12T20:39:28Z</dcterms:created>
  <dcterms:modified xsi:type="dcterms:W3CDTF">2020-12-19T09:00:59Z</dcterms:modified>
</cp:coreProperties>
</file>