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2027"/>
    <a:srgbClr val="46484A"/>
    <a:srgbClr val="8D98A7"/>
    <a:srgbClr val="EE8E93"/>
    <a:srgbClr val="DF444A"/>
    <a:srgbClr val="8D98A8"/>
    <a:srgbClr val="E2B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AB14F-BFCE-49E0-BAB3-42CB1456512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F46AB-88B4-47D4-8EAA-DCB24AFF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3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5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6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7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6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1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5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6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1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DD166-5F0C-44B6-B695-C05906D5B86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4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f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35747" cy="20357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30090" y="2035747"/>
            <a:ext cx="6973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Machine Learning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24251" y="4153989"/>
            <a:ext cx="2784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</a:rPr>
              <a:t>Session 1</a:t>
            </a:r>
            <a:endParaRPr lang="en-US" sz="5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1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2425" y="323850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1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25" y="1235214"/>
            <a:ext cx="3286125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Subtitle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425" y="1931135"/>
            <a:ext cx="3409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Text</a:t>
            </a:r>
            <a:endParaRPr lang="en-US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8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2425" y="323850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Title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25" y="1235214"/>
            <a:ext cx="3286125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Subtitle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425" y="1931135"/>
            <a:ext cx="3409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Text</a:t>
            </a:r>
            <a:endParaRPr lang="en-US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2425" y="323850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1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25" y="1235214"/>
            <a:ext cx="3286125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Topics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425" y="1931135"/>
            <a:ext cx="103852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Introduction to Machine Learning.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History of Machine Learning.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Why ML.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Applications </a:t>
            </a:r>
            <a:r>
              <a:rPr lang="en-US" sz="24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of </a:t>
            </a:r>
            <a:r>
              <a:rPr lang="en-US" sz="24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ML.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Algorithms on ML.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------BREAK-----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Python tutorial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Model representation, Hypothesis function, Cost Function(Mean square Error).</a:t>
            </a:r>
            <a:endParaRPr lang="en-US" sz="24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2425" y="323850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1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25" y="1235214"/>
            <a:ext cx="3286125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Intro to ML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425" y="1931135"/>
            <a:ext cx="1094259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Hack" panose="020B0609030202020204"/>
              </a:rPr>
              <a:t>the study of computer algorithms that improve automatically through experience</a:t>
            </a:r>
            <a:r>
              <a:rPr lang="en-US" sz="2300" dirty="0" smtClean="0">
                <a:latin typeface="Hack" panose="020B0609030202020204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Hack" panose="020B0609030202020204"/>
              </a:rPr>
              <a:t>Machine Learning is a subset of artificial intelligence.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Hack" panose="020B0609030202020204"/>
              </a:rPr>
              <a:t>Machine learning algorithms build a mathematical model based on sample data(training data), </a:t>
            </a:r>
            <a:r>
              <a:rPr lang="en-US" sz="2300" dirty="0">
                <a:latin typeface="Hack" panose="020B0609030202020204"/>
              </a:rPr>
              <a:t> in order to make predictions or decisions without being explicitly programmed to do so</a:t>
            </a:r>
            <a:r>
              <a:rPr lang="en-US" sz="2300" dirty="0" smtClean="0">
                <a:latin typeface="Hack" panose="020B0609030202020204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Hack" panose="020B0609030202020204"/>
              </a:rPr>
              <a:t>Machine learning is closely related to computational statistics.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Hack" panose="020B0609030202020204"/>
              </a:rPr>
              <a:t>The study of mathematical optimization delivers methods, theory and application domains to the field of machine learning.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2425" y="323850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1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25" y="1235214"/>
            <a:ext cx="3984444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History of ML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3384" y="5921283"/>
            <a:ext cx="3409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achine Learning- The Complete Guid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534" y="1948027"/>
            <a:ext cx="8599352" cy="417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21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2425" y="323850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1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25" y="1235214"/>
            <a:ext cx="3984444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History of ML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3384" y="5921283"/>
            <a:ext cx="3409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52425" y="1931135"/>
            <a:ext cx="5030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The </a:t>
            </a:r>
            <a:r>
              <a:rPr lang="en-US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struggle between computer of IBM  and Garry Kasparov(the youngest world champion in chess) in 1997 and the computer could beat Kasparov after 5 times of lose and studying more than (7000000) game of chess . 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F9230060-4A2A-42EF-B4B5-A1E1ABBF25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610" y="165361"/>
            <a:ext cx="2850620" cy="3575540"/>
          </a:xfrm>
          <a:prstGeom prst="snip2DiagRect">
            <a:avLst>
              <a:gd name="adj1" fmla="val 396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81F0A6B-8DBD-49E7-B03A-EEC3DCA491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541" y="3459434"/>
            <a:ext cx="4302908" cy="27845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4195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2425" y="323850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1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25" y="1235214"/>
            <a:ext cx="8129724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Artificial neural networks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upload.wikimedia.org/wikipedia/commons/thumb/4/46/Colored_neural_network.svg/300px-Colored_neural_network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221" y="1823850"/>
            <a:ext cx="3322321" cy="399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352425" y="1931135"/>
            <a:ext cx="827710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</a:t>
            </a:r>
            <a:r>
              <a:rPr lang="en-US" sz="2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omputing systems vaguely inspired by the biological neural networks that constitute animal brains.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The original goal of the ANN approach was to solve problems in the same way that a human brain would.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Used on a variety of tasks(computer vision, speech recognition, machine translation, social network filtering, playing board and video games and medical diagnosis).</a:t>
            </a:r>
            <a:endParaRPr lang="en-US" sz="2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38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2425" y="323850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1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25" y="1235214"/>
            <a:ext cx="3286125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Why ML !?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425" y="1931135"/>
            <a:ext cx="76681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Machine learning is useful when human expertise doesn’t exist like navigation in mars.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Solutions </a:t>
            </a: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changes in time like in communication networks base stations</a:t>
            </a:r>
            <a:r>
              <a:rPr lang="en-US" sz="20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endParaRPr lang="en-US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Human can’t express their expertise like blind people use speech recognition.</a:t>
            </a:r>
          </a:p>
          <a:p>
            <a:endParaRPr lang="en-US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572AFA2-087A-44F4-9258-902F96D1B3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106" y="1662759"/>
            <a:ext cx="4122331" cy="23188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822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2425" y="323850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1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25" y="1235214"/>
            <a:ext cx="5406585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Applications of ML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pplications of Machine learn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520" y="1123932"/>
            <a:ext cx="5743324" cy="492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98109" y="2388137"/>
            <a:ext cx="54065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We are using machine learning in our daily life even without knowing it such as Google Maps, Google assistant, Alexa, etc.</a:t>
            </a:r>
            <a:endParaRPr lang="en-US" sz="2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4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2425" y="323850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1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25" y="1235214"/>
            <a:ext cx="3286125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Subtitle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425" y="1931135"/>
            <a:ext cx="3409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Text</a:t>
            </a:r>
            <a:endParaRPr lang="en-US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301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Ahmed Sayed Mansour</cp:lastModifiedBy>
  <cp:revision>55</cp:revision>
  <dcterms:created xsi:type="dcterms:W3CDTF">2020-10-12T20:39:28Z</dcterms:created>
  <dcterms:modified xsi:type="dcterms:W3CDTF">2020-10-15T18:54:16Z</dcterms:modified>
</cp:coreProperties>
</file>