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0"/>
  </p:notesMasterIdLst>
  <p:sldIdLst>
    <p:sldId id="256" r:id="rId2"/>
    <p:sldId id="257" r:id="rId3"/>
    <p:sldId id="286" r:id="rId4"/>
    <p:sldId id="288" r:id="rId5"/>
    <p:sldId id="289" r:id="rId6"/>
    <p:sldId id="290" r:id="rId7"/>
    <p:sldId id="291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90" y="2044456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4251" y="4153989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2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377" y="2019510"/>
            <a:ext cx="10385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Linear regression with one 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variable review.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cost 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function review.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------Break------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pandas </a:t>
            </a: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 </a:t>
            </a:r>
            <a:r>
              <a:rPr lang="en-US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Appling with code</a:t>
            </a:r>
            <a:r>
              <a:rPr lang="en-US" sz="2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endParaRPr 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377" y="974123"/>
            <a:ext cx="328612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1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0481" y="400166"/>
            <a:ext cx="7798661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484A"/>
                </a:solidFill>
                <a:ea typeface="Hack" panose="020B0609030202020204" pitchFamily="49" charset="0"/>
                <a:cs typeface="Hack" panose="020B0609030202020204" pitchFamily="49" charset="0"/>
              </a:rPr>
              <a:t>Linear Regression problem with one variable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1154" y="1685547"/>
                <a:ext cx="10122111" cy="378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Hypothesis: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ar-EG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Parameters:	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Cost Function:	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Goal:			</a:t>
                </a:r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4" y="1685547"/>
                <a:ext cx="10122111" cy="3787960"/>
              </a:xfrm>
              <a:prstGeom prst="rect">
                <a:avLst/>
              </a:prstGeom>
              <a:blipFill>
                <a:blip r:embed="rId6"/>
                <a:stretch>
                  <a:fillRect l="-1505" t="-209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7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8159" y="3211051"/>
                <a:ext cx="7372078" cy="227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We have some function: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Want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Hack" panose="020B0609030202020204" pitchFamily="49" charset="0"/>
                                <a:cs typeface="Hack" panose="020B06090302020202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Hack" panose="020B0609030202020204" pitchFamily="49" charset="0"/>
                                <a:cs typeface="Hack" panose="020B0609030202020204" pitchFamily="49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Hack" panose="020B0609030202020204" pitchFamily="49" charset="0"/>
                                    <a:cs typeface="Hack" panose="020B060903020202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Hack" panose="020B0609030202020204" pitchFamily="49" charset="0"/>
                                    <a:cs typeface="Hack" panose="020B0609030202020204" pitchFamily="49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Hack" panose="020B0609030202020204" pitchFamily="49" charset="0"/>
                                    <a:cs typeface="Hack" panose="020B0609030202020204" pitchFamily="49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Hack" panose="020B0609030202020204" pitchFamily="49" charset="0"/>
                                <a:cs typeface="Hack" panose="020B06090302020202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Hack" panose="020B0609030202020204" pitchFamily="49" charset="0"/>
                                    <a:cs typeface="Hack" panose="020B060903020202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Hack" panose="020B0609030202020204" pitchFamily="49" charset="0"/>
                                    <a:cs typeface="Hack" panose="020B0609030202020204" pitchFamily="49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Hack" panose="020B0609030202020204" pitchFamily="49" charset="0"/>
                                    <a:cs typeface="Hack" panose="020B0609030202020204" pitchFamily="49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endParaRPr lang="en-US" sz="20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Steps: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Start with some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Hack" panose="020B0609030202020204" pitchFamily="49" charset="0"/>
                        <a:cs typeface="Hack" panose="020B0609030202020204" pitchFamily="49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Hack" panose="020B0609030202020204" pitchFamily="49" charset="0"/>
                            <a:cs typeface="Hack" panose="020B06090302020202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US" i="1"/>
                      <m:t>𝐽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 i="1"/>
                              <m:t>0</m:t>
                            </m:r>
                          </m:sub>
                        </m:sSub>
                        <m:r>
                          <a:rPr lang="en-US" i="1"/>
                          <m:t>,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 until we reach a minimum values.</a:t>
                </a:r>
                <a:endParaRPr lang="en-US" sz="20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9" y="3211051"/>
                <a:ext cx="7372078" cy="2274918"/>
              </a:xfrm>
              <a:prstGeom prst="rect">
                <a:avLst/>
              </a:prstGeom>
              <a:blipFill>
                <a:blip r:embed="rId2"/>
                <a:stretch>
                  <a:fillRect l="-910" t="-1609" b="-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48159" y="2059765"/>
            <a:ext cx="1048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 is a first-order iterative optimization algorithm for finding a local minimum of a differentiable function.</a:t>
            </a:r>
            <a:endParaRPr lang="en-US" sz="2000" dirty="0">
              <a:solidFill>
                <a:srgbClr val="C0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852" y="1928903"/>
            <a:ext cx="5969806" cy="4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193" y="724079"/>
            <a:ext cx="5152968" cy="274664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57774" y="1948025"/>
            <a:ext cx="4774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 start with an initial value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then we keep changing until we reach a local minimum.</a:t>
            </a:r>
            <a:endParaRPr lang="en-US" sz="20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35" y="3350318"/>
            <a:ext cx="4855177" cy="256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040" y="3487253"/>
            <a:ext cx="4730817" cy="2436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59024" y="3614057"/>
            <a:ext cx="2403186" cy="16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04411" y="3614057"/>
            <a:ext cx="4186751" cy="14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4724" y="2969997"/>
            <a:ext cx="13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Hack" panose="020B0609030202020204"/>
              </a:rPr>
              <a:t>Local minimum</a:t>
            </a:r>
            <a:endParaRPr lang="en-US" dirty="0">
              <a:solidFill>
                <a:srgbClr val="C00000"/>
              </a:solidFill>
              <a:latin typeface="Hack" panose="020B060903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7815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2425" y="32385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235214"/>
            <a:ext cx="494238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Gradient descent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239201" y="2133600"/>
            <a:ext cx="6646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FF0000"/>
                </a:solidFill>
                <a:latin typeface="Hack" panose="020B0609030202020204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1164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114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396</cp:revision>
  <dcterms:created xsi:type="dcterms:W3CDTF">2020-10-12T20:39:28Z</dcterms:created>
  <dcterms:modified xsi:type="dcterms:W3CDTF">2020-10-23T17:47:25Z</dcterms:modified>
</cp:coreProperties>
</file>