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cc4dbb3a67_0_1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gcc4dbb3a67_0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cc4dbb3a67_0_2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gcc4dbb3a67_0_2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cc4dbb3a67_0_1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gcc4dbb3a67_0_1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cc4dbb3a67_0_1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3" name="Google Shape;613;gcc4dbb3a67_0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cc4dbb3a67_0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gcc4dbb3a67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cf206cfe44_0_8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6" name="Google Shape;706;gcf206cfe44_0_8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cf206cfe44_0_3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5" name="Google Shape;755;gcf206cfe44_0_3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cf206cfe44_0_2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1" name="Google Shape;801;gcf206cfe44_0_2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cf206cfe44_0_8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8" name="Google Shape;848;gcf206cfe44_0_8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cf206cfe44_0_3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4" name="Google Shape;894;gcf206cfe44_0_3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gcf206cfe44_0_4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1" name="Google Shape;941;gcf206cfe44_0_4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gcf206cfe44_0_5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9" name="Google Shape;989;gcf206cfe44_0_5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cf206cfe44_0_5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6" name="Google Shape;1036;gcf206cfe44_0_5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cf206cfe44_0_6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7" name="Google Shape;1087;gcf206cfe44_0_6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gcf206cfe44_0_7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6" name="Google Shape;1136;gcf206cfe44_0_7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0" name="Shape 1180"/>
        <p:cNvGrpSpPr/>
        <p:nvPr/>
      </p:nvGrpSpPr>
      <p:grpSpPr>
        <a:xfrm>
          <a:off x="0" y="0"/>
          <a:ext cx="0" cy="0"/>
          <a:chOff x="0" y="0"/>
          <a:chExt cx="0" cy="0"/>
        </a:xfrm>
      </p:grpSpPr>
      <p:sp>
        <p:nvSpPr>
          <p:cNvPr id="1181" name="Google Shape;1181;gcf206cfe44_0_6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2" name="Google Shape;1182;gcf206cfe44_0_6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9" name="Google Shape;122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9a2004eda_0_1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b9a2004eda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f206cfe4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cf206cfe4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cf206cfe44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cf206cfe44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cf206cfe44_0_1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cf206cfe44_0_1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cf206cfe44_0_1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gcf206cfe44_0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b9a2004eda_0_20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gb9a2004eda_0_20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cc4dbb3a67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gcc4dbb3a67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4.png"/><Relationship Id="rId10" Type="http://schemas.openxmlformats.org/officeDocument/2006/relationships/image" Target="../media/image15.jpg"/><Relationship Id="rId9" Type="http://schemas.openxmlformats.org/officeDocument/2006/relationships/image" Target="../media/image19.jp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12.png"/><Relationship Id="rId8" Type="http://schemas.openxmlformats.org/officeDocument/2006/relationships/image" Target="../media/image2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18.png"/><Relationship Id="rId8"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22.png"/><Relationship Id="rId8"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4.png"/><Relationship Id="rId9" Type="http://schemas.openxmlformats.org/officeDocument/2006/relationships/image" Target="../media/image26.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28.png"/><Relationship Id="rId8"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27.png"/><Relationship Id="rId8"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27.png"/><Relationship Id="rId8"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4.png"/><Relationship Id="rId9" Type="http://schemas.openxmlformats.org/officeDocument/2006/relationships/image" Target="../media/image32.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30.png"/><Relationship Id="rId8"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6.png"/><Relationship Id="rId8"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9.png"/><Relationship Id="rId8"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 Id="rId9" Type="http://schemas.openxmlformats.org/officeDocument/2006/relationships/image" Target="../media/image24.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8.png"/><Relationship Id="rId8"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 Id="rId9" Type="http://schemas.openxmlformats.org/officeDocument/2006/relationships/image" Target="../media/image21.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23.png"/><Relationship Id="rId8"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b="0" l="0" r="0" t="0"/>
          <a:stretch/>
        </p:blipFill>
        <p:spPr>
          <a:xfrm>
            <a:off x="0" y="0"/>
            <a:ext cx="2035747" cy="2035747"/>
          </a:xfrm>
          <a:prstGeom prst="rect">
            <a:avLst/>
          </a:prstGeom>
          <a:noFill/>
          <a:ln>
            <a:noFill/>
          </a:ln>
        </p:spPr>
      </p:pic>
      <p:sp>
        <p:nvSpPr>
          <p:cNvPr id="89" name="Google Shape;89;p13"/>
          <p:cNvSpPr txBox="1"/>
          <p:nvPr/>
        </p:nvSpPr>
        <p:spPr>
          <a:xfrm>
            <a:off x="2530090" y="2044456"/>
            <a:ext cx="6973058"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7200" u="none" cap="none" strike="noStrike">
                <a:solidFill>
                  <a:srgbClr val="FF0000"/>
                </a:solidFill>
                <a:latin typeface="Calibri"/>
                <a:ea typeface="Calibri"/>
                <a:cs typeface="Calibri"/>
                <a:sym typeface="Calibri"/>
              </a:rPr>
              <a:t>Machine Learning</a:t>
            </a:r>
            <a:endParaRPr/>
          </a:p>
        </p:txBody>
      </p:sp>
      <p:sp>
        <p:nvSpPr>
          <p:cNvPr id="90" name="Google Shape;90;p13"/>
          <p:cNvSpPr txBox="1"/>
          <p:nvPr/>
        </p:nvSpPr>
        <p:spPr>
          <a:xfrm>
            <a:off x="4607369" y="4660482"/>
            <a:ext cx="28185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5400">
                <a:solidFill>
                  <a:srgbClr val="002060"/>
                </a:solidFill>
                <a:latin typeface="Calibri"/>
                <a:ea typeface="Calibri"/>
                <a:cs typeface="Calibri"/>
                <a:sym typeface="Calibri"/>
              </a:rPr>
              <a:t>Session 5</a:t>
            </a:r>
            <a:endParaRPr sz="5400">
              <a:solidFill>
                <a:srgbClr val="002060"/>
              </a:solidFill>
              <a:latin typeface="Calibri"/>
              <a:ea typeface="Calibri"/>
              <a:cs typeface="Calibri"/>
              <a:sym typeface="Calibri"/>
            </a:endParaRPr>
          </a:p>
        </p:txBody>
      </p:sp>
      <p:sp>
        <p:nvSpPr>
          <p:cNvPr id="91" name="Google Shape;91;p13"/>
          <p:cNvSpPr txBox="1"/>
          <p:nvPr/>
        </p:nvSpPr>
        <p:spPr>
          <a:xfrm>
            <a:off x="2401175" y="3244775"/>
            <a:ext cx="7230900" cy="1415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5400">
                <a:solidFill>
                  <a:srgbClr val="002060"/>
                </a:solidFill>
                <a:latin typeface="Calibri"/>
                <a:ea typeface="Calibri"/>
                <a:cs typeface="Calibri"/>
                <a:sym typeface="Calibri"/>
              </a:rPr>
              <a:t>Support Vector Machine</a:t>
            </a:r>
            <a:endParaRPr sz="5400">
              <a:solidFill>
                <a:srgbClr val="00206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pic>
        <p:nvPicPr>
          <p:cNvPr id="477" name="Google Shape;477;p22"/>
          <p:cNvPicPr preferRelativeResize="0"/>
          <p:nvPr/>
        </p:nvPicPr>
        <p:blipFill rotWithShape="1">
          <a:blip r:embed="rId3">
            <a:alphaModFix/>
          </a:blip>
          <a:srcRect b="0" l="0" r="0" t="0"/>
          <a:stretch/>
        </p:blipFill>
        <p:spPr>
          <a:xfrm>
            <a:off x="11110705" y="123825"/>
            <a:ext cx="930903" cy="982164"/>
          </a:xfrm>
          <a:prstGeom prst="rect">
            <a:avLst/>
          </a:prstGeom>
          <a:noFill/>
          <a:ln>
            <a:noFill/>
          </a:ln>
        </p:spPr>
      </p:pic>
      <p:sp>
        <p:nvSpPr>
          <p:cNvPr id="478" name="Google Shape;478;p22"/>
          <p:cNvSpPr/>
          <p:nvPr/>
        </p:nvSpPr>
        <p:spPr>
          <a:xfrm>
            <a:off x="6502657"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9" name="Google Shape;479;p22"/>
          <p:cNvSpPr/>
          <p:nvPr/>
        </p:nvSpPr>
        <p:spPr>
          <a:xfrm>
            <a:off x="3777283" y="624235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0" name="Google Shape;480;p22"/>
          <p:cNvSpPr/>
          <p:nvPr/>
        </p:nvSpPr>
        <p:spPr>
          <a:xfrm>
            <a:off x="6948494"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1" name="Google Shape;481;p22"/>
          <p:cNvSpPr/>
          <p:nvPr/>
        </p:nvSpPr>
        <p:spPr>
          <a:xfrm>
            <a:off x="8580922"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2" name="Google Shape;482;p22"/>
          <p:cNvSpPr/>
          <p:nvPr/>
        </p:nvSpPr>
        <p:spPr>
          <a:xfrm>
            <a:off x="7927524"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3" name="Google Shape;483;p22"/>
          <p:cNvSpPr/>
          <p:nvPr/>
        </p:nvSpPr>
        <p:spPr>
          <a:xfrm>
            <a:off x="74241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4" name="Google Shape;484;p22"/>
          <p:cNvSpPr/>
          <p:nvPr/>
        </p:nvSpPr>
        <p:spPr>
          <a:xfrm>
            <a:off x="8341203"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5" name="Google Shape;485;p22"/>
          <p:cNvSpPr/>
          <p:nvPr/>
        </p:nvSpPr>
        <p:spPr>
          <a:xfrm>
            <a:off x="7265687"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6" name="Google Shape;486;p22"/>
          <p:cNvSpPr/>
          <p:nvPr/>
        </p:nvSpPr>
        <p:spPr>
          <a:xfrm>
            <a:off x="6572014"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7" name="Google Shape;487;p22"/>
          <p:cNvSpPr/>
          <p:nvPr/>
        </p:nvSpPr>
        <p:spPr>
          <a:xfrm>
            <a:off x="9141097"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8" name="Google Shape;488;p22"/>
          <p:cNvSpPr/>
          <p:nvPr/>
        </p:nvSpPr>
        <p:spPr>
          <a:xfrm>
            <a:off x="8746198"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9" name="Google Shape;489;p22"/>
          <p:cNvSpPr/>
          <p:nvPr/>
        </p:nvSpPr>
        <p:spPr>
          <a:xfrm>
            <a:off x="7566660"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0" name="Google Shape;490;p22"/>
          <p:cNvSpPr/>
          <p:nvPr/>
        </p:nvSpPr>
        <p:spPr>
          <a:xfrm>
            <a:off x="9368179" y="6356016"/>
            <a:ext cx="2813100" cy="4986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91" name="Google Shape;491;p22"/>
          <p:cNvPicPr preferRelativeResize="0"/>
          <p:nvPr/>
        </p:nvPicPr>
        <p:blipFill rotWithShape="1">
          <a:blip r:embed="rId4">
            <a:alphaModFix/>
          </a:blip>
          <a:srcRect b="73471" l="0" r="34537" t="0"/>
          <a:stretch/>
        </p:blipFill>
        <p:spPr>
          <a:xfrm>
            <a:off x="7938169" y="6074100"/>
            <a:ext cx="4245499" cy="780375"/>
          </a:xfrm>
          <a:prstGeom prst="rect">
            <a:avLst/>
          </a:prstGeom>
          <a:noFill/>
          <a:ln>
            <a:noFill/>
          </a:ln>
          <a:effectLst>
            <a:outerShdw blurRad="50800" rotWithShape="0" algn="tl" dir="2700000" dist="38100">
              <a:srgbClr val="000000">
                <a:alpha val="40000"/>
              </a:srgbClr>
            </a:outerShdw>
          </a:effectLst>
        </p:spPr>
      </p:pic>
      <p:pic>
        <p:nvPicPr>
          <p:cNvPr id="492" name="Google Shape;492;p22"/>
          <p:cNvPicPr preferRelativeResize="0"/>
          <p:nvPr/>
        </p:nvPicPr>
        <p:blipFill rotWithShape="1">
          <a:blip r:embed="rId5">
            <a:alphaModFix/>
          </a:blip>
          <a:srcRect b="73471" l="0" r="34537" t="0"/>
          <a:stretch/>
        </p:blipFill>
        <p:spPr>
          <a:xfrm>
            <a:off x="7146304" y="5930537"/>
            <a:ext cx="5045697" cy="927464"/>
          </a:xfrm>
          <a:prstGeom prst="rect">
            <a:avLst/>
          </a:prstGeom>
          <a:noFill/>
          <a:ln>
            <a:noFill/>
          </a:ln>
          <a:effectLst>
            <a:outerShdw blurRad="50800" rotWithShape="0" algn="tl" dir="2700000" dist="38100">
              <a:srgbClr val="000000">
                <a:alpha val="40000"/>
              </a:srgbClr>
            </a:outerShdw>
          </a:effectLst>
        </p:spPr>
      </p:pic>
      <p:sp>
        <p:nvSpPr>
          <p:cNvPr id="493" name="Google Shape;493;p22"/>
          <p:cNvSpPr txBox="1"/>
          <p:nvPr/>
        </p:nvSpPr>
        <p:spPr>
          <a:xfrm>
            <a:off x="10244217" y="6473196"/>
            <a:ext cx="1936800" cy="3693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Grow Through</a:t>
            </a:r>
            <a:endParaRPr b="1" sz="1800">
              <a:solidFill>
                <a:schemeClr val="dk1"/>
              </a:solidFill>
              <a:latin typeface="Arial"/>
              <a:ea typeface="Arial"/>
              <a:cs typeface="Arial"/>
              <a:sym typeface="Arial"/>
            </a:endParaRPr>
          </a:p>
        </p:txBody>
      </p:sp>
      <p:pic>
        <p:nvPicPr>
          <p:cNvPr id="494" name="Google Shape;494;p22"/>
          <p:cNvPicPr preferRelativeResize="0"/>
          <p:nvPr/>
        </p:nvPicPr>
        <p:blipFill rotWithShape="1">
          <a:blip r:embed="rId6">
            <a:alphaModFix/>
          </a:blip>
          <a:srcRect b="73471" l="0" r="34537" t="0"/>
          <a:stretch/>
        </p:blipFill>
        <p:spPr>
          <a:xfrm>
            <a:off x="8629531" y="6203173"/>
            <a:ext cx="3562470" cy="654828"/>
          </a:xfrm>
          <a:prstGeom prst="rect">
            <a:avLst/>
          </a:prstGeom>
          <a:noFill/>
          <a:ln>
            <a:noFill/>
          </a:ln>
          <a:effectLst>
            <a:outerShdw blurRad="50800" rotWithShape="0" algn="tl" dir="2700000" dist="38100">
              <a:srgbClr val="000000">
                <a:alpha val="40000"/>
              </a:srgbClr>
            </a:outerShdw>
          </a:effectLst>
        </p:spPr>
      </p:pic>
      <p:sp>
        <p:nvSpPr>
          <p:cNvPr id="495" name="Google Shape;495;p22"/>
          <p:cNvSpPr/>
          <p:nvPr/>
        </p:nvSpPr>
        <p:spPr>
          <a:xfrm>
            <a:off x="966421"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6" name="Google Shape;496;p22"/>
          <p:cNvSpPr/>
          <p:nvPr/>
        </p:nvSpPr>
        <p:spPr>
          <a:xfrm>
            <a:off x="2598849"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7" name="Google Shape;497;p22"/>
          <p:cNvSpPr/>
          <p:nvPr/>
        </p:nvSpPr>
        <p:spPr>
          <a:xfrm>
            <a:off x="1945451"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8" name="Google Shape;498;p22"/>
          <p:cNvSpPr/>
          <p:nvPr/>
        </p:nvSpPr>
        <p:spPr>
          <a:xfrm>
            <a:off x="1442103"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9" name="Google Shape;499;p22"/>
          <p:cNvSpPr/>
          <p:nvPr/>
        </p:nvSpPr>
        <p:spPr>
          <a:xfrm>
            <a:off x="309197" y="623752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0" name="Google Shape;500;p22"/>
          <p:cNvSpPr/>
          <p:nvPr/>
        </p:nvSpPr>
        <p:spPr>
          <a:xfrm>
            <a:off x="0" y="6356016"/>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1" name="Google Shape;501;p22"/>
          <p:cNvSpPr/>
          <p:nvPr/>
        </p:nvSpPr>
        <p:spPr>
          <a:xfrm>
            <a:off x="2359130"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2" name="Google Shape;502;p22"/>
          <p:cNvSpPr/>
          <p:nvPr/>
        </p:nvSpPr>
        <p:spPr>
          <a:xfrm>
            <a:off x="1283614"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3" name="Google Shape;503;p22"/>
          <p:cNvSpPr/>
          <p:nvPr/>
        </p:nvSpPr>
        <p:spPr>
          <a:xfrm>
            <a:off x="589941"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4" name="Google Shape;504;p22"/>
          <p:cNvSpPr/>
          <p:nvPr/>
        </p:nvSpPr>
        <p:spPr>
          <a:xfrm>
            <a:off x="3159024"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5" name="Google Shape;505;p22"/>
          <p:cNvSpPr/>
          <p:nvPr/>
        </p:nvSpPr>
        <p:spPr>
          <a:xfrm>
            <a:off x="2764125"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6" name="Google Shape;506;p22"/>
          <p:cNvSpPr/>
          <p:nvPr/>
        </p:nvSpPr>
        <p:spPr>
          <a:xfrm>
            <a:off x="1584587"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7" name="Google Shape;507;p22"/>
          <p:cNvSpPr/>
          <p:nvPr/>
        </p:nvSpPr>
        <p:spPr>
          <a:xfrm>
            <a:off x="3468780" y="6351558"/>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8" name="Google Shape;508;p22"/>
          <p:cNvSpPr/>
          <p:nvPr/>
        </p:nvSpPr>
        <p:spPr>
          <a:xfrm>
            <a:off x="4414046"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9" name="Google Shape;509;p22"/>
          <p:cNvSpPr/>
          <p:nvPr/>
        </p:nvSpPr>
        <p:spPr>
          <a:xfrm>
            <a:off x="6046473"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0" name="Google Shape;510;p22"/>
          <p:cNvSpPr/>
          <p:nvPr/>
        </p:nvSpPr>
        <p:spPr>
          <a:xfrm>
            <a:off x="53930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1" name="Google Shape;511;p22"/>
          <p:cNvSpPr/>
          <p:nvPr/>
        </p:nvSpPr>
        <p:spPr>
          <a:xfrm>
            <a:off x="4889728"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2" name="Google Shape;512;p22"/>
          <p:cNvSpPr/>
          <p:nvPr/>
        </p:nvSpPr>
        <p:spPr>
          <a:xfrm>
            <a:off x="5806755"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3" name="Google Shape;513;p22"/>
          <p:cNvSpPr/>
          <p:nvPr/>
        </p:nvSpPr>
        <p:spPr>
          <a:xfrm>
            <a:off x="4731239"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4" name="Google Shape;514;p22"/>
          <p:cNvSpPr/>
          <p:nvPr/>
        </p:nvSpPr>
        <p:spPr>
          <a:xfrm>
            <a:off x="4037566"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5" name="Google Shape;515;p22"/>
          <p:cNvSpPr/>
          <p:nvPr/>
        </p:nvSpPr>
        <p:spPr>
          <a:xfrm>
            <a:off x="6221527" y="635954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6" name="Google Shape;516;p22"/>
          <p:cNvSpPr/>
          <p:nvPr/>
        </p:nvSpPr>
        <p:spPr>
          <a:xfrm>
            <a:off x="5032212"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7" name="Google Shape;517;p22"/>
          <p:cNvSpPr txBox="1"/>
          <p:nvPr/>
        </p:nvSpPr>
        <p:spPr>
          <a:xfrm>
            <a:off x="422550" y="1172550"/>
            <a:ext cx="79188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Font typeface="Arial"/>
              <a:buNone/>
            </a:pPr>
            <a:r>
              <a:rPr b="1" lang="en-US" sz="2800">
                <a:solidFill>
                  <a:srgbClr val="D92027"/>
                </a:solidFill>
                <a:latin typeface="Calibri"/>
                <a:ea typeface="Calibri"/>
                <a:cs typeface="Calibri"/>
                <a:sym typeface="Calibri"/>
              </a:rPr>
              <a:t>Support Vectors</a:t>
            </a:r>
            <a:endParaRPr>
              <a:solidFill>
                <a:srgbClr val="D92027"/>
              </a:solidFill>
            </a:endParaRPr>
          </a:p>
          <a:p>
            <a:pPr indent="0" lvl="0" marL="0" rtl="0" algn="l">
              <a:spcBef>
                <a:spcPts val="0"/>
              </a:spcBef>
              <a:spcAft>
                <a:spcPts val="0"/>
              </a:spcAft>
              <a:buClr>
                <a:schemeClr val="dk1"/>
              </a:buClr>
              <a:buFont typeface="Arial"/>
              <a:buNone/>
            </a:pPr>
            <a:r>
              <a:rPr lang="en-US" sz="2800">
                <a:solidFill>
                  <a:srgbClr val="3D4251"/>
                </a:solidFill>
                <a:latin typeface="Calibri"/>
                <a:ea typeface="Calibri"/>
                <a:cs typeface="Calibri"/>
                <a:sym typeface="Calibri"/>
              </a:rPr>
              <a:t>Support vectors are the data points, which are closest to the hyperplane. These points will define the separating line better by calculating margins. These points are more relevant to the construction of the classifier.</a:t>
            </a:r>
            <a:endParaRPr>
              <a:solidFill>
                <a:schemeClr val="dk1"/>
              </a:solidFill>
            </a:endParaRPr>
          </a:p>
          <a:p>
            <a:pPr indent="0" lvl="0" marL="0" rtl="0" algn="l">
              <a:spcBef>
                <a:spcPts val="0"/>
              </a:spcBef>
              <a:spcAft>
                <a:spcPts val="0"/>
              </a:spcAft>
              <a:buClr>
                <a:schemeClr val="dk1"/>
              </a:buClr>
              <a:buFont typeface="Arial"/>
              <a:buNone/>
            </a:pPr>
            <a:r>
              <a:t/>
            </a:r>
            <a:endParaRPr sz="3000">
              <a:solidFill>
                <a:schemeClr val="dk1"/>
              </a:solidFill>
              <a:latin typeface="Calibri"/>
              <a:ea typeface="Calibri"/>
              <a:cs typeface="Calibri"/>
              <a:sym typeface="Calibri"/>
            </a:endParaRPr>
          </a:p>
        </p:txBody>
      </p:sp>
      <p:sp>
        <p:nvSpPr>
          <p:cNvPr id="518" name="Google Shape;518;p22"/>
          <p:cNvSpPr txBox="1"/>
          <p:nvPr/>
        </p:nvSpPr>
        <p:spPr>
          <a:xfrm>
            <a:off x="89575" y="123825"/>
            <a:ext cx="5790600" cy="6462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46484A"/>
                </a:solidFill>
              </a:rPr>
              <a:t>SVM Decision Boundary:</a:t>
            </a:r>
            <a:endParaRPr b="1" sz="3600">
              <a:solidFill>
                <a:srgbClr val="46484A"/>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pic>
        <p:nvPicPr>
          <p:cNvPr id="523" name="Google Shape;523;p23"/>
          <p:cNvPicPr preferRelativeResize="0"/>
          <p:nvPr/>
        </p:nvPicPr>
        <p:blipFill rotWithShape="1">
          <a:blip r:embed="rId3">
            <a:alphaModFix/>
          </a:blip>
          <a:srcRect b="0" l="0" r="0" t="0"/>
          <a:stretch/>
        </p:blipFill>
        <p:spPr>
          <a:xfrm>
            <a:off x="11110705" y="123825"/>
            <a:ext cx="930903" cy="982164"/>
          </a:xfrm>
          <a:prstGeom prst="rect">
            <a:avLst/>
          </a:prstGeom>
          <a:noFill/>
          <a:ln>
            <a:noFill/>
          </a:ln>
        </p:spPr>
      </p:pic>
      <p:sp>
        <p:nvSpPr>
          <p:cNvPr id="524" name="Google Shape;524;p23"/>
          <p:cNvSpPr/>
          <p:nvPr/>
        </p:nvSpPr>
        <p:spPr>
          <a:xfrm>
            <a:off x="6502657"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5" name="Google Shape;525;p23"/>
          <p:cNvSpPr/>
          <p:nvPr/>
        </p:nvSpPr>
        <p:spPr>
          <a:xfrm>
            <a:off x="3777283" y="624235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6" name="Google Shape;526;p23"/>
          <p:cNvSpPr/>
          <p:nvPr/>
        </p:nvSpPr>
        <p:spPr>
          <a:xfrm>
            <a:off x="6948494"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7" name="Google Shape;527;p23"/>
          <p:cNvSpPr/>
          <p:nvPr/>
        </p:nvSpPr>
        <p:spPr>
          <a:xfrm>
            <a:off x="8580922"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8" name="Google Shape;528;p23"/>
          <p:cNvSpPr/>
          <p:nvPr/>
        </p:nvSpPr>
        <p:spPr>
          <a:xfrm>
            <a:off x="7927524"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9" name="Google Shape;529;p23"/>
          <p:cNvSpPr/>
          <p:nvPr/>
        </p:nvSpPr>
        <p:spPr>
          <a:xfrm>
            <a:off x="74241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0" name="Google Shape;530;p23"/>
          <p:cNvSpPr/>
          <p:nvPr/>
        </p:nvSpPr>
        <p:spPr>
          <a:xfrm>
            <a:off x="8341203"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1" name="Google Shape;531;p23"/>
          <p:cNvSpPr/>
          <p:nvPr/>
        </p:nvSpPr>
        <p:spPr>
          <a:xfrm>
            <a:off x="7265687"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2" name="Google Shape;532;p23"/>
          <p:cNvSpPr/>
          <p:nvPr/>
        </p:nvSpPr>
        <p:spPr>
          <a:xfrm>
            <a:off x="6572014"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3" name="Google Shape;533;p23"/>
          <p:cNvSpPr/>
          <p:nvPr/>
        </p:nvSpPr>
        <p:spPr>
          <a:xfrm>
            <a:off x="9141097"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4" name="Google Shape;534;p23"/>
          <p:cNvSpPr/>
          <p:nvPr/>
        </p:nvSpPr>
        <p:spPr>
          <a:xfrm>
            <a:off x="8746198"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5" name="Google Shape;535;p23"/>
          <p:cNvSpPr/>
          <p:nvPr/>
        </p:nvSpPr>
        <p:spPr>
          <a:xfrm>
            <a:off x="7566660"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6" name="Google Shape;536;p23"/>
          <p:cNvSpPr/>
          <p:nvPr/>
        </p:nvSpPr>
        <p:spPr>
          <a:xfrm>
            <a:off x="9368179" y="6356016"/>
            <a:ext cx="2813100" cy="4986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37" name="Google Shape;537;p23"/>
          <p:cNvPicPr preferRelativeResize="0"/>
          <p:nvPr/>
        </p:nvPicPr>
        <p:blipFill rotWithShape="1">
          <a:blip r:embed="rId4">
            <a:alphaModFix/>
          </a:blip>
          <a:srcRect b="73471" l="0" r="34537" t="0"/>
          <a:stretch/>
        </p:blipFill>
        <p:spPr>
          <a:xfrm>
            <a:off x="7938169" y="6074100"/>
            <a:ext cx="4245499" cy="780375"/>
          </a:xfrm>
          <a:prstGeom prst="rect">
            <a:avLst/>
          </a:prstGeom>
          <a:noFill/>
          <a:ln>
            <a:noFill/>
          </a:ln>
          <a:effectLst>
            <a:outerShdw blurRad="50800" rotWithShape="0" algn="tl" dir="2700000" dist="38100">
              <a:srgbClr val="000000">
                <a:alpha val="40000"/>
              </a:srgbClr>
            </a:outerShdw>
          </a:effectLst>
        </p:spPr>
      </p:pic>
      <p:pic>
        <p:nvPicPr>
          <p:cNvPr id="538" name="Google Shape;538;p23"/>
          <p:cNvPicPr preferRelativeResize="0"/>
          <p:nvPr/>
        </p:nvPicPr>
        <p:blipFill rotWithShape="1">
          <a:blip r:embed="rId5">
            <a:alphaModFix/>
          </a:blip>
          <a:srcRect b="73471" l="0" r="34537" t="0"/>
          <a:stretch/>
        </p:blipFill>
        <p:spPr>
          <a:xfrm>
            <a:off x="7146304" y="5930537"/>
            <a:ext cx="5045697" cy="927464"/>
          </a:xfrm>
          <a:prstGeom prst="rect">
            <a:avLst/>
          </a:prstGeom>
          <a:noFill/>
          <a:ln>
            <a:noFill/>
          </a:ln>
          <a:effectLst>
            <a:outerShdw blurRad="50800" rotWithShape="0" algn="tl" dir="2700000" dist="38100">
              <a:srgbClr val="000000">
                <a:alpha val="40000"/>
              </a:srgbClr>
            </a:outerShdw>
          </a:effectLst>
        </p:spPr>
      </p:pic>
      <p:sp>
        <p:nvSpPr>
          <p:cNvPr id="539" name="Google Shape;539;p23"/>
          <p:cNvSpPr txBox="1"/>
          <p:nvPr/>
        </p:nvSpPr>
        <p:spPr>
          <a:xfrm>
            <a:off x="10244217" y="6473196"/>
            <a:ext cx="1936800" cy="3693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Grow Through</a:t>
            </a:r>
            <a:endParaRPr b="1" sz="1800">
              <a:solidFill>
                <a:schemeClr val="dk1"/>
              </a:solidFill>
              <a:latin typeface="Arial"/>
              <a:ea typeface="Arial"/>
              <a:cs typeface="Arial"/>
              <a:sym typeface="Arial"/>
            </a:endParaRPr>
          </a:p>
        </p:txBody>
      </p:sp>
      <p:pic>
        <p:nvPicPr>
          <p:cNvPr id="540" name="Google Shape;540;p23"/>
          <p:cNvPicPr preferRelativeResize="0"/>
          <p:nvPr/>
        </p:nvPicPr>
        <p:blipFill rotWithShape="1">
          <a:blip r:embed="rId6">
            <a:alphaModFix/>
          </a:blip>
          <a:srcRect b="73471" l="0" r="34537" t="0"/>
          <a:stretch/>
        </p:blipFill>
        <p:spPr>
          <a:xfrm>
            <a:off x="8629531" y="6203173"/>
            <a:ext cx="3562470" cy="654828"/>
          </a:xfrm>
          <a:prstGeom prst="rect">
            <a:avLst/>
          </a:prstGeom>
          <a:noFill/>
          <a:ln>
            <a:noFill/>
          </a:ln>
          <a:effectLst>
            <a:outerShdw blurRad="50800" rotWithShape="0" algn="tl" dir="2700000" dist="38100">
              <a:srgbClr val="000000">
                <a:alpha val="40000"/>
              </a:srgbClr>
            </a:outerShdw>
          </a:effectLst>
        </p:spPr>
      </p:pic>
      <p:sp>
        <p:nvSpPr>
          <p:cNvPr id="541" name="Google Shape;541;p23"/>
          <p:cNvSpPr/>
          <p:nvPr/>
        </p:nvSpPr>
        <p:spPr>
          <a:xfrm>
            <a:off x="966421"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2" name="Google Shape;542;p23"/>
          <p:cNvSpPr/>
          <p:nvPr/>
        </p:nvSpPr>
        <p:spPr>
          <a:xfrm>
            <a:off x="2598849"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3" name="Google Shape;543;p23"/>
          <p:cNvSpPr/>
          <p:nvPr/>
        </p:nvSpPr>
        <p:spPr>
          <a:xfrm>
            <a:off x="1945451"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4" name="Google Shape;544;p23"/>
          <p:cNvSpPr/>
          <p:nvPr/>
        </p:nvSpPr>
        <p:spPr>
          <a:xfrm>
            <a:off x="1442103"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5" name="Google Shape;545;p23"/>
          <p:cNvSpPr/>
          <p:nvPr/>
        </p:nvSpPr>
        <p:spPr>
          <a:xfrm>
            <a:off x="309197" y="623752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6" name="Google Shape;546;p23"/>
          <p:cNvSpPr/>
          <p:nvPr/>
        </p:nvSpPr>
        <p:spPr>
          <a:xfrm>
            <a:off x="0" y="6356016"/>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7" name="Google Shape;547;p23"/>
          <p:cNvSpPr/>
          <p:nvPr/>
        </p:nvSpPr>
        <p:spPr>
          <a:xfrm>
            <a:off x="2359130"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8" name="Google Shape;548;p23"/>
          <p:cNvSpPr/>
          <p:nvPr/>
        </p:nvSpPr>
        <p:spPr>
          <a:xfrm>
            <a:off x="1283614"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9" name="Google Shape;549;p23"/>
          <p:cNvSpPr/>
          <p:nvPr/>
        </p:nvSpPr>
        <p:spPr>
          <a:xfrm>
            <a:off x="589941"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0" name="Google Shape;550;p23"/>
          <p:cNvSpPr/>
          <p:nvPr/>
        </p:nvSpPr>
        <p:spPr>
          <a:xfrm>
            <a:off x="3159024"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1" name="Google Shape;551;p23"/>
          <p:cNvSpPr/>
          <p:nvPr/>
        </p:nvSpPr>
        <p:spPr>
          <a:xfrm>
            <a:off x="2764125"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2" name="Google Shape;552;p23"/>
          <p:cNvSpPr/>
          <p:nvPr/>
        </p:nvSpPr>
        <p:spPr>
          <a:xfrm>
            <a:off x="1584587"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3" name="Google Shape;553;p23"/>
          <p:cNvSpPr/>
          <p:nvPr/>
        </p:nvSpPr>
        <p:spPr>
          <a:xfrm>
            <a:off x="3468780" y="6351558"/>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4" name="Google Shape;554;p23"/>
          <p:cNvSpPr/>
          <p:nvPr/>
        </p:nvSpPr>
        <p:spPr>
          <a:xfrm>
            <a:off x="4414046"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5" name="Google Shape;555;p23"/>
          <p:cNvSpPr/>
          <p:nvPr/>
        </p:nvSpPr>
        <p:spPr>
          <a:xfrm>
            <a:off x="6046473"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6" name="Google Shape;556;p23"/>
          <p:cNvSpPr/>
          <p:nvPr/>
        </p:nvSpPr>
        <p:spPr>
          <a:xfrm>
            <a:off x="53930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7" name="Google Shape;557;p23"/>
          <p:cNvSpPr/>
          <p:nvPr/>
        </p:nvSpPr>
        <p:spPr>
          <a:xfrm>
            <a:off x="4889728"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8" name="Google Shape;558;p23"/>
          <p:cNvSpPr/>
          <p:nvPr/>
        </p:nvSpPr>
        <p:spPr>
          <a:xfrm>
            <a:off x="5806755"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9" name="Google Shape;559;p23"/>
          <p:cNvSpPr/>
          <p:nvPr/>
        </p:nvSpPr>
        <p:spPr>
          <a:xfrm>
            <a:off x="4731239"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0" name="Google Shape;560;p23"/>
          <p:cNvSpPr/>
          <p:nvPr/>
        </p:nvSpPr>
        <p:spPr>
          <a:xfrm>
            <a:off x="4037566"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1" name="Google Shape;561;p23"/>
          <p:cNvSpPr/>
          <p:nvPr/>
        </p:nvSpPr>
        <p:spPr>
          <a:xfrm>
            <a:off x="6221527" y="635954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2" name="Google Shape;562;p23"/>
          <p:cNvSpPr/>
          <p:nvPr/>
        </p:nvSpPr>
        <p:spPr>
          <a:xfrm>
            <a:off x="5032212"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63" name="Google Shape;563;p23"/>
          <p:cNvPicPr preferRelativeResize="0"/>
          <p:nvPr/>
        </p:nvPicPr>
        <p:blipFill rotWithShape="1">
          <a:blip r:embed="rId7">
            <a:alphaModFix/>
          </a:blip>
          <a:srcRect b="11410" l="9506" r="3672" t="0"/>
          <a:stretch/>
        </p:blipFill>
        <p:spPr>
          <a:xfrm>
            <a:off x="2642376" y="999127"/>
            <a:ext cx="5839600" cy="4845859"/>
          </a:xfrm>
          <a:prstGeom prst="rect">
            <a:avLst/>
          </a:prstGeom>
          <a:noFill/>
          <a:ln>
            <a:noFill/>
          </a:ln>
        </p:spPr>
      </p:pic>
      <p:sp>
        <p:nvSpPr>
          <p:cNvPr id="564" name="Google Shape;564;p23"/>
          <p:cNvSpPr txBox="1"/>
          <p:nvPr/>
        </p:nvSpPr>
        <p:spPr>
          <a:xfrm>
            <a:off x="89575" y="123825"/>
            <a:ext cx="5790600" cy="6462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46484A"/>
                </a:solidFill>
              </a:rPr>
              <a:t>SVM Decision Boundary:</a:t>
            </a:r>
            <a:endParaRPr b="1" sz="3600">
              <a:solidFill>
                <a:srgbClr val="46484A"/>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pic>
        <p:nvPicPr>
          <p:cNvPr id="569" name="Google Shape;569;p24"/>
          <p:cNvPicPr preferRelativeResize="0"/>
          <p:nvPr/>
        </p:nvPicPr>
        <p:blipFill rotWithShape="1">
          <a:blip r:embed="rId3">
            <a:alphaModFix/>
          </a:blip>
          <a:srcRect b="0" l="0" r="0" t="0"/>
          <a:stretch/>
        </p:blipFill>
        <p:spPr>
          <a:xfrm>
            <a:off x="11110705" y="123825"/>
            <a:ext cx="930903" cy="982164"/>
          </a:xfrm>
          <a:prstGeom prst="rect">
            <a:avLst/>
          </a:prstGeom>
          <a:noFill/>
          <a:ln>
            <a:noFill/>
          </a:ln>
        </p:spPr>
      </p:pic>
      <p:sp>
        <p:nvSpPr>
          <p:cNvPr id="570" name="Google Shape;570;p24"/>
          <p:cNvSpPr/>
          <p:nvPr/>
        </p:nvSpPr>
        <p:spPr>
          <a:xfrm>
            <a:off x="6502657"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1" name="Google Shape;571;p24"/>
          <p:cNvSpPr/>
          <p:nvPr/>
        </p:nvSpPr>
        <p:spPr>
          <a:xfrm>
            <a:off x="3777283" y="624235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2" name="Google Shape;572;p24"/>
          <p:cNvSpPr/>
          <p:nvPr/>
        </p:nvSpPr>
        <p:spPr>
          <a:xfrm>
            <a:off x="6948494"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3" name="Google Shape;573;p24"/>
          <p:cNvSpPr/>
          <p:nvPr/>
        </p:nvSpPr>
        <p:spPr>
          <a:xfrm>
            <a:off x="8580922"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4" name="Google Shape;574;p24"/>
          <p:cNvSpPr/>
          <p:nvPr/>
        </p:nvSpPr>
        <p:spPr>
          <a:xfrm>
            <a:off x="7927524"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5" name="Google Shape;575;p24"/>
          <p:cNvSpPr/>
          <p:nvPr/>
        </p:nvSpPr>
        <p:spPr>
          <a:xfrm>
            <a:off x="74241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6" name="Google Shape;576;p24"/>
          <p:cNvSpPr/>
          <p:nvPr/>
        </p:nvSpPr>
        <p:spPr>
          <a:xfrm>
            <a:off x="8341203"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7" name="Google Shape;577;p24"/>
          <p:cNvSpPr/>
          <p:nvPr/>
        </p:nvSpPr>
        <p:spPr>
          <a:xfrm>
            <a:off x="7265687"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8" name="Google Shape;578;p24"/>
          <p:cNvSpPr/>
          <p:nvPr/>
        </p:nvSpPr>
        <p:spPr>
          <a:xfrm>
            <a:off x="6572014"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9" name="Google Shape;579;p24"/>
          <p:cNvSpPr/>
          <p:nvPr/>
        </p:nvSpPr>
        <p:spPr>
          <a:xfrm>
            <a:off x="9141097"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0" name="Google Shape;580;p24"/>
          <p:cNvSpPr/>
          <p:nvPr/>
        </p:nvSpPr>
        <p:spPr>
          <a:xfrm>
            <a:off x="8746198"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1" name="Google Shape;581;p24"/>
          <p:cNvSpPr/>
          <p:nvPr/>
        </p:nvSpPr>
        <p:spPr>
          <a:xfrm>
            <a:off x="7566660"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2" name="Google Shape;582;p24"/>
          <p:cNvSpPr/>
          <p:nvPr/>
        </p:nvSpPr>
        <p:spPr>
          <a:xfrm>
            <a:off x="9368179" y="6356016"/>
            <a:ext cx="2813100" cy="4986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83" name="Google Shape;583;p24"/>
          <p:cNvPicPr preferRelativeResize="0"/>
          <p:nvPr/>
        </p:nvPicPr>
        <p:blipFill rotWithShape="1">
          <a:blip r:embed="rId4">
            <a:alphaModFix/>
          </a:blip>
          <a:srcRect b="73471" l="0" r="34537" t="0"/>
          <a:stretch/>
        </p:blipFill>
        <p:spPr>
          <a:xfrm>
            <a:off x="7938169" y="6074100"/>
            <a:ext cx="4245499" cy="780375"/>
          </a:xfrm>
          <a:prstGeom prst="rect">
            <a:avLst/>
          </a:prstGeom>
          <a:noFill/>
          <a:ln>
            <a:noFill/>
          </a:ln>
          <a:effectLst>
            <a:outerShdw blurRad="50800" rotWithShape="0" algn="tl" dir="2700000" dist="38100">
              <a:srgbClr val="000000">
                <a:alpha val="40000"/>
              </a:srgbClr>
            </a:outerShdw>
          </a:effectLst>
        </p:spPr>
      </p:pic>
      <p:pic>
        <p:nvPicPr>
          <p:cNvPr id="584" name="Google Shape;584;p24"/>
          <p:cNvPicPr preferRelativeResize="0"/>
          <p:nvPr/>
        </p:nvPicPr>
        <p:blipFill rotWithShape="1">
          <a:blip r:embed="rId5">
            <a:alphaModFix/>
          </a:blip>
          <a:srcRect b="73471" l="0" r="34537" t="0"/>
          <a:stretch/>
        </p:blipFill>
        <p:spPr>
          <a:xfrm>
            <a:off x="7146304" y="5930537"/>
            <a:ext cx="5045697" cy="927464"/>
          </a:xfrm>
          <a:prstGeom prst="rect">
            <a:avLst/>
          </a:prstGeom>
          <a:noFill/>
          <a:ln>
            <a:noFill/>
          </a:ln>
          <a:effectLst>
            <a:outerShdw blurRad="50800" rotWithShape="0" algn="tl" dir="2700000" dist="38100">
              <a:srgbClr val="000000">
                <a:alpha val="40000"/>
              </a:srgbClr>
            </a:outerShdw>
          </a:effectLst>
        </p:spPr>
      </p:pic>
      <p:sp>
        <p:nvSpPr>
          <p:cNvPr id="585" name="Google Shape;585;p24"/>
          <p:cNvSpPr txBox="1"/>
          <p:nvPr/>
        </p:nvSpPr>
        <p:spPr>
          <a:xfrm>
            <a:off x="10244217" y="6473196"/>
            <a:ext cx="1936800" cy="3693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Grow Through</a:t>
            </a:r>
            <a:endParaRPr b="1" sz="1800">
              <a:solidFill>
                <a:schemeClr val="dk1"/>
              </a:solidFill>
              <a:latin typeface="Arial"/>
              <a:ea typeface="Arial"/>
              <a:cs typeface="Arial"/>
              <a:sym typeface="Arial"/>
            </a:endParaRPr>
          </a:p>
        </p:txBody>
      </p:sp>
      <p:pic>
        <p:nvPicPr>
          <p:cNvPr id="586" name="Google Shape;586;p24"/>
          <p:cNvPicPr preferRelativeResize="0"/>
          <p:nvPr/>
        </p:nvPicPr>
        <p:blipFill rotWithShape="1">
          <a:blip r:embed="rId6">
            <a:alphaModFix/>
          </a:blip>
          <a:srcRect b="73471" l="0" r="34537" t="0"/>
          <a:stretch/>
        </p:blipFill>
        <p:spPr>
          <a:xfrm>
            <a:off x="8629531" y="6203173"/>
            <a:ext cx="3562470" cy="654828"/>
          </a:xfrm>
          <a:prstGeom prst="rect">
            <a:avLst/>
          </a:prstGeom>
          <a:noFill/>
          <a:ln>
            <a:noFill/>
          </a:ln>
          <a:effectLst>
            <a:outerShdw blurRad="50800" rotWithShape="0" algn="tl" dir="2700000" dist="38100">
              <a:srgbClr val="000000">
                <a:alpha val="40000"/>
              </a:srgbClr>
            </a:outerShdw>
          </a:effectLst>
        </p:spPr>
      </p:pic>
      <p:sp>
        <p:nvSpPr>
          <p:cNvPr id="587" name="Google Shape;587;p24"/>
          <p:cNvSpPr/>
          <p:nvPr/>
        </p:nvSpPr>
        <p:spPr>
          <a:xfrm>
            <a:off x="966421"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8" name="Google Shape;588;p24"/>
          <p:cNvSpPr/>
          <p:nvPr/>
        </p:nvSpPr>
        <p:spPr>
          <a:xfrm>
            <a:off x="2598849"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9" name="Google Shape;589;p24"/>
          <p:cNvSpPr/>
          <p:nvPr/>
        </p:nvSpPr>
        <p:spPr>
          <a:xfrm>
            <a:off x="1945451"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0" name="Google Shape;590;p24"/>
          <p:cNvSpPr/>
          <p:nvPr/>
        </p:nvSpPr>
        <p:spPr>
          <a:xfrm>
            <a:off x="1442103"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1" name="Google Shape;591;p24"/>
          <p:cNvSpPr/>
          <p:nvPr/>
        </p:nvSpPr>
        <p:spPr>
          <a:xfrm>
            <a:off x="309197" y="623752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2" name="Google Shape;592;p24"/>
          <p:cNvSpPr/>
          <p:nvPr/>
        </p:nvSpPr>
        <p:spPr>
          <a:xfrm>
            <a:off x="0" y="6356016"/>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3" name="Google Shape;593;p24"/>
          <p:cNvSpPr/>
          <p:nvPr/>
        </p:nvSpPr>
        <p:spPr>
          <a:xfrm>
            <a:off x="2359130"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4" name="Google Shape;594;p24"/>
          <p:cNvSpPr/>
          <p:nvPr/>
        </p:nvSpPr>
        <p:spPr>
          <a:xfrm>
            <a:off x="1283614"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5" name="Google Shape;595;p24"/>
          <p:cNvSpPr/>
          <p:nvPr/>
        </p:nvSpPr>
        <p:spPr>
          <a:xfrm>
            <a:off x="589941"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6" name="Google Shape;596;p24"/>
          <p:cNvSpPr/>
          <p:nvPr/>
        </p:nvSpPr>
        <p:spPr>
          <a:xfrm>
            <a:off x="3159024"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7" name="Google Shape;597;p24"/>
          <p:cNvSpPr/>
          <p:nvPr/>
        </p:nvSpPr>
        <p:spPr>
          <a:xfrm>
            <a:off x="2764125"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8" name="Google Shape;598;p24"/>
          <p:cNvSpPr/>
          <p:nvPr/>
        </p:nvSpPr>
        <p:spPr>
          <a:xfrm>
            <a:off x="1584587"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9" name="Google Shape;599;p24"/>
          <p:cNvSpPr/>
          <p:nvPr/>
        </p:nvSpPr>
        <p:spPr>
          <a:xfrm>
            <a:off x="3468780" y="6351558"/>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0" name="Google Shape;600;p24"/>
          <p:cNvSpPr/>
          <p:nvPr/>
        </p:nvSpPr>
        <p:spPr>
          <a:xfrm>
            <a:off x="4414046"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1" name="Google Shape;601;p24"/>
          <p:cNvSpPr/>
          <p:nvPr/>
        </p:nvSpPr>
        <p:spPr>
          <a:xfrm>
            <a:off x="6046473"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2" name="Google Shape;602;p24"/>
          <p:cNvSpPr/>
          <p:nvPr/>
        </p:nvSpPr>
        <p:spPr>
          <a:xfrm>
            <a:off x="53930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3" name="Google Shape;603;p24"/>
          <p:cNvSpPr/>
          <p:nvPr/>
        </p:nvSpPr>
        <p:spPr>
          <a:xfrm>
            <a:off x="4889728"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4" name="Google Shape;604;p24"/>
          <p:cNvSpPr/>
          <p:nvPr/>
        </p:nvSpPr>
        <p:spPr>
          <a:xfrm>
            <a:off x="5806755"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5" name="Google Shape;605;p24"/>
          <p:cNvSpPr/>
          <p:nvPr/>
        </p:nvSpPr>
        <p:spPr>
          <a:xfrm>
            <a:off x="4731239"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6" name="Google Shape;606;p24"/>
          <p:cNvSpPr/>
          <p:nvPr/>
        </p:nvSpPr>
        <p:spPr>
          <a:xfrm>
            <a:off x="4037566"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7" name="Google Shape;607;p24"/>
          <p:cNvSpPr/>
          <p:nvPr/>
        </p:nvSpPr>
        <p:spPr>
          <a:xfrm>
            <a:off x="6221527" y="635954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8" name="Google Shape;608;p24"/>
          <p:cNvSpPr/>
          <p:nvPr/>
        </p:nvSpPr>
        <p:spPr>
          <a:xfrm>
            <a:off x="5032212"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9" name="Google Shape;609;p24"/>
          <p:cNvSpPr txBox="1"/>
          <p:nvPr/>
        </p:nvSpPr>
        <p:spPr>
          <a:xfrm>
            <a:off x="422550" y="1172550"/>
            <a:ext cx="79188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rgbClr val="D92027"/>
                </a:solidFill>
                <a:latin typeface="Calibri"/>
                <a:ea typeface="Calibri"/>
                <a:cs typeface="Calibri"/>
                <a:sym typeface="Calibri"/>
              </a:rPr>
              <a:t>Hyperplane</a:t>
            </a:r>
            <a:endParaRPr>
              <a:solidFill>
                <a:srgbClr val="D92027"/>
              </a:solidFill>
            </a:endParaRPr>
          </a:p>
          <a:p>
            <a:pPr indent="0" lvl="0" marL="0" rtl="0" algn="l">
              <a:spcBef>
                <a:spcPts val="0"/>
              </a:spcBef>
              <a:spcAft>
                <a:spcPts val="0"/>
              </a:spcAft>
              <a:buNone/>
            </a:pPr>
            <a:r>
              <a:rPr lang="en-US" sz="2800">
                <a:solidFill>
                  <a:srgbClr val="3D4251"/>
                </a:solidFill>
                <a:latin typeface="Calibri"/>
                <a:ea typeface="Calibri"/>
                <a:cs typeface="Calibri"/>
                <a:sym typeface="Calibri"/>
              </a:rPr>
              <a:t>A hyperplane is a decision plane which separates between a set of objects having different class memberships.</a:t>
            </a:r>
            <a:endParaRPr sz="3000">
              <a:solidFill>
                <a:schemeClr val="dk1"/>
              </a:solidFill>
              <a:latin typeface="Calibri"/>
              <a:ea typeface="Calibri"/>
              <a:cs typeface="Calibri"/>
              <a:sym typeface="Calibri"/>
            </a:endParaRPr>
          </a:p>
        </p:txBody>
      </p:sp>
      <p:sp>
        <p:nvSpPr>
          <p:cNvPr id="610" name="Google Shape;610;p24"/>
          <p:cNvSpPr txBox="1"/>
          <p:nvPr/>
        </p:nvSpPr>
        <p:spPr>
          <a:xfrm>
            <a:off x="89575" y="123825"/>
            <a:ext cx="5790600" cy="6462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46484A"/>
                </a:solidFill>
              </a:rPr>
              <a:t>SVM Decision Boundary:</a:t>
            </a:r>
            <a:endParaRPr b="1" sz="3600">
              <a:solidFill>
                <a:srgbClr val="46484A"/>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pic>
        <p:nvPicPr>
          <p:cNvPr id="615" name="Google Shape;615;p25"/>
          <p:cNvPicPr preferRelativeResize="0"/>
          <p:nvPr/>
        </p:nvPicPr>
        <p:blipFill rotWithShape="1">
          <a:blip r:embed="rId3">
            <a:alphaModFix/>
          </a:blip>
          <a:srcRect b="0" l="0" r="0" t="0"/>
          <a:stretch/>
        </p:blipFill>
        <p:spPr>
          <a:xfrm>
            <a:off x="11110705" y="123825"/>
            <a:ext cx="930903" cy="982164"/>
          </a:xfrm>
          <a:prstGeom prst="rect">
            <a:avLst/>
          </a:prstGeom>
          <a:noFill/>
          <a:ln>
            <a:noFill/>
          </a:ln>
        </p:spPr>
      </p:pic>
      <p:sp>
        <p:nvSpPr>
          <p:cNvPr id="616" name="Google Shape;616;p25"/>
          <p:cNvSpPr/>
          <p:nvPr/>
        </p:nvSpPr>
        <p:spPr>
          <a:xfrm>
            <a:off x="6502657"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7" name="Google Shape;617;p25"/>
          <p:cNvSpPr/>
          <p:nvPr/>
        </p:nvSpPr>
        <p:spPr>
          <a:xfrm>
            <a:off x="3777283" y="624235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8" name="Google Shape;618;p25"/>
          <p:cNvSpPr/>
          <p:nvPr/>
        </p:nvSpPr>
        <p:spPr>
          <a:xfrm>
            <a:off x="6948494"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9" name="Google Shape;619;p25"/>
          <p:cNvSpPr/>
          <p:nvPr/>
        </p:nvSpPr>
        <p:spPr>
          <a:xfrm>
            <a:off x="8580922"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0" name="Google Shape;620;p25"/>
          <p:cNvSpPr/>
          <p:nvPr/>
        </p:nvSpPr>
        <p:spPr>
          <a:xfrm>
            <a:off x="7927524"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1" name="Google Shape;621;p25"/>
          <p:cNvSpPr/>
          <p:nvPr/>
        </p:nvSpPr>
        <p:spPr>
          <a:xfrm>
            <a:off x="74241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2" name="Google Shape;622;p25"/>
          <p:cNvSpPr/>
          <p:nvPr/>
        </p:nvSpPr>
        <p:spPr>
          <a:xfrm>
            <a:off x="8341203"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3" name="Google Shape;623;p25"/>
          <p:cNvSpPr/>
          <p:nvPr/>
        </p:nvSpPr>
        <p:spPr>
          <a:xfrm>
            <a:off x="7265687"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4" name="Google Shape;624;p25"/>
          <p:cNvSpPr/>
          <p:nvPr/>
        </p:nvSpPr>
        <p:spPr>
          <a:xfrm>
            <a:off x="6572014"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5" name="Google Shape;625;p25"/>
          <p:cNvSpPr/>
          <p:nvPr/>
        </p:nvSpPr>
        <p:spPr>
          <a:xfrm>
            <a:off x="9141097"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6" name="Google Shape;626;p25"/>
          <p:cNvSpPr/>
          <p:nvPr/>
        </p:nvSpPr>
        <p:spPr>
          <a:xfrm>
            <a:off x="8746198"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7" name="Google Shape;627;p25"/>
          <p:cNvSpPr/>
          <p:nvPr/>
        </p:nvSpPr>
        <p:spPr>
          <a:xfrm>
            <a:off x="7566660"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8" name="Google Shape;628;p25"/>
          <p:cNvSpPr/>
          <p:nvPr/>
        </p:nvSpPr>
        <p:spPr>
          <a:xfrm>
            <a:off x="9368179" y="6356016"/>
            <a:ext cx="2813100" cy="4986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29" name="Google Shape;629;p25"/>
          <p:cNvPicPr preferRelativeResize="0"/>
          <p:nvPr/>
        </p:nvPicPr>
        <p:blipFill rotWithShape="1">
          <a:blip r:embed="rId4">
            <a:alphaModFix/>
          </a:blip>
          <a:srcRect b="73471" l="0" r="34537" t="0"/>
          <a:stretch/>
        </p:blipFill>
        <p:spPr>
          <a:xfrm>
            <a:off x="7938169" y="6074100"/>
            <a:ext cx="4245499" cy="780375"/>
          </a:xfrm>
          <a:prstGeom prst="rect">
            <a:avLst/>
          </a:prstGeom>
          <a:noFill/>
          <a:ln>
            <a:noFill/>
          </a:ln>
          <a:effectLst>
            <a:outerShdw blurRad="50800" rotWithShape="0" algn="tl" dir="2700000" dist="38100">
              <a:srgbClr val="000000">
                <a:alpha val="40000"/>
              </a:srgbClr>
            </a:outerShdw>
          </a:effectLst>
        </p:spPr>
      </p:pic>
      <p:pic>
        <p:nvPicPr>
          <p:cNvPr id="630" name="Google Shape;630;p25"/>
          <p:cNvPicPr preferRelativeResize="0"/>
          <p:nvPr/>
        </p:nvPicPr>
        <p:blipFill rotWithShape="1">
          <a:blip r:embed="rId5">
            <a:alphaModFix/>
          </a:blip>
          <a:srcRect b="73471" l="0" r="34537" t="0"/>
          <a:stretch/>
        </p:blipFill>
        <p:spPr>
          <a:xfrm>
            <a:off x="7146304" y="5930537"/>
            <a:ext cx="5045697" cy="927464"/>
          </a:xfrm>
          <a:prstGeom prst="rect">
            <a:avLst/>
          </a:prstGeom>
          <a:noFill/>
          <a:ln>
            <a:noFill/>
          </a:ln>
          <a:effectLst>
            <a:outerShdw blurRad="50800" rotWithShape="0" algn="tl" dir="2700000" dist="38100">
              <a:srgbClr val="000000">
                <a:alpha val="40000"/>
              </a:srgbClr>
            </a:outerShdw>
          </a:effectLst>
        </p:spPr>
      </p:pic>
      <p:sp>
        <p:nvSpPr>
          <p:cNvPr id="631" name="Google Shape;631;p25"/>
          <p:cNvSpPr txBox="1"/>
          <p:nvPr/>
        </p:nvSpPr>
        <p:spPr>
          <a:xfrm>
            <a:off x="10244217" y="6473196"/>
            <a:ext cx="1936800" cy="3693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Grow Through</a:t>
            </a:r>
            <a:endParaRPr b="1" sz="1800">
              <a:solidFill>
                <a:schemeClr val="dk1"/>
              </a:solidFill>
              <a:latin typeface="Arial"/>
              <a:ea typeface="Arial"/>
              <a:cs typeface="Arial"/>
              <a:sym typeface="Arial"/>
            </a:endParaRPr>
          </a:p>
        </p:txBody>
      </p:sp>
      <p:pic>
        <p:nvPicPr>
          <p:cNvPr id="632" name="Google Shape;632;p25"/>
          <p:cNvPicPr preferRelativeResize="0"/>
          <p:nvPr/>
        </p:nvPicPr>
        <p:blipFill rotWithShape="1">
          <a:blip r:embed="rId6">
            <a:alphaModFix/>
          </a:blip>
          <a:srcRect b="73471" l="0" r="34537" t="0"/>
          <a:stretch/>
        </p:blipFill>
        <p:spPr>
          <a:xfrm>
            <a:off x="8629531" y="6203173"/>
            <a:ext cx="3562470" cy="654828"/>
          </a:xfrm>
          <a:prstGeom prst="rect">
            <a:avLst/>
          </a:prstGeom>
          <a:noFill/>
          <a:ln>
            <a:noFill/>
          </a:ln>
          <a:effectLst>
            <a:outerShdw blurRad="50800" rotWithShape="0" algn="tl" dir="2700000" dist="38100">
              <a:srgbClr val="000000">
                <a:alpha val="40000"/>
              </a:srgbClr>
            </a:outerShdw>
          </a:effectLst>
        </p:spPr>
      </p:pic>
      <p:sp>
        <p:nvSpPr>
          <p:cNvPr id="633" name="Google Shape;633;p25"/>
          <p:cNvSpPr/>
          <p:nvPr/>
        </p:nvSpPr>
        <p:spPr>
          <a:xfrm>
            <a:off x="966421"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4" name="Google Shape;634;p25"/>
          <p:cNvSpPr/>
          <p:nvPr/>
        </p:nvSpPr>
        <p:spPr>
          <a:xfrm>
            <a:off x="2598849"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5" name="Google Shape;635;p25"/>
          <p:cNvSpPr/>
          <p:nvPr/>
        </p:nvSpPr>
        <p:spPr>
          <a:xfrm>
            <a:off x="1945451"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6" name="Google Shape;636;p25"/>
          <p:cNvSpPr/>
          <p:nvPr/>
        </p:nvSpPr>
        <p:spPr>
          <a:xfrm>
            <a:off x="1442103"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7" name="Google Shape;637;p25"/>
          <p:cNvSpPr/>
          <p:nvPr/>
        </p:nvSpPr>
        <p:spPr>
          <a:xfrm>
            <a:off x="309197" y="623752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8" name="Google Shape;638;p25"/>
          <p:cNvSpPr/>
          <p:nvPr/>
        </p:nvSpPr>
        <p:spPr>
          <a:xfrm>
            <a:off x="0" y="6356016"/>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9" name="Google Shape;639;p25"/>
          <p:cNvSpPr/>
          <p:nvPr/>
        </p:nvSpPr>
        <p:spPr>
          <a:xfrm>
            <a:off x="2359130"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0" name="Google Shape;640;p25"/>
          <p:cNvSpPr/>
          <p:nvPr/>
        </p:nvSpPr>
        <p:spPr>
          <a:xfrm>
            <a:off x="1283614"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1" name="Google Shape;641;p25"/>
          <p:cNvSpPr/>
          <p:nvPr/>
        </p:nvSpPr>
        <p:spPr>
          <a:xfrm>
            <a:off x="589941"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2" name="Google Shape;642;p25"/>
          <p:cNvSpPr/>
          <p:nvPr/>
        </p:nvSpPr>
        <p:spPr>
          <a:xfrm>
            <a:off x="3159024"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3" name="Google Shape;643;p25"/>
          <p:cNvSpPr/>
          <p:nvPr/>
        </p:nvSpPr>
        <p:spPr>
          <a:xfrm>
            <a:off x="2764125"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4" name="Google Shape;644;p25"/>
          <p:cNvSpPr/>
          <p:nvPr/>
        </p:nvSpPr>
        <p:spPr>
          <a:xfrm>
            <a:off x="1584587"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5" name="Google Shape;645;p25"/>
          <p:cNvSpPr/>
          <p:nvPr/>
        </p:nvSpPr>
        <p:spPr>
          <a:xfrm>
            <a:off x="3468780" y="6351558"/>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6" name="Google Shape;646;p25"/>
          <p:cNvSpPr/>
          <p:nvPr/>
        </p:nvSpPr>
        <p:spPr>
          <a:xfrm>
            <a:off x="4414046"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7" name="Google Shape;647;p25"/>
          <p:cNvSpPr/>
          <p:nvPr/>
        </p:nvSpPr>
        <p:spPr>
          <a:xfrm>
            <a:off x="6046473"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8" name="Google Shape;648;p25"/>
          <p:cNvSpPr/>
          <p:nvPr/>
        </p:nvSpPr>
        <p:spPr>
          <a:xfrm>
            <a:off x="53930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9" name="Google Shape;649;p25"/>
          <p:cNvSpPr/>
          <p:nvPr/>
        </p:nvSpPr>
        <p:spPr>
          <a:xfrm>
            <a:off x="4889728"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0" name="Google Shape;650;p25"/>
          <p:cNvSpPr/>
          <p:nvPr/>
        </p:nvSpPr>
        <p:spPr>
          <a:xfrm>
            <a:off x="5806755"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1" name="Google Shape;651;p25"/>
          <p:cNvSpPr/>
          <p:nvPr/>
        </p:nvSpPr>
        <p:spPr>
          <a:xfrm>
            <a:off x="4731239"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2" name="Google Shape;652;p25"/>
          <p:cNvSpPr/>
          <p:nvPr/>
        </p:nvSpPr>
        <p:spPr>
          <a:xfrm>
            <a:off x="4037566"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3" name="Google Shape;653;p25"/>
          <p:cNvSpPr/>
          <p:nvPr/>
        </p:nvSpPr>
        <p:spPr>
          <a:xfrm>
            <a:off x="6221527" y="635954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4" name="Google Shape;654;p25"/>
          <p:cNvSpPr/>
          <p:nvPr/>
        </p:nvSpPr>
        <p:spPr>
          <a:xfrm>
            <a:off x="5032212"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5" name="Google Shape;655;p25"/>
          <p:cNvSpPr txBox="1"/>
          <p:nvPr/>
        </p:nvSpPr>
        <p:spPr>
          <a:xfrm>
            <a:off x="422550" y="1172550"/>
            <a:ext cx="79188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rgbClr val="D92027"/>
                </a:solidFill>
                <a:latin typeface="Calibri"/>
                <a:ea typeface="Calibri"/>
                <a:cs typeface="Calibri"/>
                <a:sym typeface="Calibri"/>
              </a:rPr>
              <a:t>Margin</a:t>
            </a:r>
            <a:endParaRPr>
              <a:solidFill>
                <a:srgbClr val="D92027"/>
              </a:solidFill>
            </a:endParaRPr>
          </a:p>
          <a:p>
            <a:pPr indent="0" lvl="0" marL="0" rtl="0" algn="l">
              <a:spcBef>
                <a:spcPts val="0"/>
              </a:spcBef>
              <a:spcAft>
                <a:spcPts val="0"/>
              </a:spcAft>
              <a:buNone/>
            </a:pPr>
            <a:r>
              <a:rPr lang="en-US" sz="2800">
                <a:solidFill>
                  <a:srgbClr val="3D4251"/>
                </a:solidFill>
                <a:latin typeface="Calibri"/>
                <a:ea typeface="Calibri"/>
                <a:cs typeface="Calibri"/>
                <a:sym typeface="Calibri"/>
              </a:rPr>
              <a:t>A margin is a gap between the two lines on the closest class points. This is calculated as the perpendicular distance from the line to support vectors or closest points. If the margin is larger in between the classes, then it is considered a good margin, a smaller margin is a bad margin.</a:t>
            </a:r>
            <a:endParaRPr sz="3000">
              <a:solidFill>
                <a:schemeClr val="dk1"/>
              </a:solidFill>
              <a:latin typeface="Calibri"/>
              <a:ea typeface="Calibri"/>
              <a:cs typeface="Calibri"/>
              <a:sym typeface="Calibri"/>
            </a:endParaRPr>
          </a:p>
        </p:txBody>
      </p:sp>
      <p:sp>
        <p:nvSpPr>
          <p:cNvPr id="656" name="Google Shape;656;p25"/>
          <p:cNvSpPr txBox="1"/>
          <p:nvPr/>
        </p:nvSpPr>
        <p:spPr>
          <a:xfrm>
            <a:off x="89575" y="123825"/>
            <a:ext cx="5790600" cy="6462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46484A"/>
                </a:solidFill>
              </a:rPr>
              <a:t>SVM Decision Boundary:</a:t>
            </a:r>
            <a:endParaRPr b="1" sz="3600">
              <a:solidFill>
                <a:srgbClr val="46484A"/>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pic>
        <p:nvPicPr>
          <p:cNvPr id="661" name="Google Shape;661;p26"/>
          <p:cNvPicPr preferRelativeResize="0"/>
          <p:nvPr/>
        </p:nvPicPr>
        <p:blipFill rotWithShape="1">
          <a:blip r:embed="rId3">
            <a:alphaModFix/>
          </a:blip>
          <a:srcRect b="0" l="0" r="0" t="0"/>
          <a:stretch/>
        </p:blipFill>
        <p:spPr>
          <a:xfrm>
            <a:off x="11110705" y="123825"/>
            <a:ext cx="930903" cy="982164"/>
          </a:xfrm>
          <a:prstGeom prst="rect">
            <a:avLst/>
          </a:prstGeom>
          <a:noFill/>
          <a:ln>
            <a:noFill/>
          </a:ln>
        </p:spPr>
      </p:pic>
      <p:sp>
        <p:nvSpPr>
          <p:cNvPr id="662" name="Google Shape;662;p26"/>
          <p:cNvSpPr/>
          <p:nvPr/>
        </p:nvSpPr>
        <p:spPr>
          <a:xfrm>
            <a:off x="6502657"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3" name="Google Shape;663;p26"/>
          <p:cNvSpPr/>
          <p:nvPr/>
        </p:nvSpPr>
        <p:spPr>
          <a:xfrm>
            <a:off x="3777283" y="624235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4" name="Google Shape;664;p26"/>
          <p:cNvSpPr/>
          <p:nvPr/>
        </p:nvSpPr>
        <p:spPr>
          <a:xfrm>
            <a:off x="6948494"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5" name="Google Shape;665;p26"/>
          <p:cNvSpPr/>
          <p:nvPr/>
        </p:nvSpPr>
        <p:spPr>
          <a:xfrm>
            <a:off x="8580922"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6" name="Google Shape;666;p26"/>
          <p:cNvSpPr/>
          <p:nvPr/>
        </p:nvSpPr>
        <p:spPr>
          <a:xfrm>
            <a:off x="7927524"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7" name="Google Shape;667;p26"/>
          <p:cNvSpPr/>
          <p:nvPr/>
        </p:nvSpPr>
        <p:spPr>
          <a:xfrm>
            <a:off x="74241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8" name="Google Shape;668;p26"/>
          <p:cNvSpPr/>
          <p:nvPr/>
        </p:nvSpPr>
        <p:spPr>
          <a:xfrm>
            <a:off x="8341203"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9" name="Google Shape;669;p26"/>
          <p:cNvSpPr/>
          <p:nvPr/>
        </p:nvSpPr>
        <p:spPr>
          <a:xfrm>
            <a:off x="7265687"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0" name="Google Shape;670;p26"/>
          <p:cNvSpPr/>
          <p:nvPr/>
        </p:nvSpPr>
        <p:spPr>
          <a:xfrm>
            <a:off x="6572014"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1" name="Google Shape;671;p26"/>
          <p:cNvSpPr/>
          <p:nvPr/>
        </p:nvSpPr>
        <p:spPr>
          <a:xfrm>
            <a:off x="9141097"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2" name="Google Shape;672;p26"/>
          <p:cNvSpPr/>
          <p:nvPr/>
        </p:nvSpPr>
        <p:spPr>
          <a:xfrm>
            <a:off x="8746198"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3" name="Google Shape;673;p26"/>
          <p:cNvSpPr/>
          <p:nvPr/>
        </p:nvSpPr>
        <p:spPr>
          <a:xfrm>
            <a:off x="7566660"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4" name="Google Shape;674;p26"/>
          <p:cNvSpPr/>
          <p:nvPr/>
        </p:nvSpPr>
        <p:spPr>
          <a:xfrm>
            <a:off x="9368179" y="6356016"/>
            <a:ext cx="2813100" cy="4986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75" name="Google Shape;675;p26"/>
          <p:cNvPicPr preferRelativeResize="0"/>
          <p:nvPr/>
        </p:nvPicPr>
        <p:blipFill rotWithShape="1">
          <a:blip r:embed="rId4">
            <a:alphaModFix/>
          </a:blip>
          <a:srcRect b="73471" l="0" r="34537" t="0"/>
          <a:stretch/>
        </p:blipFill>
        <p:spPr>
          <a:xfrm>
            <a:off x="7938169" y="6074100"/>
            <a:ext cx="4245499" cy="780375"/>
          </a:xfrm>
          <a:prstGeom prst="rect">
            <a:avLst/>
          </a:prstGeom>
          <a:noFill/>
          <a:ln>
            <a:noFill/>
          </a:ln>
          <a:effectLst>
            <a:outerShdw blurRad="50800" rotWithShape="0" algn="tl" dir="2700000" dist="38100">
              <a:srgbClr val="000000">
                <a:alpha val="40000"/>
              </a:srgbClr>
            </a:outerShdw>
          </a:effectLst>
        </p:spPr>
      </p:pic>
      <p:pic>
        <p:nvPicPr>
          <p:cNvPr id="676" name="Google Shape;676;p26"/>
          <p:cNvPicPr preferRelativeResize="0"/>
          <p:nvPr/>
        </p:nvPicPr>
        <p:blipFill rotWithShape="1">
          <a:blip r:embed="rId5">
            <a:alphaModFix/>
          </a:blip>
          <a:srcRect b="73471" l="0" r="34537" t="0"/>
          <a:stretch/>
        </p:blipFill>
        <p:spPr>
          <a:xfrm>
            <a:off x="7146304" y="5930537"/>
            <a:ext cx="5045697" cy="927464"/>
          </a:xfrm>
          <a:prstGeom prst="rect">
            <a:avLst/>
          </a:prstGeom>
          <a:noFill/>
          <a:ln>
            <a:noFill/>
          </a:ln>
          <a:effectLst>
            <a:outerShdw blurRad="50800" rotWithShape="0" algn="tl" dir="2700000" dist="38100">
              <a:srgbClr val="000000">
                <a:alpha val="40000"/>
              </a:srgbClr>
            </a:outerShdw>
          </a:effectLst>
        </p:spPr>
      </p:pic>
      <p:sp>
        <p:nvSpPr>
          <p:cNvPr id="677" name="Google Shape;677;p26"/>
          <p:cNvSpPr txBox="1"/>
          <p:nvPr/>
        </p:nvSpPr>
        <p:spPr>
          <a:xfrm>
            <a:off x="10244217" y="6473196"/>
            <a:ext cx="1936800" cy="3693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Grow Through</a:t>
            </a:r>
            <a:endParaRPr b="1" sz="1800">
              <a:solidFill>
                <a:schemeClr val="dk1"/>
              </a:solidFill>
              <a:latin typeface="Arial"/>
              <a:ea typeface="Arial"/>
              <a:cs typeface="Arial"/>
              <a:sym typeface="Arial"/>
            </a:endParaRPr>
          </a:p>
        </p:txBody>
      </p:sp>
      <p:pic>
        <p:nvPicPr>
          <p:cNvPr id="678" name="Google Shape;678;p26"/>
          <p:cNvPicPr preferRelativeResize="0"/>
          <p:nvPr/>
        </p:nvPicPr>
        <p:blipFill rotWithShape="1">
          <a:blip r:embed="rId6">
            <a:alphaModFix/>
          </a:blip>
          <a:srcRect b="73471" l="0" r="34537" t="0"/>
          <a:stretch/>
        </p:blipFill>
        <p:spPr>
          <a:xfrm>
            <a:off x="8629531" y="6203173"/>
            <a:ext cx="3562470" cy="654828"/>
          </a:xfrm>
          <a:prstGeom prst="rect">
            <a:avLst/>
          </a:prstGeom>
          <a:noFill/>
          <a:ln>
            <a:noFill/>
          </a:ln>
          <a:effectLst>
            <a:outerShdw blurRad="50800" rotWithShape="0" algn="tl" dir="2700000" dist="38100">
              <a:srgbClr val="000000">
                <a:alpha val="40000"/>
              </a:srgbClr>
            </a:outerShdw>
          </a:effectLst>
        </p:spPr>
      </p:pic>
      <p:sp>
        <p:nvSpPr>
          <p:cNvPr id="679" name="Google Shape;679;p26"/>
          <p:cNvSpPr/>
          <p:nvPr/>
        </p:nvSpPr>
        <p:spPr>
          <a:xfrm>
            <a:off x="966421"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0" name="Google Shape;680;p26"/>
          <p:cNvSpPr/>
          <p:nvPr/>
        </p:nvSpPr>
        <p:spPr>
          <a:xfrm>
            <a:off x="2598849"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1" name="Google Shape;681;p26"/>
          <p:cNvSpPr/>
          <p:nvPr/>
        </p:nvSpPr>
        <p:spPr>
          <a:xfrm>
            <a:off x="1945451"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2" name="Google Shape;682;p26"/>
          <p:cNvSpPr/>
          <p:nvPr/>
        </p:nvSpPr>
        <p:spPr>
          <a:xfrm>
            <a:off x="1442103"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3" name="Google Shape;683;p26"/>
          <p:cNvSpPr/>
          <p:nvPr/>
        </p:nvSpPr>
        <p:spPr>
          <a:xfrm>
            <a:off x="309197" y="623752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4" name="Google Shape;684;p26"/>
          <p:cNvSpPr/>
          <p:nvPr/>
        </p:nvSpPr>
        <p:spPr>
          <a:xfrm>
            <a:off x="0" y="6356016"/>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5" name="Google Shape;685;p26"/>
          <p:cNvSpPr/>
          <p:nvPr/>
        </p:nvSpPr>
        <p:spPr>
          <a:xfrm>
            <a:off x="2359130"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6" name="Google Shape;686;p26"/>
          <p:cNvSpPr/>
          <p:nvPr/>
        </p:nvSpPr>
        <p:spPr>
          <a:xfrm>
            <a:off x="1283614"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7" name="Google Shape;687;p26"/>
          <p:cNvSpPr/>
          <p:nvPr/>
        </p:nvSpPr>
        <p:spPr>
          <a:xfrm>
            <a:off x="589941"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8" name="Google Shape;688;p26"/>
          <p:cNvSpPr/>
          <p:nvPr/>
        </p:nvSpPr>
        <p:spPr>
          <a:xfrm>
            <a:off x="3159024"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9" name="Google Shape;689;p26"/>
          <p:cNvSpPr/>
          <p:nvPr/>
        </p:nvSpPr>
        <p:spPr>
          <a:xfrm>
            <a:off x="2764125"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0" name="Google Shape;690;p26"/>
          <p:cNvSpPr/>
          <p:nvPr/>
        </p:nvSpPr>
        <p:spPr>
          <a:xfrm>
            <a:off x="1584587"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1" name="Google Shape;691;p26"/>
          <p:cNvSpPr/>
          <p:nvPr/>
        </p:nvSpPr>
        <p:spPr>
          <a:xfrm>
            <a:off x="3468780" y="6351558"/>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2" name="Google Shape;692;p26"/>
          <p:cNvSpPr/>
          <p:nvPr/>
        </p:nvSpPr>
        <p:spPr>
          <a:xfrm>
            <a:off x="4414046"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3" name="Google Shape;693;p26"/>
          <p:cNvSpPr/>
          <p:nvPr/>
        </p:nvSpPr>
        <p:spPr>
          <a:xfrm>
            <a:off x="6046473"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4" name="Google Shape;694;p26"/>
          <p:cNvSpPr/>
          <p:nvPr/>
        </p:nvSpPr>
        <p:spPr>
          <a:xfrm>
            <a:off x="53930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5" name="Google Shape;695;p26"/>
          <p:cNvSpPr/>
          <p:nvPr/>
        </p:nvSpPr>
        <p:spPr>
          <a:xfrm>
            <a:off x="4889728"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6" name="Google Shape;696;p26"/>
          <p:cNvSpPr/>
          <p:nvPr/>
        </p:nvSpPr>
        <p:spPr>
          <a:xfrm>
            <a:off x="5806755"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7" name="Google Shape;697;p26"/>
          <p:cNvSpPr/>
          <p:nvPr/>
        </p:nvSpPr>
        <p:spPr>
          <a:xfrm>
            <a:off x="4731239"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8" name="Google Shape;698;p26"/>
          <p:cNvSpPr/>
          <p:nvPr/>
        </p:nvSpPr>
        <p:spPr>
          <a:xfrm>
            <a:off x="4037566"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9" name="Google Shape;699;p26"/>
          <p:cNvSpPr/>
          <p:nvPr/>
        </p:nvSpPr>
        <p:spPr>
          <a:xfrm>
            <a:off x="6221527" y="635954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0" name="Google Shape;700;p26"/>
          <p:cNvSpPr/>
          <p:nvPr/>
        </p:nvSpPr>
        <p:spPr>
          <a:xfrm>
            <a:off x="5032212"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1" name="Google Shape;701;p26"/>
          <p:cNvSpPr txBox="1"/>
          <p:nvPr/>
        </p:nvSpPr>
        <p:spPr>
          <a:xfrm>
            <a:off x="422650" y="1342575"/>
            <a:ext cx="53841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600">
                <a:latin typeface="Calibri"/>
                <a:ea typeface="Calibri"/>
                <a:cs typeface="Calibri"/>
                <a:sym typeface="Calibri"/>
              </a:rPr>
              <a:t>The best separating hyperplane is defined as the hyperplane that contains the "widest" margin between support vectors.</a:t>
            </a:r>
            <a:endParaRPr sz="3600">
              <a:latin typeface="Calibri"/>
              <a:ea typeface="Calibri"/>
              <a:cs typeface="Calibri"/>
              <a:sym typeface="Calibri"/>
            </a:endParaRPr>
          </a:p>
        </p:txBody>
      </p:sp>
      <p:pic>
        <p:nvPicPr>
          <p:cNvPr id="702" name="Google Shape;702;p26"/>
          <p:cNvPicPr preferRelativeResize="0"/>
          <p:nvPr/>
        </p:nvPicPr>
        <p:blipFill rotWithShape="1">
          <a:blip r:embed="rId7">
            <a:alphaModFix/>
          </a:blip>
          <a:srcRect b="0" l="5998" r="2835" t="0"/>
          <a:stretch/>
        </p:blipFill>
        <p:spPr>
          <a:xfrm>
            <a:off x="5806750" y="1613363"/>
            <a:ext cx="5771344" cy="3953362"/>
          </a:xfrm>
          <a:prstGeom prst="rect">
            <a:avLst/>
          </a:prstGeom>
          <a:noFill/>
          <a:ln>
            <a:noFill/>
          </a:ln>
        </p:spPr>
      </p:pic>
      <p:sp>
        <p:nvSpPr>
          <p:cNvPr id="703" name="Google Shape;703;p26"/>
          <p:cNvSpPr txBox="1"/>
          <p:nvPr/>
        </p:nvSpPr>
        <p:spPr>
          <a:xfrm>
            <a:off x="89575" y="123825"/>
            <a:ext cx="5790600" cy="6462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46484A"/>
                </a:solidFill>
              </a:rPr>
              <a:t>SVM Decision Boundary:</a:t>
            </a:r>
            <a:endParaRPr b="1" sz="3600">
              <a:solidFill>
                <a:srgbClr val="46484A"/>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pic>
        <p:nvPicPr>
          <p:cNvPr id="708" name="Google Shape;708;p27"/>
          <p:cNvPicPr preferRelativeResize="0"/>
          <p:nvPr/>
        </p:nvPicPr>
        <p:blipFill rotWithShape="1">
          <a:blip r:embed="rId3">
            <a:alphaModFix/>
          </a:blip>
          <a:srcRect b="0" l="0" r="0" t="0"/>
          <a:stretch/>
        </p:blipFill>
        <p:spPr>
          <a:xfrm>
            <a:off x="11110705" y="123825"/>
            <a:ext cx="930903" cy="982164"/>
          </a:xfrm>
          <a:prstGeom prst="rect">
            <a:avLst/>
          </a:prstGeom>
          <a:noFill/>
          <a:ln>
            <a:noFill/>
          </a:ln>
        </p:spPr>
      </p:pic>
      <p:sp>
        <p:nvSpPr>
          <p:cNvPr id="709" name="Google Shape;709;p27"/>
          <p:cNvSpPr/>
          <p:nvPr/>
        </p:nvSpPr>
        <p:spPr>
          <a:xfrm>
            <a:off x="6502657"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0" name="Google Shape;710;p27"/>
          <p:cNvSpPr/>
          <p:nvPr/>
        </p:nvSpPr>
        <p:spPr>
          <a:xfrm>
            <a:off x="3777283" y="624235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1" name="Google Shape;711;p27"/>
          <p:cNvSpPr/>
          <p:nvPr/>
        </p:nvSpPr>
        <p:spPr>
          <a:xfrm>
            <a:off x="6948494"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2" name="Google Shape;712;p27"/>
          <p:cNvSpPr/>
          <p:nvPr/>
        </p:nvSpPr>
        <p:spPr>
          <a:xfrm>
            <a:off x="8580922"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3" name="Google Shape;713;p27"/>
          <p:cNvSpPr/>
          <p:nvPr/>
        </p:nvSpPr>
        <p:spPr>
          <a:xfrm>
            <a:off x="7927524"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4" name="Google Shape;714;p27"/>
          <p:cNvSpPr/>
          <p:nvPr/>
        </p:nvSpPr>
        <p:spPr>
          <a:xfrm>
            <a:off x="74241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5" name="Google Shape;715;p27"/>
          <p:cNvSpPr/>
          <p:nvPr/>
        </p:nvSpPr>
        <p:spPr>
          <a:xfrm>
            <a:off x="8341203"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6" name="Google Shape;716;p27"/>
          <p:cNvSpPr/>
          <p:nvPr/>
        </p:nvSpPr>
        <p:spPr>
          <a:xfrm>
            <a:off x="7265687"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7" name="Google Shape;717;p27"/>
          <p:cNvSpPr/>
          <p:nvPr/>
        </p:nvSpPr>
        <p:spPr>
          <a:xfrm>
            <a:off x="6572014"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8" name="Google Shape;718;p27"/>
          <p:cNvSpPr/>
          <p:nvPr/>
        </p:nvSpPr>
        <p:spPr>
          <a:xfrm>
            <a:off x="9141097"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9" name="Google Shape;719;p27"/>
          <p:cNvSpPr/>
          <p:nvPr/>
        </p:nvSpPr>
        <p:spPr>
          <a:xfrm>
            <a:off x="8746198"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0" name="Google Shape;720;p27"/>
          <p:cNvSpPr/>
          <p:nvPr/>
        </p:nvSpPr>
        <p:spPr>
          <a:xfrm>
            <a:off x="7566660"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1" name="Google Shape;721;p27"/>
          <p:cNvSpPr/>
          <p:nvPr/>
        </p:nvSpPr>
        <p:spPr>
          <a:xfrm>
            <a:off x="9368179" y="6356016"/>
            <a:ext cx="2813100" cy="4986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722" name="Google Shape;722;p27"/>
          <p:cNvPicPr preferRelativeResize="0"/>
          <p:nvPr/>
        </p:nvPicPr>
        <p:blipFill rotWithShape="1">
          <a:blip r:embed="rId4">
            <a:alphaModFix/>
          </a:blip>
          <a:srcRect b="73471" l="0" r="34537" t="0"/>
          <a:stretch/>
        </p:blipFill>
        <p:spPr>
          <a:xfrm>
            <a:off x="7938169" y="6074100"/>
            <a:ext cx="4245499" cy="780375"/>
          </a:xfrm>
          <a:prstGeom prst="rect">
            <a:avLst/>
          </a:prstGeom>
          <a:noFill/>
          <a:ln>
            <a:noFill/>
          </a:ln>
          <a:effectLst>
            <a:outerShdw blurRad="50800" rotWithShape="0" algn="tl" dir="2700000" dist="38100">
              <a:srgbClr val="000000">
                <a:alpha val="40000"/>
              </a:srgbClr>
            </a:outerShdw>
          </a:effectLst>
        </p:spPr>
      </p:pic>
      <p:pic>
        <p:nvPicPr>
          <p:cNvPr id="723" name="Google Shape;723;p27"/>
          <p:cNvPicPr preferRelativeResize="0"/>
          <p:nvPr/>
        </p:nvPicPr>
        <p:blipFill rotWithShape="1">
          <a:blip r:embed="rId5">
            <a:alphaModFix/>
          </a:blip>
          <a:srcRect b="73471" l="0" r="34537" t="0"/>
          <a:stretch/>
        </p:blipFill>
        <p:spPr>
          <a:xfrm>
            <a:off x="7146304" y="5930537"/>
            <a:ext cx="5045697" cy="927464"/>
          </a:xfrm>
          <a:prstGeom prst="rect">
            <a:avLst/>
          </a:prstGeom>
          <a:noFill/>
          <a:ln>
            <a:noFill/>
          </a:ln>
          <a:effectLst>
            <a:outerShdw blurRad="50800" rotWithShape="0" algn="tl" dir="2700000" dist="38100">
              <a:srgbClr val="000000">
                <a:alpha val="40000"/>
              </a:srgbClr>
            </a:outerShdw>
          </a:effectLst>
        </p:spPr>
      </p:pic>
      <p:sp>
        <p:nvSpPr>
          <p:cNvPr id="724" name="Google Shape;724;p27"/>
          <p:cNvSpPr txBox="1"/>
          <p:nvPr/>
        </p:nvSpPr>
        <p:spPr>
          <a:xfrm>
            <a:off x="10244217" y="6473196"/>
            <a:ext cx="1936800" cy="3693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Grow Through</a:t>
            </a:r>
            <a:endParaRPr b="1" sz="1800">
              <a:solidFill>
                <a:schemeClr val="dk1"/>
              </a:solidFill>
              <a:latin typeface="Arial"/>
              <a:ea typeface="Arial"/>
              <a:cs typeface="Arial"/>
              <a:sym typeface="Arial"/>
            </a:endParaRPr>
          </a:p>
        </p:txBody>
      </p:sp>
      <p:pic>
        <p:nvPicPr>
          <p:cNvPr id="725" name="Google Shape;725;p27"/>
          <p:cNvPicPr preferRelativeResize="0"/>
          <p:nvPr/>
        </p:nvPicPr>
        <p:blipFill rotWithShape="1">
          <a:blip r:embed="rId6">
            <a:alphaModFix/>
          </a:blip>
          <a:srcRect b="73471" l="0" r="34537" t="0"/>
          <a:stretch/>
        </p:blipFill>
        <p:spPr>
          <a:xfrm>
            <a:off x="8629531" y="6203173"/>
            <a:ext cx="3562470" cy="654828"/>
          </a:xfrm>
          <a:prstGeom prst="rect">
            <a:avLst/>
          </a:prstGeom>
          <a:noFill/>
          <a:ln>
            <a:noFill/>
          </a:ln>
          <a:effectLst>
            <a:outerShdw blurRad="50800" rotWithShape="0" algn="tl" dir="2700000" dist="38100">
              <a:srgbClr val="000000">
                <a:alpha val="40000"/>
              </a:srgbClr>
            </a:outerShdw>
          </a:effectLst>
        </p:spPr>
      </p:pic>
      <p:sp>
        <p:nvSpPr>
          <p:cNvPr id="726" name="Google Shape;726;p27"/>
          <p:cNvSpPr/>
          <p:nvPr/>
        </p:nvSpPr>
        <p:spPr>
          <a:xfrm>
            <a:off x="966421"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7" name="Google Shape;727;p27"/>
          <p:cNvSpPr/>
          <p:nvPr/>
        </p:nvSpPr>
        <p:spPr>
          <a:xfrm>
            <a:off x="2598849"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8" name="Google Shape;728;p27"/>
          <p:cNvSpPr/>
          <p:nvPr/>
        </p:nvSpPr>
        <p:spPr>
          <a:xfrm>
            <a:off x="1945451"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9" name="Google Shape;729;p27"/>
          <p:cNvSpPr/>
          <p:nvPr/>
        </p:nvSpPr>
        <p:spPr>
          <a:xfrm>
            <a:off x="1442103"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0" name="Google Shape;730;p27"/>
          <p:cNvSpPr/>
          <p:nvPr/>
        </p:nvSpPr>
        <p:spPr>
          <a:xfrm>
            <a:off x="309197" y="623752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1" name="Google Shape;731;p27"/>
          <p:cNvSpPr/>
          <p:nvPr/>
        </p:nvSpPr>
        <p:spPr>
          <a:xfrm>
            <a:off x="0" y="6356016"/>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2" name="Google Shape;732;p27"/>
          <p:cNvSpPr/>
          <p:nvPr/>
        </p:nvSpPr>
        <p:spPr>
          <a:xfrm>
            <a:off x="2359130"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3" name="Google Shape;733;p27"/>
          <p:cNvSpPr/>
          <p:nvPr/>
        </p:nvSpPr>
        <p:spPr>
          <a:xfrm>
            <a:off x="1283614"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4" name="Google Shape;734;p27"/>
          <p:cNvSpPr/>
          <p:nvPr/>
        </p:nvSpPr>
        <p:spPr>
          <a:xfrm>
            <a:off x="589941"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5" name="Google Shape;735;p27"/>
          <p:cNvSpPr/>
          <p:nvPr/>
        </p:nvSpPr>
        <p:spPr>
          <a:xfrm>
            <a:off x="3159024"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6" name="Google Shape;736;p27"/>
          <p:cNvSpPr/>
          <p:nvPr/>
        </p:nvSpPr>
        <p:spPr>
          <a:xfrm>
            <a:off x="2764125"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7" name="Google Shape;737;p27"/>
          <p:cNvSpPr/>
          <p:nvPr/>
        </p:nvSpPr>
        <p:spPr>
          <a:xfrm>
            <a:off x="1584587"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8" name="Google Shape;738;p27"/>
          <p:cNvSpPr/>
          <p:nvPr/>
        </p:nvSpPr>
        <p:spPr>
          <a:xfrm>
            <a:off x="3468780" y="6351558"/>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9" name="Google Shape;739;p27"/>
          <p:cNvSpPr/>
          <p:nvPr/>
        </p:nvSpPr>
        <p:spPr>
          <a:xfrm>
            <a:off x="4414046"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0" name="Google Shape;740;p27"/>
          <p:cNvSpPr/>
          <p:nvPr/>
        </p:nvSpPr>
        <p:spPr>
          <a:xfrm>
            <a:off x="6046473"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1" name="Google Shape;741;p27"/>
          <p:cNvSpPr/>
          <p:nvPr/>
        </p:nvSpPr>
        <p:spPr>
          <a:xfrm>
            <a:off x="53930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2" name="Google Shape;742;p27"/>
          <p:cNvSpPr/>
          <p:nvPr/>
        </p:nvSpPr>
        <p:spPr>
          <a:xfrm>
            <a:off x="4889728"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3" name="Google Shape;743;p27"/>
          <p:cNvSpPr/>
          <p:nvPr/>
        </p:nvSpPr>
        <p:spPr>
          <a:xfrm>
            <a:off x="5806755"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4" name="Google Shape;744;p27"/>
          <p:cNvSpPr/>
          <p:nvPr/>
        </p:nvSpPr>
        <p:spPr>
          <a:xfrm>
            <a:off x="4731239"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5" name="Google Shape;745;p27"/>
          <p:cNvSpPr/>
          <p:nvPr/>
        </p:nvSpPr>
        <p:spPr>
          <a:xfrm>
            <a:off x="4037566"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6" name="Google Shape;746;p27"/>
          <p:cNvSpPr/>
          <p:nvPr/>
        </p:nvSpPr>
        <p:spPr>
          <a:xfrm>
            <a:off x="6221527" y="635954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7" name="Google Shape;747;p27"/>
          <p:cNvSpPr/>
          <p:nvPr/>
        </p:nvSpPr>
        <p:spPr>
          <a:xfrm>
            <a:off x="5032212"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8" name="Google Shape;748;p27"/>
          <p:cNvSpPr txBox="1"/>
          <p:nvPr/>
        </p:nvSpPr>
        <p:spPr>
          <a:xfrm>
            <a:off x="89575" y="123825"/>
            <a:ext cx="5790600" cy="6462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46484A"/>
                </a:solidFill>
              </a:rPr>
              <a:t>SVM Decision Boundary:</a:t>
            </a:r>
            <a:endParaRPr b="1" sz="3600">
              <a:solidFill>
                <a:srgbClr val="46484A"/>
              </a:solidFill>
              <a:latin typeface="Arial"/>
              <a:ea typeface="Arial"/>
              <a:cs typeface="Arial"/>
              <a:sym typeface="Arial"/>
            </a:endParaRPr>
          </a:p>
        </p:txBody>
      </p:sp>
      <p:pic>
        <p:nvPicPr>
          <p:cNvPr id="749" name="Google Shape;749;p27"/>
          <p:cNvPicPr preferRelativeResize="0"/>
          <p:nvPr/>
        </p:nvPicPr>
        <p:blipFill rotWithShape="1">
          <a:blip r:embed="rId7">
            <a:alphaModFix/>
          </a:blip>
          <a:srcRect b="0" l="0" r="0" t="0"/>
          <a:stretch/>
        </p:blipFill>
        <p:spPr>
          <a:xfrm rot="10544642">
            <a:off x="9084090" y="5922439"/>
            <a:ext cx="1605787" cy="320423"/>
          </a:xfrm>
          <a:prstGeom prst="rect">
            <a:avLst/>
          </a:prstGeom>
          <a:noFill/>
          <a:ln>
            <a:noFill/>
          </a:ln>
        </p:spPr>
      </p:pic>
      <p:pic>
        <p:nvPicPr>
          <p:cNvPr id="750" name="Google Shape;750;p27"/>
          <p:cNvPicPr preferRelativeResize="0"/>
          <p:nvPr/>
        </p:nvPicPr>
        <p:blipFill rotWithShape="1">
          <a:blip r:embed="rId8">
            <a:alphaModFix/>
          </a:blip>
          <a:srcRect b="0" l="0" r="0" t="0"/>
          <a:stretch/>
        </p:blipFill>
        <p:spPr>
          <a:xfrm>
            <a:off x="4376005" y="2457941"/>
            <a:ext cx="3350032" cy="2852129"/>
          </a:xfrm>
          <a:prstGeom prst="rect">
            <a:avLst/>
          </a:prstGeom>
          <a:noFill/>
          <a:ln>
            <a:noFill/>
          </a:ln>
        </p:spPr>
      </p:pic>
      <p:pic>
        <p:nvPicPr>
          <p:cNvPr id="751" name="Google Shape;751;p27"/>
          <p:cNvPicPr preferRelativeResize="0"/>
          <p:nvPr/>
        </p:nvPicPr>
        <p:blipFill rotWithShape="1">
          <a:blip r:embed="rId9">
            <a:alphaModFix/>
          </a:blip>
          <a:srcRect b="0" l="0" r="0" t="0"/>
          <a:stretch/>
        </p:blipFill>
        <p:spPr>
          <a:xfrm>
            <a:off x="7907530" y="2459975"/>
            <a:ext cx="3350032" cy="2852129"/>
          </a:xfrm>
          <a:prstGeom prst="rect">
            <a:avLst/>
          </a:prstGeom>
          <a:noFill/>
          <a:ln>
            <a:noFill/>
          </a:ln>
        </p:spPr>
      </p:pic>
      <p:pic>
        <p:nvPicPr>
          <p:cNvPr id="752" name="Google Shape;752;p27"/>
          <p:cNvPicPr preferRelativeResize="0"/>
          <p:nvPr/>
        </p:nvPicPr>
        <p:blipFill rotWithShape="1">
          <a:blip r:embed="rId10">
            <a:alphaModFix/>
          </a:blip>
          <a:srcRect b="0" l="0" r="0" t="0"/>
          <a:stretch/>
        </p:blipFill>
        <p:spPr>
          <a:xfrm>
            <a:off x="760137" y="2418707"/>
            <a:ext cx="3340002" cy="286138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pic>
        <p:nvPicPr>
          <p:cNvPr id="757" name="Google Shape;757;p28"/>
          <p:cNvPicPr preferRelativeResize="0"/>
          <p:nvPr/>
        </p:nvPicPr>
        <p:blipFill rotWithShape="1">
          <a:blip r:embed="rId3">
            <a:alphaModFix/>
          </a:blip>
          <a:srcRect b="0" l="0" r="0" t="0"/>
          <a:stretch/>
        </p:blipFill>
        <p:spPr>
          <a:xfrm>
            <a:off x="11110705" y="123825"/>
            <a:ext cx="930903" cy="982164"/>
          </a:xfrm>
          <a:prstGeom prst="rect">
            <a:avLst/>
          </a:prstGeom>
          <a:noFill/>
          <a:ln>
            <a:noFill/>
          </a:ln>
        </p:spPr>
      </p:pic>
      <p:sp>
        <p:nvSpPr>
          <p:cNvPr id="758" name="Google Shape;758;p28"/>
          <p:cNvSpPr/>
          <p:nvPr/>
        </p:nvSpPr>
        <p:spPr>
          <a:xfrm>
            <a:off x="6502657"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9" name="Google Shape;759;p28"/>
          <p:cNvSpPr/>
          <p:nvPr/>
        </p:nvSpPr>
        <p:spPr>
          <a:xfrm>
            <a:off x="3777283" y="624235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0" name="Google Shape;760;p28"/>
          <p:cNvSpPr/>
          <p:nvPr/>
        </p:nvSpPr>
        <p:spPr>
          <a:xfrm>
            <a:off x="6948494"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1" name="Google Shape;761;p28"/>
          <p:cNvSpPr/>
          <p:nvPr/>
        </p:nvSpPr>
        <p:spPr>
          <a:xfrm>
            <a:off x="8580922"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2" name="Google Shape;762;p28"/>
          <p:cNvSpPr/>
          <p:nvPr/>
        </p:nvSpPr>
        <p:spPr>
          <a:xfrm>
            <a:off x="7927524"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3" name="Google Shape;763;p28"/>
          <p:cNvSpPr/>
          <p:nvPr/>
        </p:nvSpPr>
        <p:spPr>
          <a:xfrm>
            <a:off x="74241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4" name="Google Shape;764;p28"/>
          <p:cNvSpPr/>
          <p:nvPr/>
        </p:nvSpPr>
        <p:spPr>
          <a:xfrm>
            <a:off x="8341203"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5" name="Google Shape;765;p28"/>
          <p:cNvSpPr/>
          <p:nvPr/>
        </p:nvSpPr>
        <p:spPr>
          <a:xfrm>
            <a:off x="7265687"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6" name="Google Shape;766;p28"/>
          <p:cNvSpPr/>
          <p:nvPr/>
        </p:nvSpPr>
        <p:spPr>
          <a:xfrm>
            <a:off x="6572014"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7" name="Google Shape;767;p28"/>
          <p:cNvSpPr/>
          <p:nvPr/>
        </p:nvSpPr>
        <p:spPr>
          <a:xfrm>
            <a:off x="9141097"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8" name="Google Shape;768;p28"/>
          <p:cNvSpPr/>
          <p:nvPr/>
        </p:nvSpPr>
        <p:spPr>
          <a:xfrm>
            <a:off x="8746198"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9" name="Google Shape;769;p28"/>
          <p:cNvSpPr/>
          <p:nvPr/>
        </p:nvSpPr>
        <p:spPr>
          <a:xfrm>
            <a:off x="7566660"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0" name="Google Shape;770;p28"/>
          <p:cNvSpPr/>
          <p:nvPr/>
        </p:nvSpPr>
        <p:spPr>
          <a:xfrm>
            <a:off x="9368179" y="6356016"/>
            <a:ext cx="2813100" cy="4986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771" name="Google Shape;771;p28"/>
          <p:cNvPicPr preferRelativeResize="0"/>
          <p:nvPr/>
        </p:nvPicPr>
        <p:blipFill rotWithShape="1">
          <a:blip r:embed="rId4">
            <a:alphaModFix/>
          </a:blip>
          <a:srcRect b="73471" l="0" r="34537" t="0"/>
          <a:stretch/>
        </p:blipFill>
        <p:spPr>
          <a:xfrm>
            <a:off x="7938169" y="6074100"/>
            <a:ext cx="4245499" cy="780375"/>
          </a:xfrm>
          <a:prstGeom prst="rect">
            <a:avLst/>
          </a:prstGeom>
          <a:noFill/>
          <a:ln>
            <a:noFill/>
          </a:ln>
          <a:effectLst>
            <a:outerShdw blurRad="50800" rotWithShape="0" algn="tl" dir="2700000" dist="38100">
              <a:srgbClr val="000000">
                <a:alpha val="40000"/>
              </a:srgbClr>
            </a:outerShdw>
          </a:effectLst>
        </p:spPr>
      </p:pic>
      <p:pic>
        <p:nvPicPr>
          <p:cNvPr id="772" name="Google Shape;772;p28"/>
          <p:cNvPicPr preferRelativeResize="0"/>
          <p:nvPr/>
        </p:nvPicPr>
        <p:blipFill rotWithShape="1">
          <a:blip r:embed="rId5">
            <a:alphaModFix/>
          </a:blip>
          <a:srcRect b="73471" l="0" r="34537" t="0"/>
          <a:stretch/>
        </p:blipFill>
        <p:spPr>
          <a:xfrm>
            <a:off x="7146304" y="5930537"/>
            <a:ext cx="5045697" cy="927464"/>
          </a:xfrm>
          <a:prstGeom prst="rect">
            <a:avLst/>
          </a:prstGeom>
          <a:noFill/>
          <a:ln>
            <a:noFill/>
          </a:ln>
          <a:effectLst>
            <a:outerShdw blurRad="50800" rotWithShape="0" algn="tl" dir="2700000" dist="38100">
              <a:srgbClr val="000000">
                <a:alpha val="40000"/>
              </a:srgbClr>
            </a:outerShdw>
          </a:effectLst>
        </p:spPr>
      </p:pic>
      <p:sp>
        <p:nvSpPr>
          <p:cNvPr id="773" name="Google Shape;773;p28"/>
          <p:cNvSpPr txBox="1"/>
          <p:nvPr/>
        </p:nvSpPr>
        <p:spPr>
          <a:xfrm>
            <a:off x="10244217" y="6473196"/>
            <a:ext cx="1936800" cy="3693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Grow Through</a:t>
            </a:r>
            <a:endParaRPr b="1" sz="1800">
              <a:solidFill>
                <a:schemeClr val="dk1"/>
              </a:solidFill>
              <a:latin typeface="Arial"/>
              <a:ea typeface="Arial"/>
              <a:cs typeface="Arial"/>
              <a:sym typeface="Arial"/>
            </a:endParaRPr>
          </a:p>
        </p:txBody>
      </p:sp>
      <p:pic>
        <p:nvPicPr>
          <p:cNvPr id="774" name="Google Shape;774;p28"/>
          <p:cNvPicPr preferRelativeResize="0"/>
          <p:nvPr/>
        </p:nvPicPr>
        <p:blipFill rotWithShape="1">
          <a:blip r:embed="rId6">
            <a:alphaModFix/>
          </a:blip>
          <a:srcRect b="73471" l="0" r="34537" t="0"/>
          <a:stretch/>
        </p:blipFill>
        <p:spPr>
          <a:xfrm>
            <a:off x="8629531" y="6203173"/>
            <a:ext cx="3562470" cy="654828"/>
          </a:xfrm>
          <a:prstGeom prst="rect">
            <a:avLst/>
          </a:prstGeom>
          <a:noFill/>
          <a:ln>
            <a:noFill/>
          </a:ln>
          <a:effectLst>
            <a:outerShdw blurRad="50800" rotWithShape="0" algn="tl" dir="2700000" dist="38100">
              <a:srgbClr val="000000">
                <a:alpha val="40000"/>
              </a:srgbClr>
            </a:outerShdw>
          </a:effectLst>
        </p:spPr>
      </p:pic>
      <p:sp>
        <p:nvSpPr>
          <p:cNvPr id="775" name="Google Shape;775;p28"/>
          <p:cNvSpPr/>
          <p:nvPr/>
        </p:nvSpPr>
        <p:spPr>
          <a:xfrm>
            <a:off x="966421"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6" name="Google Shape;776;p28"/>
          <p:cNvSpPr/>
          <p:nvPr/>
        </p:nvSpPr>
        <p:spPr>
          <a:xfrm>
            <a:off x="2598849"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7" name="Google Shape;777;p28"/>
          <p:cNvSpPr/>
          <p:nvPr/>
        </p:nvSpPr>
        <p:spPr>
          <a:xfrm>
            <a:off x="1945451"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8" name="Google Shape;778;p28"/>
          <p:cNvSpPr/>
          <p:nvPr/>
        </p:nvSpPr>
        <p:spPr>
          <a:xfrm>
            <a:off x="1442103"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9" name="Google Shape;779;p28"/>
          <p:cNvSpPr/>
          <p:nvPr/>
        </p:nvSpPr>
        <p:spPr>
          <a:xfrm>
            <a:off x="309197" y="623752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0" name="Google Shape;780;p28"/>
          <p:cNvSpPr/>
          <p:nvPr/>
        </p:nvSpPr>
        <p:spPr>
          <a:xfrm>
            <a:off x="0" y="6356016"/>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1" name="Google Shape;781;p28"/>
          <p:cNvSpPr/>
          <p:nvPr/>
        </p:nvSpPr>
        <p:spPr>
          <a:xfrm>
            <a:off x="2359130"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2" name="Google Shape;782;p28"/>
          <p:cNvSpPr/>
          <p:nvPr/>
        </p:nvSpPr>
        <p:spPr>
          <a:xfrm>
            <a:off x="1283614"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3" name="Google Shape;783;p28"/>
          <p:cNvSpPr/>
          <p:nvPr/>
        </p:nvSpPr>
        <p:spPr>
          <a:xfrm>
            <a:off x="589941"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4" name="Google Shape;784;p28"/>
          <p:cNvSpPr/>
          <p:nvPr/>
        </p:nvSpPr>
        <p:spPr>
          <a:xfrm>
            <a:off x="3159024"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5" name="Google Shape;785;p28"/>
          <p:cNvSpPr/>
          <p:nvPr/>
        </p:nvSpPr>
        <p:spPr>
          <a:xfrm>
            <a:off x="2764125"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6" name="Google Shape;786;p28"/>
          <p:cNvSpPr/>
          <p:nvPr/>
        </p:nvSpPr>
        <p:spPr>
          <a:xfrm>
            <a:off x="1584587"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7" name="Google Shape;787;p28"/>
          <p:cNvSpPr/>
          <p:nvPr/>
        </p:nvSpPr>
        <p:spPr>
          <a:xfrm>
            <a:off x="3468780" y="6351558"/>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8" name="Google Shape;788;p28"/>
          <p:cNvSpPr/>
          <p:nvPr/>
        </p:nvSpPr>
        <p:spPr>
          <a:xfrm>
            <a:off x="4414046"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9" name="Google Shape;789;p28"/>
          <p:cNvSpPr/>
          <p:nvPr/>
        </p:nvSpPr>
        <p:spPr>
          <a:xfrm>
            <a:off x="6046473"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0" name="Google Shape;790;p28"/>
          <p:cNvSpPr/>
          <p:nvPr/>
        </p:nvSpPr>
        <p:spPr>
          <a:xfrm>
            <a:off x="53930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1" name="Google Shape;791;p28"/>
          <p:cNvSpPr/>
          <p:nvPr/>
        </p:nvSpPr>
        <p:spPr>
          <a:xfrm>
            <a:off x="4889728"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2" name="Google Shape;792;p28"/>
          <p:cNvSpPr/>
          <p:nvPr/>
        </p:nvSpPr>
        <p:spPr>
          <a:xfrm>
            <a:off x="5806755"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3" name="Google Shape;793;p28"/>
          <p:cNvSpPr/>
          <p:nvPr/>
        </p:nvSpPr>
        <p:spPr>
          <a:xfrm>
            <a:off x="4731239"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4" name="Google Shape;794;p28"/>
          <p:cNvSpPr/>
          <p:nvPr/>
        </p:nvSpPr>
        <p:spPr>
          <a:xfrm>
            <a:off x="4037566"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5" name="Google Shape;795;p28"/>
          <p:cNvSpPr/>
          <p:nvPr/>
        </p:nvSpPr>
        <p:spPr>
          <a:xfrm>
            <a:off x="6221527" y="635954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6" name="Google Shape;796;p28"/>
          <p:cNvSpPr/>
          <p:nvPr/>
        </p:nvSpPr>
        <p:spPr>
          <a:xfrm>
            <a:off x="5032212"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7" name="Google Shape;797;p28"/>
          <p:cNvSpPr txBox="1"/>
          <p:nvPr/>
        </p:nvSpPr>
        <p:spPr>
          <a:xfrm>
            <a:off x="89575" y="123825"/>
            <a:ext cx="10580100" cy="6462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46484A"/>
                </a:solidFill>
              </a:rPr>
              <a:t>Large margin classifier in presence of outliers</a:t>
            </a:r>
            <a:endParaRPr b="1" sz="3600">
              <a:solidFill>
                <a:srgbClr val="46484A"/>
              </a:solidFill>
              <a:latin typeface="Arial"/>
              <a:ea typeface="Arial"/>
              <a:cs typeface="Arial"/>
              <a:sym typeface="Arial"/>
            </a:endParaRPr>
          </a:p>
        </p:txBody>
      </p:sp>
      <p:pic>
        <p:nvPicPr>
          <p:cNvPr id="798" name="Google Shape;798;p28"/>
          <p:cNvPicPr preferRelativeResize="0"/>
          <p:nvPr/>
        </p:nvPicPr>
        <p:blipFill>
          <a:blip r:embed="rId7">
            <a:alphaModFix/>
          </a:blip>
          <a:stretch>
            <a:fillRect/>
          </a:stretch>
        </p:blipFill>
        <p:spPr>
          <a:xfrm>
            <a:off x="4109025" y="894691"/>
            <a:ext cx="6457050" cy="505474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pic>
        <p:nvPicPr>
          <p:cNvPr id="803" name="Google Shape;803;p29"/>
          <p:cNvPicPr preferRelativeResize="0"/>
          <p:nvPr/>
        </p:nvPicPr>
        <p:blipFill rotWithShape="1">
          <a:blip r:embed="rId3">
            <a:alphaModFix/>
          </a:blip>
          <a:srcRect b="0" l="0" r="0" t="0"/>
          <a:stretch/>
        </p:blipFill>
        <p:spPr>
          <a:xfrm>
            <a:off x="11110705" y="123825"/>
            <a:ext cx="930903" cy="982164"/>
          </a:xfrm>
          <a:prstGeom prst="rect">
            <a:avLst/>
          </a:prstGeom>
          <a:noFill/>
          <a:ln>
            <a:noFill/>
          </a:ln>
        </p:spPr>
      </p:pic>
      <p:sp>
        <p:nvSpPr>
          <p:cNvPr id="804" name="Google Shape;804;p29"/>
          <p:cNvSpPr/>
          <p:nvPr/>
        </p:nvSpPr>
        <p:spPr>
          <a:xfrm>
            <a:off x="6502657"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5" name="Google Shape;805;p29"/>
          <p:cNvSpPr/>
          <p:nvPr/>
        </p:nvSpPr>
        <p:spPr>
          <a:xfrm>
            <a:off x="3777283" y="624235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6" name="Google Shape;806;p29"/>
          <p:cNvSpPr/>
          <p:nvPr/>
        </p:nvSpPr>
        <p:spPr>
          <a:xfrm>
            <a:off x="6948494"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7" name="Google Shape;807;p29"/>
          <p:cNvSpPr/>
          <p:nvPr/>
        </p:nvSpPr>
        <p:spPr>
          <a:xfrm>
            <a:off x="8580922"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8" name="Google Shape;808;p29"/>
          <p:cNvSpPr/>
          <p:nvPr/>
        </p:nvSpPr>
        <p:spPr>
          <a:xfrm>
            <a:off x="7927524"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9" name="Google Shape;809;p29"/>
          <p:cNvSpPr/>
          <p:nvPr/>
        </p:nvSpPr>
        <p:spPr>
          <a:xfrm>
            <a:off x="74241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0" name="Google Shape;810;p29"/>
          <p:cNvSpPr/>
          <p:nvPr/>
        </p:nvSpPr>
        <p:spPr>
          <a:xfrm>
            <a:off x="8341203"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1" name="Google Shape;811;p29"/>
          <p:cNvSpPr/>
          <p:nvPr/>
        </p:nvSpPr>
        <p:spPr>
          <a:xfrm>
            <a:off x="7265687"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2" name="Google Shape;812;p29"/>
          <p:cNvSpPr/>
          <p:nvPr/>
        </p:nvSpPr>
        <p:spPr>
          <a:xfrm>
            <a:off x="6572014"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3" name="Google Shape;813;p29"/>
          <p:cNvSpPr/>
          <p:nvPr/>
        </p:nvSpPr>
        <p:spPr>
          <a:xfrm>
            <a:off x="9141097"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4" name="Google Shape;814;p29"/>
          <p:cNvSpPr/>
          <p:nvPr/>
        </p:nvSpPr>
        <p:spPr>
          <a:xfrm>
            <a:off x="8746198"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5" name="Google Shape;815;p29"/>
          <p:cNvSpPr/>
          <p:nvPr/>
        </p:nvSpPr>
        <p:spPr>
          <a:xfrm>
            <a:off x="7566660"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6" name="Google Shape;816;p29"/>
          <p:cNvSpPr/>
          <p:nvPr/>
        </p:nvSpPr>
        <p:spPr>
          <a:xfrm>
            <a:off x="9368179" y="6356016"/>
            <a:ext cx="2813100" cy="4986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817" name="Google Shape;817;p29"/>
          <p:cNvPicPr preferRelativeResize="0"/>
          <p:nvPr/>
        </p:nvPicPr>
        <p:blipFill rotWithShape="1">
          <a:blip r:embed="rId4">
            <a:alphaModFix/>
          </a:blip>
          <a:srcRect b="73471" l="0" r="34537" t="0"/>
          <a:stretch/>
        </p:blipFill>
        <p:spPr>
          <a:xfrm>
            <a:off x="7938169" y="6074100"/>
            <a:ext cx="4245499" cy="780375"/>
          </a:xfrm>
          <a:prstGeom prst="rect">
            <a:avLst/>
          </a:prstGeom>
          <a:noFill/>
          <a:ln>
            <a:noFill/>
          </a:ln>
          <a:effectLst>
            <a:outerShdw blurRad="50800" rotWithShape="0" algn="tl" dir="2700000" dist="38100">
              <a:srgbClr val="000000">
                <a:alpha val="40000"/>
              </a:srgbClr>
            </a:outerShdw>
          </a:effectLst>
        </p:spPr>
      </p:pic>
      <p:pic>
        <p:nvPicPr>
          <p:cNvPr id="818" name="Google Shape;818;p29"/>
          <p:cNvPicPr preferRelativeResize="0"/>
          <p:nvPr/>
        </p:nvPicPr>
        <p:blipFill rotWithShape="1">
          <a:blip r:embed="rId5">
            <a:alphaModFix/>
          </a:blip>
          <a:srcRect b="73471" l="0" r="34537" t="0"/>
          <a:stretch/>
        </p:blipFill>
        <p:spPr>
          <a:xfrm>
            <a:off x="7146304" y="5930537"/>
            <a:ext cx="5045697" cy="927464"/>
          </a:xfrm>
          <a:prstGeom prst="rect">
            <a:avLst/>
          </a:prstGeom>
          <a:noFill/>
          <a:ln>
            <a:noFill/>
          </a:ln>
          <a:effectLst>
            <a:outerShdw blurRad="50800" rotWithShape="0" algn="tl" dir="2700000" dist="38100">
              <a:srgbClr val="000000">
                <a:alpha val="40000"/>
              </a:srgbClr>
            </a:outerShdw>
          </a:effectLst>
        </p:spPr>
      </p:pic>
      <p:sp>
        <p:nvSpPr>
          <p:cNvPr id="819" name="Google Shape;819;p29"/>
          <p:cNvSpPr txBox="1"/>
          <p:nvPr/>
        </p:nvSpPr>
        <p:spPr>
          <a:xfrm>
            <a:off x="10244217" y="6473196"/>
            <a:ext cx="1936800" cy="3693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Grow Through</a:t>
            </a:r>
            <a:endParaRPr b="1" sz="1800">
              <a:solidFill>
                <a:schemeClr val="dk1"/>
              </a:solidFill>
              <a:latin typeface="Arial"/>
              <a:ea typeface="Arial"/>
              <a:cs typeface="Arial"/>
              <a:sym typeface="Arial"/>
            </a:endParaRPr>
          </a:p>
        </p:txBody>
      </p:sp>
      <p:pic>
        <p:nvPicPr>
          <p:cNvPr id="820" name="Google Shape;820;p29"/>
          <p:cNvPicPr preferRelativeResize="0"/>
          <p:nvPr/>
        </p:nvPicPr>
        <p:blipFill rotWithShape="1">
          <a:blip r:embed="rId6">
            <a:alphaModFix/>
          </a:blip>
          <a:srcRect b="73471" l="0" r="34537" t="0"/>
          <a:stretch/>
        </p:blipFill>
        <p:spPr>
          <a:xfrm>
            <a:off x="8629531" y="6203173"/>
            <a:ext cx="3562470" cy="654828"/>
          </a:xfrm>
          <a:prstGeom prst="rect">
            <a:avLst/>
          </a:prstGeom>
          <a:noFill/>
          <a:ln>
            <a:noFill/>
          </a:ln>
          <a:effectLst>
            <a:outerShdw blurRad="50800" rotWithShape="0" algn="tl" dir="2700000" dist="38100">
              <a:srgbClr val="000000">
                <a:alpha val="40000"/>
              </a:srgbClr>
            </a:outerShdw>
          </a:effectLst>
        </p:spPr>
      </p:pic>
      <p:sp>
        <p:nvSpPr>
          <p:cNvPr id="821" name="Google Shape;821;p29"/>
          <p:cNvSpPr/>
          <p:nvPr/>
        </p:nvSpPr>
        <p:spPr>
          <a:xfrm>
            <a:off x="966421"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2" name="Google Shape;822;p29"/>
          <p:cNvSpPr/>
          <p:nvPr/>
        </p:nvSpPr>
        <p:spPr>
          <a:xfrm>
            <a:off x="2598849"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3" name="Google Shape;823;p29"/>
          <p:cNvSpPr/>
          <p:nvPr/>
        </p:nvSpPr>
        <p:spPr>
          <a:xfrm>
            <a:off x="1945451"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4" name="Google Shape;824;p29"/>
          <p:cNvSpPr/>
          <p:nvPr/>
        </p:nvSpPr>
        <p:spPr>
          <a:xfrm>
            <a:off x="1442103"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5" name="Google Shape;825;p29"/>
          <p:cNvSpPr/>
          <p:nvPr/>
        </p:nvSpPr>
        <p:spPr>
          <a:xfrm>
            <a:off x="309197" y="623752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6" name="Google Shape;826;p29"/>
          <p:cNvSpPr/>
          <p:nvPr/>
        </p:nvSpPr>
        <p:spPr>
          <a:xfrm>
            <a:off x="0" y="6356016"/>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7" name="Google Shape;827;p29"/>
          <p:cNvSpPr/>
          <p:nvPr/>
        </p:nvSpPr>
        <p:spPr>
          <a:xfrm>
            <a:off x="2359130"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8" name="Google Shape;828;p29"/>
          <p:cNvSpPr/>
          <p:nvPr/>
        </p:nvSpPr>
        <p:spPr>
          <a:xfrm>
            <a:off x="1283614"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9" name="Google Shape;829;p29"/>
          <p:cNvSpPr/>
          <p:nvPr/>
        </p:nvSpPr>
        <p:spPr>
          <a:xfrm>
            <a:off x="589941"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30" name="Google Shape;830;p29"/>
          <p:cNvSpPr/>
          <p:nvPr/>
        </p:nvSpPr>
        <p:spPr>
          <a:xfrm>
            <a:off x="3159024"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31" name="Google Shape;831;p29"/>
          <p:cNvSpPr/>
          <p:nvPr/>
        </p:nvSpPr>
        <p:spPr>
          <a:xfrm>
            <a:off x="2764125"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32" name="Google Shape;832;p29"/>
          <p:cNvSpPr/>
          <p:nvPr/>
        </p:nvSpPr>
        <p:spPr>
          <a:xfrm>
            <a:off x="1584587"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33" name="Google Shape;833;p29"/>
          <p:cNvSpPr/>
          <p:nvPr/>
        </p:nvSpPr>
        <p:spPr>
          <a:xfrm>
            <a:off x="3468780" y="6351558"/>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34" name="Google Shape;834;p29"/>
          <p:cNvSpPr/>
          <p:nvPr/>
        </p:nvSpPr>
        <p:spPr>
          <a:xfrm>
            <a:off x="4414046"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35" name="Google Shape;835;p29"/>
          <p:cNvSpPr/>
          <p:nvPr/>
        </p:nvSpPr>
        <p:spPr>
          <a:xfrm>
            <a:off x="6046473"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36" name="Google Shape;836;p29"/>
          <p:cNvSpPr/>
          <p:nvPr/>
        </p:nvSpPr>
        <p:spPr>
          <a:xfrm>
            <a:off x="53930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37" name="Google Shape;837;p29"/>
          <p:cNvSpPr/>
          <p:nvPr/>
        </p:nvSpPr>
        <p:spPr>
          <a:xfrm>
            <a:off x="4889728"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38" name="Google Shape;838;p29"/>
          <p:cNvSpPr/>
          <p:nvPr/>
        </p:nvSpPr>
        <p:spPr>
          <a:xfrm>
            <a:off x="5806755"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39" name="Google Shape;839;p29"/>
          <p:cNvSpPr/>
          <p:nvPr/>
        </p:nvSpPr>
        <p:spPr>
          <a:xfrm>
            <a:off x="4731239"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0" name="Google Shape;840;p29"/>
          <p:cNvSpPr/>
          <p:nvPr/>
        </p:nvSpPr>
        <p:spPr>
          <a:xfrm>
            <a:off x="4037566"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1" name="Google Shape;841;p29"/>
          <p:cNvSpPr/>
          <p:nvPr/>
        </p:nvSpPr>
        <p:spPr>
          <a:xfrm>
            <a:off x="6221527" y="635954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2" name="Google Shape;842;p29"/>
          <p:cNvSpPr/>
          <p:nvPr/>
        </p:nvSpPr>
        <p:spPr>
          <a:xfrm>
            <a:off x="5032212"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843" name="Google Shape;843;p29"/>
          <p:cNvPicPr preferRelativeResize="0"/>
          <p:nvPr/>
        </p:nvPicPr>
        <p:blipFill>
          <a:blip r:embed="rId7">
            <a:alphaModFix/>
          </a:blip>
          <a:stretch>
            <a:fillRect/>
          </a:stretch>
        </p:blipFill>
        <p:spPr>
          <a:xfrm>
            <a:off x="679725" y="2125188"/>
            <a:ext cx="10629900" cy="1190625"/>
          </a:xfrm>
          <a:prstGeom prst="rect">
            <a:avLst/>
          </a:prstGeom>
          <a:noFill/>
          <a:ln>
            <a:noFill/>
          </a:ln>
        </p:spPr>
      </p:pic>
      <p:pic>
        <p:nvPicPr>
          <p:cNvPr id="844" name="Google Shape;844;p29"/>
          <p:cNvPicPr preferRelativeResize="0"/>
          <p:nvPr/>
        </p:nvPicPr>
        <p:blipFill>
          <a:blip r:embed="rId8">
            <a:alphaModFix/>
          </a:blip>
          <a:stretch>
            <a:fillRect/>
          </a:stretch>
        </p:blipFill>
        <p:spPr>
          <a:xfrm>
            <a:off x="698350" y="4245375"/>
            <a:ext cx="9410700" cy="1181100"/>
          </a:xfrm>
          <a:prstGeom prst="rect">
            <a:avLst/>
          </a:prstGeom>
          <a:noFill/>
          <a:ln>
            <a:noFill/>
          </a:ln>
        </p:spPr>
      </p:pic>
      <p:sp>
        <p:nvSpPr>
          <p:cNvPr id="845" name="Google Shape;845;p29"/>
          <p:cNvSpPr txBox="1"/>
          <p:nvPr/>
        </p:nvSpPr>
        <p:spPr>
          <a:xfrm>
            <a:off x="89575" y="123825"/>
            <a:ext cx="10580100" cy="6462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46484A"/>
                </a:solidFill>
              </a:rPr>
              <a:t>Large margin classifier in presence of outliers</a:t>
            </a:r>
            <a:endParaRPr b="1" sz="3600">
              <a:solidFill>
                <a:srgbClr val="46484A"/>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pic>
        <p:nvPicPr>
          <p:cNvPr id="850" name="Google Shape;850;p30"/>
          <p:cNvPicPr preferRelativeResize="0"/>
          <p:nvPr/>
        </p:nvPicPr>
        <p:blipFill rotWithShape="1">
          <a:blip r:embed="rId3">
            <a:alphaModFix/>
          </a:blip>
          <a:srcRect b="0" l="0" r="0" t="0"/>
          <a:stretch/>
        </p:blipFill>
        <p:spPr>
          <a:xfrm>
            <a:off x="11110705" y="123825"/>
            <a:ext cx="930903" cy="982164"/>
          </a:xfrm>
          <a:prstGeom prst="rect">
            <a:avLst/>
          </a:prstGeom>
          <a:noFill/>
          <a:ln>
            <a:noFill/>
          </a:ln>
        </p:spPr>
      </p:pic>
      <p:sp>
        <p:nvSpPr>
          <p:cNvPr id="851" name="Google Shape;851;p30"/>
          <p:cNvSpPr/>
          <p:nvPr/>
        </p:nvSpPr>
        <p:spPr>
          <a:xfrm>
            <a:off x="6502657"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2" name="Google Shape;852;p30"/>
          <p:cNvSpPr/>
          <p:nvPr/>
        </p:nvSpPr>
        <p:spPr>
          <a:xfrm>
            <a:off x="3777283" y="624235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3" name="Google Shape;853;p30"/>
          <p:cNvSpPr/>
          <p:nvPr/>
        </p:nvSpPr>
        <p:spPr>
          <a:xfrm>
            <a:off x="6948494"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4" name="Google Shape;854;p30"/>
          <p:cNvSpPr/>
          <p:nvPr/>
        </p:nvSpPr>
        <p:spPr>
          <a:xfrm>
            <a:off x="8580922"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5" name="Google Shape;855;p30"/>
          <p:cNvSpPr/>
          <p:nvPr/>
        </p:nvSpPr>
        <p:spPr>
          <a:xfrm>
            <a:off x="7927524"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6" name="Google Shape;856;p30"/>
          <p:cNvSpPr/>
          <p:nvPr/>
        </p:nvSpPr>
        <p:spPr>
          <a:xfrm>
            <a:off x="74241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7" name="Google Shape;857;p30"/>
          <p:cNvSpPr/>
          <p:nvPr/>
        </p:nvSpPr>
        <p:spPr>
          <a:xfrm>
            <a:off x="8341203"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8" name="Google Shape;858;p30"/>
          <p:cNvSpPr/>
          <p:nvPr/>
        </p:nvSpPr>
        <p:spPr>
          <a:xfrm>
            <a:off x="7265687"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9" name="Google Shape;859;p30"/>
          <p:cNvSpPr/>
          <p:nvPr/>
        </p:nvSpPr>
        <p:spPr>
          <a:xfrm>
            <a:off x="6572014"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0" name="Google Shape;860;p30"/>
          <p:cNvSpPr/>
          <p:nvPr/>
        </p:nvSpPr>
        <p:spPr>
          <a:xfrm>
            <a:off x="9141097"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1" name="Google Shape;861;p30"/>
          <p:cNvSpPr/>
          <p:nvPr/>
        </p:nvSpPr>
        <p:spPr>
          <a:xfrm>
            <a:off x="8746198"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2" name="Google Shape;862;p30"/>
          <p:cNvSpPr/>
          <p:nvPr/>
        </p:nvSpPr>
        <p:spPr>
          <a:xfrm>
            <a:off x="7566660"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3" name="Google Shape;863;p30"/>
          <p:cNvSpPr/>
          <p:nvPr/>
        </p:nvSpPr>
        <p:spPr>
          <a:xfrm>
            <a:off x="9368179" y="6356016"/>
            <a:ext cx="2813100" cy="4986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864" name="Google Shape;864;p30"/>
          <p:cNvPicPr preferRelativeResize="0"/>
          <p:nvPr/>
        </p:nvPicPr>
        <p:blipFill rotWithShape="1">
          <a:blip r:embed="rId4">
            <a:alphaModFix/>
          </a:blip>
          <a:srcRect b="73471" l="0" r="34537" t="0"/>
          <a:stretch/>
        </p:blipFill>
        <p:spPr>
          <a:xfrm>
            <a:off x="7938169" y="6074100"/>
            <a:ext cx="4245499" cy="780375"/>
          </a:xfrm>
          <a:prstGeom prst="rect">
            <a:avLst/>
          </a:prstGeom>
          <a:noFill/>
          <a:ln>
            <a:noFill/>
          </a:ln>
          <a:effectLst>
            <a:outerShdw blurRad="50800" rotWithShape="0" algn="tl" dir="2700000" dist="38100">
              <a:srgbClr val="000000">
                <a:alpha val="40000"/>
              </a:srgbClr>
            </a:outerShdw>
          </a:effectLst>
        </p:spPr>
      </p:pic>
      <p:pic>
        <p:nvPicPr>
          <p:cNvPr id="865" name="Google Shape;865;p30"/>
          <p:cNvPicPr preferRelativeResize="0"/>
          <p:nvPr/>
        </p:nvPicPr>
        <p:blipFill rotWithShape="1">
          <a:blip r:embed="rId5">
            <a:alphaModFix/>
          </a:blip>
          <a:srcRect b="73471" l="0" r="34537" t="0"/>
          <a:stretch/>
        </p:blipFill>
        <p:spPr>
          <a:xfrm>
            <a:off x="7146304" y="5930537"/>
            <a:ext cx="5045697" cy="927464"/>
          </a:xfrm>
          <a:prstGeom prst="rect">
            <a:avLst/>
          </a:prstGeom>
          <a:noFill/>
          <a:ln>
            <a:noFill/>
          </a:ln>
          <a:effectLst>
            <a:outerShdw blurRad="50800" rotWithShape="0" algn="tl" dir="2700000" dist="38100">
              <a:srgbClr val="000000">
                <a:alpha val="40000"/>
              </a:srgbClr>
            </a:outerShdw>
          </a:effectLst>
        </p:spPr>
      </p:pic>
      <p:sp>
        <p:nvSpPr>
          <p:cNvPr id="866" name="Google Shape;866;p30"/>
          <p:cNvSpPr txBox="1"/>
          <p:nvPr/>
        </p:nvSpPr>
        <p:spPr>
          <a:xfrm>
            <a:off x="10244217" y="6473196"/>
            <a:ext cx="1936800" cy="3693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Grow Through</a:t>
            </a:r>
            <a:endParaRPr b="1" sz="1800">
              <a:solidFill>
                <a:schemeClr val="dk1"/>
              </a:solidFill>
              <a:latin typeface="Arial"/>
              <a:ea typeface="Arial"/>
              <a:cs typeface="Arial"/>
              <a:sym typeface="Arial"/>
            </a:endParaRPr>
          </a:p>
        </p:txBody>
      </p:sp>
      <p:pic>
        <p:nvPicPr>
          <p:cNvPr id="867" name="Google Shape;867;p30"/>
          <p:cNvPicPr preferRelativeResize="0"/>
          <p:nvPr/>
        </p:nvPicPr>
        <p:blipFill rotWithShape="1">
          <a:blip r:embed="rId6">
            <a:alphaModFix/>
          </a:blip>
          <a:srcRect b="73471" l="0" r="34537" t="0"/>
          <a:stretch/>
        </p:blipFill>
        <p:spPr>
          <a:xfrm>
            <a:off x="8629531" y="6203173"/>
            <a:ext cx="3562470" cy="654828"/>
          </a:xfrm>
          <a:prstGeom prst="rect">
            <a:avLst/>
          </a:prstGeom>
          <a:noFill/>
          <a:ln>
            <a:noFill/>
          </a:ln>
          <a:effectLst>
            <a:outerShdw blurRad="50800" rotWithShape="0" algn="tl" dir="2700000" dist="38100">
              <a:srgbClr val="000000">
                <a:alpha val="40000"/>
              </a:srgbClr>
            </a:outerShdw>
          </a:effectLst>
        </p:spPr>
      </p:pic>
      <p:sp>
        <p:nvSpPr>
          <p:cNvPr id="868" name="Google Shape;868;p30"/>
          <p:cNvSpPr/>
          <p:nvPr/>
        </p:nvSpPr>
        <p:spPr>
          <a:xfrm>
            <a:off x="966421"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9" name="Google Shape;869;p30"/>
          <p:cNvSpPr/>
          <p:nvPr/>
        </p:nvSpPr>
        <p:spPr>
          <a:xfrm>
            <a:off x="2598849"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0" name="Google Shape;870;p30"/>
          <p:cNvSpPr/>
          <p:nvPr/>
        </p:nvSpPr>
        <p:spPr>
          <a:xfrm>
            <a:off x="1945451"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1" name="Google Shape;871;p30"/>
          <p:cNvSpPr/>
          <p:nvPr/>
        </p:nvSpPr>
        <p:spPr>
          <a:xfrm>
            <a:off x="1442103"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2" name="Google Shape;872;p30"/>
          <p:cNvSpPr/>
          <p:nvPr/>
        </p:nvSpPr>
        <p:spPr>
          <a:xfrm>
            <a:off x="309197" y="623752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3" name="Google Shape;873;p30"/>
          <p:cNvSpPr/>
          <p:nvPr/>
        </p:nvSpPr>
        <p:spPr>
          <a:xfrm>
            <a:off x="0" y="6356016"/>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4" name="Google Shape;874;p30"/>
          <p:cNvSpPr/>
          <p:nvPr/>
        </p:nvSpPr>
        <p:spPr>
          <a:xfrm>
            <a:off x="2359130"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5" name="Google Shape;875;p30"/>
          <p:cNvSpPr/>
          <p:nvPr/>
        </p:nvSpPr>
        <p:spPr>
          <a:xfrm>
            <a:off x="1283614"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6" name="Google Shape;876;p30"/>
          <p:cNvSpPr/>
          <p:nvPr/>
        </p:nvSpPr>
        <p:spPr>
          <a:xfrm>
            <a:off x="589941"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7" name="Google Shape;877;p30"/>
          <p:cNvSpPr/>
          <p:nvPr/>
        </p:nvSpPr>
        <p:spPr>
          <a:xfrm>
            <a:off x="3159024"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8" name="Google Shape;878;p30"/>
          <p:cNvSpPr/>
          <p:nvPr/>
        </p:nvSpPr>
        <p:spPr>
          <a:xfrm>
            <a:off x="2764125"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9" name="Google Shape;879;p30"/>
          <p:cNvSpPr/>
          <p:nvPr/>
        </p:nvSpPr>
        <p:spPr>
          <a:xfrm>
            <a:off x="1584587"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0" name="Google Shape;880;p30"/>
          <p:cNvSpPr/>
          <p:nvPr/>
        </p:nvSpPr>
        <p:spPr>
          <a:xfrm>
            <a:off x="3468780" y="6351558"/>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1" name="Google Shape;881;p30"/>
          <p:cNvSpPr/>
          <p:nvPr/>
        </p:nvSpPr>
        <p:spPr>
          <a:xfrm>
            <a:off x="4414046"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2" name="Google Shape;882;p30"/>
          <p:cNvSpPr/>
          <p:nvPr/>
        </p:nvSpPr>
        <p:spPr>
          <a:xfrm>
            <a:off x="6046473"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3" name="Google Shape;883;p30"/>
          <p:cNvSpPr/>
          <p:nvPr/>
        </p:nvSpPr>
        <p:spPr>
          <a:xfrm>
            <a:off x="53930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4" name="Google Shape;884;p30"/>
          <p:cNvSpPr/>
          <p:nvPr/>
        </p:nvSpPr>
        <p:spPr>
          <a:xfrm>
            <a:off x="4889728"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5" name="Google Shape;885;p30"/>
          <p:cNvSpPr/>
          <p:nvPr/>
        </p:nvSpPr>
        <p:spPr>
          <a:xfrm>
            <a:off x="5806755"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6" name="Google Shape;886;p30"/>
          <p:cNvSpPr/>
          <p:nvPr/>
        </p:nvSpPr>
        <p:spPr>
          <a:xfrm>
            <a:off x="4731239"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7" name="Google Shape;887;p30"/>
          <p:cNvSpPr/>
          <p:nvPr/>
        </p:nvSpPr>
        <p:spPr>
          <a:xfrm>
            <a:off x="4037566"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8" name="Google Shape;888;p30"/>
          <p:cNvSpPr/>
          <p:nvPr/>
        </p:nvSpPr>
        <p:spPr>
          <a:xfrm>
            <a:off x="6221527" y="635954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9" name="Google Shape;889;p30"/>
          <p:cNvSpPr/>
          <p:nvPr/>
        </p:nvSpPr>
        <p:spPr>
          <a:xfrm>
            <a:off x="5032212"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0" name="Google Shape;890;p30"/>
          <p:cNvSpPr txBox="1"/>
          <p:nvPr/>
        </p:nvSpPr>
        <p:spPr>
          <a:xfrm>
            <a:off x="89575" y="123825"/>
            <a:ext cx="10580100" cy="6462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46484A"/>
                </a:solidFill>
              </a:rPr>
              <a:t>Large margin classifier in presence of outliers</a:t>
            </a:r>
            <a:endParaRPr b="1" sz="3600">
              <a:solidFill>
                <a:srgbClr val="46484A"/>
              </a:solidFill>
              <a:latin typeface="Arial"/>
              <a:ea typeface="Arial"/>
              <a:cs typeface="Arial"/>
              <a:sym typeface="Arial"/>
            </a:endParaRPr>
          </a:p>
        </p:txBody>
      </p:sp>
      <p:pic>
        <p:nvPicPr>
          <p:cNvPr id="891" name="Google Shape;891;p30"/>
          <p:cNvPicPr preferRelativeResize="0"/>
          <p:nvPr/>
        </p:nvPicPr>
        <p:blipFill>
          <a:blip r:embed="rId7">
            <a:alphaModFix/>
          </a:blip>
          <a:stretch>
            <a:fillRect/>
          </a:stretch>
        </p:blipFill>
        <p:spPr>
          <a:xfrm>
            <a:off x="4109025" y="894691"/>
            <a:ext cx="6457050" cy="505474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pic>
        <p:nvPicPr>
          <p:cNvPr id="896" name="Google Shape;896;p31"/>
          <p:cNvPicPr preferRelativeResize="0"/>
          <p:nvPr/>
        </p:nvPicPr>
        <p:blipFill rotWithShape="1">
          <a:blip r:embed="rId3">
            <a:alphaModFix/>
          </a:blip>
          <a:srcRect b="0" l="0" r="0" t="0"/>
          <a:stretch/>
        </p:blipFill>
        <p:spPr>
          <a:xfrm>
            <a:off x="11110705" y="123825"/>
            <a:ext cx="930903" cy="982164"/>
          </a:xfrm>
          <a:prstGeom prst="rect">
            <a:avLst/>
          </a:prstGeom>
          <a:noFill/>
          <a:ln>
            <a:noFill/>
          </a:ln>
        </p:spPr>
      </p:pic>
      <p:sp>
        <p:nvSpPr>
          <p:cNvPr id="897" name="Google Shape;897;p31"/>
          <p:cNvSpPr/>
          <p:nvPr/>
        </p:nvSpPr>
        <p:spPr>
          <a:xfrm>
            <a:off x="6502657"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8" name="Google Shape;898;p31"/>
          <p:cNvSpPr/>
          <p:nvPr/>
        </p:nvSpPr>
        <p:spPr>
          <a:xfrm>
            <a:off x="3777283" y="624235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9" name="Google Shape;899;p31"/>
          <p:cNvSpPr/>
          <p:nvPr/>
        </p:nvSpPr>
        <p:spPr>
          <a:xfrm>
            <a:off x="6948494"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0" name="Google Shape;900;p31"/>
          <p:cNvSpPr/>
          <p:nvPr/>
        </p:nvSpPr>
        <p:spPr>
          <a:xfrm>
            <a:off x="8580922"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1" name="Google Shape;901;p31"/>
          <p:cNvSpPr/>
          <p:nvPr/>
        </p:nvSpPr>
        <p:spPr>
          <a:xfrm>
            <a:off x="7927524"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2" name="Google Shape;902;p31"/>
          <p:cNvSpPr/>
          <p:nvPr/>
        </p:nvSpPr>
        <p:spPr>
          <a:xfrm>
            <a:off x="74241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3" name="Google Shape;903;p31"/>
          <p:cNvSpPr/>
          <p:nvPr/>
        </p:nvSpPr>
        <p:spPr>
          <a:xfrm>
            <a:off x="8341203"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4" name="Google Shape;904;p31"/>
          <p:cNvSpPr/>
          <p:nvPr/>
        </p:nvSpPr>
        <p:spPr>
          <a:xfrm>
            <a:off x="7265687"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5" name="Google Shape;905;p31"/>
          <p:cNvSpPr/>
          <p:nvPr/>
        </p:nvSpPr>
        <p:spPr>
          <a:xfrm>
            <a:off x="6572014"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6" name="Google Shape;906;p31"/>
          <p:cNvSpPr/>
          <p:nvPr/>
        </p:nvSpPr>
        <p:spPr>
          <a:xfrm>
            <a:off x="9141097"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7" name="Google Shape;907;p31"/>
          <p:cNvSpPr/>
          <p:nvPr/>
        </p:nvSpPr>
        <p:spPr>
          <a:xfrm>
            <a:off x="8746198"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8" name="Google Shape;908;p31"/>
          <p:cNvSpPr/>
          <p:nvPr/>
        </p:nvSpPr>
        <p:spPr>
          <a:xfrm>
            <a:off x="7566660"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9" name="Google Shape;909;p31"/>
          <p:cNvSpPr/>
          <p:nvPr/>
        </p:nvSpPr>
        <p:spPr>
          <a:xfrm>
            <a:off x="9368179" y="6356016"/>
            <a:ext cx="2813100" cy="4986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910" name="Google Shape;910;p31"/>
          <p:cNvPicPr preferRelativeResize="0"/>
          <p:nvPr/>
        </p:nvPicPr>
        <p:blipFill rotWithShape="1">
          <a:blip r:embed="rId4">
            <a:alphaModFix/>
          </a:blip>
          <a:srcRect b="73471" l="0" r="34537" t="0"/>
          <a:stretch/>
        </p:blipFill>
        <p:spPr>
          <a:xfrm>
            <a:off x="7938169" y="6074100"/>
            <a:ext cx="4245499" cy="780375"/>
          </a:xfrm>
          <a:prstGeom prst="rect">
            <a:avLst/>
          </a:prstGeom>
          <a:noFill/>
          <a:ln>
            <a:noFill/>
          </a:ln>
          <a:effectLst>
            <a:outerShdw blurRad="50800" rotWithShape="0" algn="tl" dir="2700000" dist="38100">
              <a:srgbClr val="000000">
                <a:alpha val="40000"/>
              </a:srgbClr>
            </a:outerShdw>
          </a:effectLst>
        </p:spPr>
      </p:pic>
      <p:pic>
        <p:nvPicPr>
          <p:cNvPr id="911" name="Google Shape;911;p31"/>
          <p:cNvPicPr preferRelativeResize="0"/>
          <p:nvPr/>
        </p:nvPicPr>
        <p:blipFill rotWithShape="1">
          <a:blip r:embed="rId5">
            <a:alphaModFix/>
          </a:blip>
          <a:srcRect b="73471" l="0" r="34537" t="0"/>
          <a:stretch/>
        </p:blipFill>
        <p:spPr>
          <a:xfrm>
            <a:off x="7146304" y="5930537"/>
            <a:ext cx="5045697" cy="927464"/>
          </a:xfrm>
          <a:prstGeom prst="rect">
            <a:avLst/>
          </a:prstGeom>
          <a:noFill/>
          <a:ln>
            <a:noFill/>
          </a:ln>
          <a:effectLst>
            <a:outerShdw blurRad="50800" rotWithShape="0" algn="tl" dir="2700000" dist="38100">
              <a:srgbClr val="000000">
                <a:alpha val="40000"/>
              </a:srgbClr>
            </a:outerShdw>
          </a:effectLst>
        </p:spPr>
      </p:pic>
      <p:sp>
        <p:nvSpPr>
          <p:cNvPr id="912" name="Google Shape;912;p31"/>
          <p:cNvSpPr txBox="1"/>
          <p:nvPr/>
        </p:nvSpPr>
        <p:spPr>
          <a:xfrm>
            <a:off x="10244217" y="6473196"/>
            <a:ext cx="1936800" cy="3693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Grow Through</a:t>
            </a:r>
            <a:endParaRPr b="1" sz="1800">
              <a:solidFill>
                <a:schemeClr val="dk1"/>
              </a:solidFill>
              <a:latin typeface="Arial"/>
              <a:ea typeface="Arial"/>
              <a:cs typeface="Arial"/>
              <a:sym typeface="Arial"/>
            </a:endParaRPr>
          </a:p>
        </p:txBody>
      </p:sp>
      <p:pic>
        <p:nvPicPr>
          <p:cNvPr id="913" name="Google Shape;913;p31"/>
          <p:cNvPicPr preferRelativeResize="0"/>
          <p:nvPr/>
        </p:nvPicPr>
        <p:blipFill rotWithShape="1">
          <a:blip r:embed="rId6">
            <a:alphaModFix/>
          </a:blip>
          <a:srcRect b="73471" l="0" r="34537" t="0"/>
          <a:stretch/>
        </p:blipFill>
        <p:spPr>
          <a:xfrm>
            <a:off x="8629531" y="6203173"/>
            <a:ext cx="3562470" cy="654828"/>
          </a:xfrm>
          <a:prstGeom prst="rect">
            <a:avLst/>
          </a:prstGeom>
          <a:noFill/>
          <a:ln>
            <a:noFill/>
          </a:ln>
          <a:effectLst>
            <a:outerShdw blurRad="50800" rotWithShape="0" algn="tl" dir="2700000" dist="38100">
              <a:srgbClr val="000000">
                <a:alpha val="40000"/>
              </a:srgbClr>
            </a:outerShdw>
          </a:effectLst>
        </p:spPr>
      </p:pic>
      <p:sp>
        <p:nvSpPr>
          <p:cNvPr id="914" name="Google Shape;914;p31"/>
          <p:cNvSpPr/>
          <p:nvPr/>
        </p:nvSpPr>
        <p:spPr>
          <a:xfrm>
            <a:off x="966421"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5" name="Google Shape;915;p31"/>
          <p:cNvSpPr/>
          <p:nvPr/>
        </p:nvSpPr>
        <p:spPr>
          <a:xfrm>
            <a:off x="2598849"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6" name="Google Shape;916;p31"/>
          <p:cNvSpPr/>
          <p:nvPr/>
        </p:nvSpPr>
        <p:spPr>
          <a:xfrm>
            <a:off x="1945451"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7" name="Google Shape;917;p31"/>
          <p:cNvSpPr/>
          <p:nvPr/>
        </p:nvSpPr>
        <p:spPr>
          <a:xfrm>
            <a:off x="1442103"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8" name="Google Shape;918;p31"/>
          <p:cNvSpPr/>
          <p:nvPr/>
        </p:nvSpPr>
        <p:spPr>
          <a:xfrm>
            <a:off x="309197" y="623752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9" name="Google Shape;919;p31"/>
          <p:cNvSpPr/>
          <p:nvPr/>
        </p:nvSpPr>
        <p:spPr>
          <a:xfrm>
            <a:off x="0" y="6356016"/>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0" name="Google Shape;920;p31"/>
          <p:cNvSpPr/>
          <p:nvPr/>
        </p:nvSpPr>
        <p:spPr>
          <a:xfrm>
            <a:off x="2359130"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1" name="Google Shape;921;p31"/>
          <p:cNvSpPr/>
          <p:nvPr/>
        </p:nvSpPr>
        <p:spPr>
          <a:xfrm>
            <a:off x="1283614"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2" name="Google Shape;922;p31"/>
          <p:cNvSpPr/>
          <p:nvPr/>
        </p:nvSpPr>
        <p:spPr>
          <a:xfrm>
            <a:off x="589941"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3" name="Google Shape;923;p31"/>
          <p:cNvSpPr/>
          <p:nvPr/>
        </p:nvSpPr>
        <p:spPr>
          <a:xfrm>
            <a:off x="3159024"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4" name="Google Shape;924;p31"/>
          <p:cNvSpPr/>
          <p:nvPr/>
        </p:nvSpPr>
        <p:spPr>
          <a:xfrm>
            <a:off x="2764125"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5" name="Google Shape;925;p31"/>
          <p:cNvSpPr/>
          <p:nvPr/>
        </p:nvSpPr>
        <p:spPr>
          <a:xfrm>
            <a:off x="1584587"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6" name="Google Shape;926;p31"/>
          <p:cNvSpPr/>
          <p:nvPr/>
        </p:nvSpPr>
        <p:spPr>
          <a:xfrm>
            <a:off x="3468780" y="6351558"/>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7" name="Google Shape;927;p31"/>
          <p:cNvSpPr/>
          <p:nvPr/>
        </p:nvSpPr>
        <p:spPr>
          <a:xfrm>
            <a:off x="4414046"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8" name="Google Shape;928;p31"/>
          <p:cNvSpPr/>
          <p:nvPr/>
        </p:nvSpPr>
        <p:spPr>
          <a:xfrm>
            <a:off x="6046473"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9" name="Google Shape;929;p31"/>
          <p:cNvSpPr/>
          <p:nvPr/>
        </p:nvSpPr>
        <p:spPr>
          <a:xfrm>
            <a:off x="53930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0" name="Google Shape;930;p31"/>
          <p:cNvSpPr/>
          <p:nvPr/>
        </p:nvSpPr>
        <p:spPr>
          <a:xfrm>
            <a:off x="4889728"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1" name="Google Shape;931;p31"/>
          <p:cNvSpPr/>
          <p:nvPr/>
        </p:nvSpPr>
        <p:spPr>
          <a:xfrm>
            <a:off x="5806755"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2" name="Google Shape;932;p31"/>
          <p:cNvSpPr/>
          <p:nvPr/>
        </p:nvSpPr>
        <p:spPr>
          <a:xfrm>
            <a:off x="4731239"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3" name="Google Shape;933;p31"/>
          <p:cNvSpPr/>
          <p:nvPr/>
        </p:nvSpPr>
        <p:spPr>
          <a:xfrm>
            <a:off x="4037566"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4" name="Google Shape;934;p31"/>
          <p:cNvSpPr/>
          <p:nvPr/>
        </p:nvSpPr>
        <p:spPr>
          <a:xfrm>
            <a:off x="6221527" y="635954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5" name="Google Shape;935;p31"/>
          <p:cNvSpPr/>
          <p:nvPr/>
        </p:nvSpPr>
        <p:spPr>
          <a:xfrm>
            <a:off x="5032212"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6" name="Google Shape;936;p31"/>
          <p:cNvSpPr txBox="1"/>
          <p:nvPr/>
        </p:nvSpPr>
        <p:spPr>
          <a:xfrm>
            <a:off x="89575" y="123825"/>
            <a:ext cx="1936800" cy="6462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46484A"/>
                </a:solidFill>
              </a:rPr>
              <a:t>Kernels</a:t>
            </a:r>
            <a:endParaRPr b="1" sz="3600">
              <a:solidFill>
                <a:srgbClr val="46484A"/>
              </a:solidFill>
              <a:latin typeface="Arial"/>
              <a:ea typeface="Arial"/>
              <a:cs typeface="Arial"/>
              <a:sym typeface="Arial"/>
            </a:endParaRPr>
          </a:p>
        </p:txBody>
      </p:sp>
      <p:pic>
        <p:nvPicPr>
          <p:cNvPr id="937" name="Google Shape;937;p31"/>
          <p:cNvPicPr preferRelativeResize="0"/>
          <p:nvPr/>
        </p:nvPicPr>
        <p:blipFill>
          <a:blip r:embed="rId7">
            <a:alphaModFix/>
          </a:blip>
          <a:stretch>
            <a:fillRect/>
          </a:stretch>
        </p:blipFill>
        <p:spPr>
          <a:xfrm>
            <a:off x="846138" y="1105996"/>
            <a:ext cx="5970676" cy="4184054"/>
          </a:xfrm>
          <a:prstGeom prst="rect">
            <a:avLst/>
          </a:prstGeom>
          <a:noFill/>
          <a:ln>
            <a:noFill/>
          </a:ln>
        </p:spPr>
      </p:pic>
      <p:pic>
        <p:nvPicPr>
          <p:cNvPr id="938" name="Google Shape;938;p31"/>
          <p:cNvPicPr preferRelativeResize="0"/>
          <p:nvPr/>
        </p:nvPicPr>
        <p:blipFill>
          <a:blip r:embed="rId8">
            <a:alphaModFix/>
          </a:blip>
          <a:stretch>
            <a:fillRect/>
          </a:stretch>
        </p:blipFill>
        <p:spPr>
          <a:xfrm>
            <a:off x="6144388" y="1449050"/>
            <a:ext cx="5738524" cy="2240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14"/>
          <p:cNvSpPr txBox="1"/>
          <p:nvPr/>
        </p:nvSpPr>
        <p:spPr>
          <a:xfrm>
            <a:off x="238377" y="2019510"/>
            <a:ext cx="10385100" cy="35394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2800"/>
              <a:buChar char="•"/>
            </a:pPr>
            <a:r>
              <a:rPr lang="en-US" sz="2800">
                <a:solidFill>
                  <a:schemeClr val="dk1"/>
                </a:solidFill>
              </a:rPr>
              <a:t>What is support vector machine</a:t>
            </a:r>
            <a:endParaRPr sz="2800">
              <a:solidFill>
                <a:schemeClr val="dk1"/>
              </a:solidFill>
            </a:endParaRPr>
          </a:p>
          <a:p>
            <a:pPr indent="-457200" lvl="0" marL="457200" marR="0" rtl="0" algn="l">
              <a:spcBef>
                <a:spcPts val="0"/>
              </a:spcBef>
              <a:spcAft>
                <a:spcPts val="0"/>
              </a:spcAft>
              <a:buClr>
                <a:schemeClr val="dk1"/>
              </a:buClr>
              <a:buSzPts val="2800"/>
              <a:buChar char="•"/>
            </a:pPr>
            <a:r>
              <a:rPr lang="en-US" sz="2800">
                <a:solidFill>
                  <a:schemeClr val="dk1"/>
                </a:solidFill>
              </a:rPr>
              <a:t>Cost function</a:t>
            </a:r>
            <a:endParaRPr sz="2800">
              <a:solidFill>
                <a:schemeClr val="dk1"/>
              </a:solidFill>
            </a:endParaRPr>
          </a:p>
          <a:p>
            <a:pPr indent="-457200" lvl="0" marL="457200" marR="0" rtl="0" algn="l">
              <a:spcBef>
                <a:spcPts val="0"/>
              </a:spcBef>
              <a:spcAft>
                <a:spcPts val="0"/>
              </a:spcAft>
              <a:buClr>
                <a:schemeClr val="dk1"/>
              </a:buClr>
              <a:buSzPts val="2800"/>
              <a:buChar char="•"/>
            </a:pPr>
            <a:r>
              <a:rPr lang="en-US" sz="2800">
                <a:solidFill>
                  <a:schemeClr val="dk1"/>
                </a:solidFill>
              </a:rPr>
              <a:t>SVM decision </a:t>
            </a:r>
            <a:r>
              <a:rPr lang="en-US" sz="2800">
                <a:solidFill>
                  <a:schemeClr val="dk1"/>
                </a:solidFill>
              </a:rPr>
              <a:t>boundaries</a:t>
            </a:r>
            <a:endParaRPr sz="2800">
              <a:solidFill>
                <a:schemeClr val="dk1"/>
              </a:solidFill>
            </a:endParaRPr>
          </a:p>
          <a:p>
            <a:pPr indent="-457200" lvl="0" marL="457200" marR="0" rtl="0" algn="l">
              <a:spcBef>
                <a:spcPts val="0"/>
              </a:spcBef>
              <a:spcAft>
                <a:spcPts val="0"/>
              </a:spcAft>
              <a:buClr>
                <a:schemeClr val="dk1"/>
              </a:buClr>
              <a:buSzPts val="2800"/>
              <a:buChar char="•"/>
            </a:pPr>
            <a:r>
              <a:rPr lang="en-US" sz="2800">
                <a:solidFill>
                  <a:schemeClr val="dk1"/>
                </a:solidFill>
              </a:rPr>
              <a:t>Large margin classifier in present of </a:t>
            </a:r>
            <a:r>
              <a:rPr lang="en-US" sz="2800">
                <a:solidFill>
                  <a:schemeClr val="dk1"/>
                </a:solidFill>
              </a:rPr>
              <a:t>outlier</a:t>
            </a:r>
            <a:r>
              <a:rPr lang="en-US" sz="2800">
                <a:solidFill>
                  <a:schemeClr val="dk1"/>
                </a:solidFill>
              </a:rPr>
              <a:t> </a:t>
            </a:r>
            <a:endParaRPr sz="2800">
              <a:solidFill>
                <a:schemeClr val="dk1"/>
              </a:solidFill>
            </a:endParaRPr>
          </a:p>
          <a:p>
            <a:pPr indent="-457200" lvl="0" marL="457200" marR="0" rtl="0" algn="l">
              <a:spcBef>
                <a:spcPts val="0"/>
              </a:spcBef>
              <a:spcAft>
                <a:spcPts val="0"/>
              </a:spcAft>
              <a:buClr>
                <a:schemeClr val="dk1"/>
              </a:buClr>
              <a:buSzPts val="2800"/>
              <a:buChar char="•"/>
            </a:pPr>
            <a:r>
              <a:rPr lang="en-US" sz="2800">
                <a:solidFill>
                  <a:schemeClr val="dk1"/>
                </a:solidFill>
              </a:rPr>
              <a:t>Kernel</a:t>
            </a:r>
            <a:endParaRPr sz="2800">
              <a:solidFill>
                <a:schemeClr val="dk1"/>
              </a:solidFill>
            </a:endParaRPr>
          </a:p>
        </p:txBody>
      </p:sp>
      <p:pic>
        <p:nvPicPr>
          <p:cNvPr id="97" name="Google Shape;97;p14"/>
          <p:cNvPicPr preferRelativeResize="0"/>
          <p:nvPr/>
        </p:nvPicPr>
        <p:blipFill rotWithShape="1">
          <a:blip r:embed="rId3">
            <a:alphaModFix/>
          </a:blip>
          <a:srcRect b="0" l="0" r="0" t="0"/>
          <a:stretch/>
        </p:blipFill>
        <p:spPr>
          <a:xfrm>
            <a:off x="11110705" y="123825"/>
            <a:ext cx="930903" cy="982164"/>
          </a:xfrm>
          <a:prstGeom prst="rect">
            <a:avLst/>
          </a:prstGeom>
          <a:noFill/>
          <a:ln>
            <a:noFill/>
          </a:ln>
        </p:spPr>
      </p:pic>
      <p:sp>
        <p:nvSpPr>
          <p:cNvPr id="98" name="Google Shape;98;p14"/>
          <p:cNvSpPr/>
          <p:nvPr/>
        </p:nvSpPr>
        <p:spPr>
          <a:xfrm>
            <a:off x="6502657" y="6263532"/>
            <a:ext cx="1344964" cy="49846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 name="Google Shape;99;p14"/>
          <p:cNvSpPr/>
          <p:nvPr/>
        </p:nvSpPr>
        <p:spPr>
          <a:xfrm>
            <a:off x="3777283" y="6242359"/>
            <a:ext cx="1344964" cy="49846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 name="Google Shape;100;p14"/>
          <p:cNvSpPr/>
          <p:nvPr/>
        </p:nvSpPr>
        <p:spPr>
          <a:xfrm>
            <a:off x="6948494" y="6263532"/>
            <a:ext cx="1344964" cy="49846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 name="Google Shape;101;p14"/>
          <p:cNvSpPr/>
          <p:nvPr/>
        </p:nvSpPr>
        <p:spPr>
          <a:xfrm>
            <a:off x="8580922" y="6251647"/>
            <a:ext cx="1344964" cy="49846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14"/>
          <p:cNvSpPr/>
          <p:nvPr/>
        </p:nvSpPr>
        <p:spPr>
          <a:xfrm>
            <a:off x="7927524" y="6250531"/>
            <a:ext cx="1344964" cy="49846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 name="Google Shape;103;p14"/>
          <p:cNvSpPr/>
          <p:nvPr/>
        </p:nvSpPr>
        <p:spPr>
          <a:xfrm>
            <a:off x="7424176" y="6250531"/>
            <a:ext cx="1344964" cy="49846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 name="Google Shape;104;p14"/>
          <p:cNvSpPr/>
          <p:nvPr/>
        </p:nvSpPr>
        <p:spPr>
          <a:xfrm>
            <a:off x="8341203" y="6343014"/>
            <a:ext cx="1344964" cy="49846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14"/>
          <p:cNvSpPr/>
          <p:nvPr/>
        </p:nvSpPr>
        <p:spPr>
          <a:xfrm>
            <a:off x="7265687" y="6330013"/>
            <a:ext cx="1344964" cy="49846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p14"/>
          <p:cNvSpPr/>
          <p:nvPr/>
        </p:nvSpPr>
        <p:spPr>
          <a:xfrm>
            <a:off x="6572014" y="6356016"/>
            <a:ext cx="1344964" cy="49846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 name="Google Shape;107;p14"/>
          <p:cNvSpPr/>
          <p:nvPr/>
        </p:nvSpPr>
        <p:spPr>
          <a:xfrm>
            <a:off x="9141097" y="6238274"/>
            <a:ext cx="1344964" cy="49846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 name="Google Shape;108;p14"/>
          <p:cNvSpPr/>
          <p:nvPr/>
        </p:nvSpPr>
        <p:spPr>
          <a:xfrm>
            <a:off x="8746198" y="6347100"/>
            <a:ext cx="1344964" cy="49846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 name="Google Shape;109;p14"/>
          <p:cNvSpPr/>
          <p:nvPr/>
        </p:nvSpPr>
        <p:spPr>
          <a:xfrm>
            <a:off x="7566660" y="6356016"/>
            <a:ext cx="1344964" cy="49846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0" name="Google Shape;110;p14"/>
          <p:cNvSpPr/>
          <p:nvPr/>
        </p:nvSpPr>
        <p:spPr>
          <a:xfrm>
            <a:off x="9368179" y="6356016"/>
            <a:ext cx="2812953" cy="49846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1" name="Google Shape;111;p14"/>
          <p:cNvPicPr preferRelativeResize="0"/>
          <p:nvPr/>
        </p:nvPicPr>
        <p:blipFill rotWithShape="1">
          <a:blip r:embed="rId4">
            <a:alphaModFix/>
          </a:blip>
          <a:srcRect b="73472" l="0" r="34539" t="0"/>
          <a:stretch/>
        </p:blipFill>
        <p:spPr>
          <a:xfrm>
            <a:off x="7938169" y="6074100"/>
            <a:ext cx="4245498" cy="780376"/>
          </a:xfrm>
          <a:prstGeom prst="rect">
            <a:avLst/>
          </a:prstGeom>
          <a:noFill/>
          <a:ln>
            <a:noFill/>
          </a:ln>
          <a:effectLst>
            <a:outerShdw blurRad="50800" rotWithShape="0" algn="tl" dir="2700000" dist="38100">
              <a:srgbClr val="000000">
                <a:alpha val="40000"/>
              </a:srgbClr>
            </a:outerShdw>
          </a:effectLst>
        </p:spPr>
      </p:pic>
      <p:pic>
        <p:nvPicPr>
          <p:cNvPr id="112" name="Google Shape;112;p14"/>
          <p:cNvPicPr preferRelativeResize="0"/>
          <p:nvPr/>
        </p:nvPicPr>
        <p:blipFill rotWithShape="1">
          <a:blip r:embed="rId5">
            <a:alphaModFix/>
          </a:blip>
          <a:srcRect b="73472" l="0" r="34539" t="0"/>
          <a:stretch/>
        </p:blipFill>
        <p:spPr>
          <a:xfrm>
            <a:off x="7146304" y="5930537"/>
            <a:ext cx="5045696" cy="927463"/>
          </a:xfrm>
          <a:prstGeom prst="rect">
            <a:avLst/>
          </a:prstGeom>
          <a:noFill/>
          <a:ln>
            <a:noFill/>
          </a:ln>
          <a:effectLst>
            <a:outerShdw blurRad="50800" rotWithShape="0" algn="tl" dir="2700000" dist="38100">
              <a:srgbClr val="000000">
                <a:alpha val="40000"/>
              </a:srgbClr>
            </a:outerShdw>
          </a:effectLst>
        </p:spPr>
      </p:pic>
      <p:sp>
        <p:nvSpPr>
          <p:cNvPr id="113" name="Google Shape;113;p14"/>
          <p:cNvSpPr txBox="1"/>
          <p:nvPr/>
        </p:nvSpPr>
        <p:spPr>
          <a:xfrm>
            <a:off x="10244217" y="6473196"/>
            <a:ext cx="1936915" cy="369332"/>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Grow Through</a:t>
            </a:r>
            <a:endParaRPr/>
          </a:p>
        </p:txBody>
      </p:sp>
      <p:pic>
        <p:nvPicPr>
          <p:cNvPr id="114" name="Google Shape;114;p14"/>
          <p:cNvPicPr preferRelativeResize="0"/>
          <p:nvPr/>
        </p:nvPicPr>
        <p:blipFill rotWithShape="1">
          <a:blip r:embed="rId6">
            <a:alphaModFix/>
          </a:blip>
          <a:srcRect b="73472" l="0" r="34539" t="0"/>
          <a:stretch/>
        </p:blipFill>
        <p:spPr>
          <a:xfrm>
            <a:off x="8629531" y="6203173"/>
            <a:ext cx="3562469" cy="654827"/>
          </a:xfrm>
          <a:prstGeom prst="rect">
            <a:avLst/>
          </a:prstGeom>
          <a:noFill/>
          <a:ln>
            <a:noFill/>
          </a:ln>
          <a:effectLst>
            <a:outerShdw blurRad="50800" rotWithShape="0" algn="tl" dir="2700000" dist="38100">
              <a:srgbClr val="000000">
                <a:alpha val="40000"/>
              </a:srgbClr>
            </a:outerShdw>
          </a:effectLst>
        </p:spPr>
      </p:pic>
      <p:sp>
        <p:nvSpPr>
          <p:cNvPr id="115" name="Google Shape;115;p14"/>
          <p:cNvSpPr/>
          <p:nvPr/>
        </p:nvSpPr>
        <p:spPr>
          <a:xfrm>
            <a:off x="966421" y="6263532"/>
            <a:ext cx="1344964" cy="49846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 name="Google Shape;116;p14"/>
          <p:cNvSpPr/>
          <p:nvPr/>
        </p:nvSpPr>
        <p:spPr>
          <a:xfrm>
            <a:off x="2598849" y="6251647"/>
            <a:ext cx="1344964" cy="49846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14"/>
          <p:cNvSpPr/>
          <p:nvPr/>
        </p:nvSpPr>
        <p:spPr>
          <a:xfrm>
            <a:off x="1945451" y="6250531"/>
            <a:ext cx="1344964" cy="49846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 name="Google Shape;118;p14"/>
          <p:cNvSpPr/>
          <p:nvPr/>
        </p:nvSpPr>
        <p:spPr>
          <a:xfrm>
            <a:off x="1442103" y="6250531"/>
            <a:ext cx="1344964" cy="49846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p14"/>
          <p:cNvSpPr/>
          <p:nvPr/>
        </p:nvSpPr>
        <p:spPr>
          <a:xfrm>
            <a:off x="309197" y="6237529"/>
            <a:ext cx="1344964" cy="49846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 name="Google Shape;120;p14"/>
          <p:cNvSpPr/>
          <p:nvPr/>
        </p:nvSpPr>
        <p:spPr>
          <a:xfrm>
            <a:off x="0" y="6356016"/>
            <a:ext cx="1344964" cy="49846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14"/>
          <p:cNvSpPr/>
          <p:nvPr/>
        </p:nvSpPr>
        <p:spPr>
          <a:xfrm>
            <a:off x="2359130" y="6343014"/>
            <a:ext cx="1344964" cy="49846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14"/>
          <p:cNvSpPr/>
          <p:nvPr/>
        </p:nvSpPr>
        <p:spPr>
          <a:xfrm>
            <a:off x="1283614" y="6330013"/>
            <a:ext cx="1344964" cy="49846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 name="Google Shape;123;p14"/>
          <p:cNvSpPr/>
          <p:nvPr/>
        </p:nvSpPr>
        <p:spPr>
          <a:xfrm>
            <a:off x="589941" y="6356016"/>
            <a:ext cx="1344964" cy="49846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Google Shape;124;p14"/>
          <p:cNvSpPr/>
          <p:nvPr/>
        </p:nvSpPr>
        <p:spPr>
          <a:xfrm>
            <a:off x="3159024" y="6238274"/>
            <a:ext cx="1344964" cy="49846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 name="Google Shape;125;p14"/>
          <p:cNvSpPr/>
          <p:nvPr/>
        </p:nvSpPr>
        <p:spPr>
          <a:xfrm>
            <a:off x="2764125" y="6347100"/>
            <a:ext cx="1344964" cy="49846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 name="Google Shape;126;p14"/>
          <p:cNvSpPr/>
          <p:nvPr/>
        </p:nvSpPr>
        <p:spPr>
          <a:xfrm>
            <a:off x="1584587" y="6356016"/>
            <a:ext cx="1344964" cy="49846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p14"/>
          <p:cNvSpPr/>
          <p:nvPr/>
        </p:nvSpPr>
        <p:spPr>
          <a:xfrm>
            <a:off x="3468780" y="6351558"/>
            <a:ext cx="1344964" cy="49846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 name="Google Shape;128;p14"/>
          <p:cNvSpPr/>
          <p:nvPr/>
        </p:nvSpPr>
        <p:spPr>
          <a:xfrm>
            <a:off x="4414046" y="6263532"/>
            <a:ext cx="1344964" cy="49846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 name="Google Shape;129;p14"/>
          <p:cNvSpPr/>
          <p:nvPr/>
        </p:nvSpPr>
        <p:spPr>
          <a:xfrm>
            <a:off x="6046473" y="6251647"/>
            <a:ext cx="1344964" cy="49846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14"/>
          <p:cNvSpPr/>
          <p:nvPr/>
        </p:nvSpPr>
        <p:spPr>
          <a:xfrm>
            <a:off x="5393076" y="6250531"/>
            <a:ext cx="1344964" cy="49846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 name="Google Shape;131;p14"/>
          <p:cNvSpPr/>
          <p:nvPr/>
        </p:nvSpPr>
        <p:spPr>
          <a:xfrm>
            <a:off x="4889728" y="6250531"/>
            <a:ext cx="1344964" cy="49846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14"/>
          <p:cNvSpPr/>
          <p:nvPr/>
        </p:nvSpPr>
        <p:spPr>
          <a:xfrm>
            <a:off x="5806755" y="6343014"/>
            <a:ext cx="1344964" cy="49846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Google Shape;133;p14"/>
          <p:cNvSpPr/>
          <p:nvPr/>
        </p:nvSpPr>
        <p:spPr>
          <a:xfrm>
            <a:off x="4731239" y="6330013"/>
            <a:ext cx="1344964" cy="49846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 name="Google Shape;134;p14"/>
          <p:cNvSpPr/>
          <p:nvPr/>
        </p:nvSpPr>
        <p:spPr>
          <a:xfrm>
            <a:off x="4037566" y="6356016"/>
            <a:ext cx="1344964" cy="49846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 name="Google Shape;135;p14"/>
          <p:cNvSpPr/>
          <p:nvPr/>
        </p:nvSpPr>
        <p:spPr>
          <a:xfrm>
            <a:off x="6221527" y="6359540"/>
            <a:ext cx="1344964" cy="49846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p14"/>
          <p:cNvSpPr/>
          <p:nvPr/>
        </p:nvSpPr>
        <p:spPr>
          <a:xfrm>
            <a:off x="5032212" y="6356016"/>
            <a:ext cx="1344964" cy="49846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 name="Google Shape;137;p14"/>
          <p:cNvSpPr txBox="1"/>
          <p:nvPr/>
        </p:nvSpPr>
        <p:spPr>
          <a:xfrm>
            <a:off x="219161" y="90804"/>
            <a:ext cx="4848225" cy="861774"/>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5000">
                <a:solidFill>
                  <a:srgbClr val="D92027"/>
                </a:solidFill>
                <a:latin typeface="Arial"/>
                <a:ea typeface="Arial"/>
                <a:cs typeface="Arial"/>
                <a:sym typeface="Arial"/>
              </a:rPr>
              <a:t>Session </a:t>
            </a:r>
            <a:r>
              <a:rPr b="1" lang="en-US" sz="5000">
                <a:solidFill>
                  <a:srgbClr val="D92027"/>
                </a:solidFill>
              </a:rPr>
              <a:t>5</a:t>
            </a:r>
            <a:endParaRPr/>
          </a:p>
        </p:txBody>
      </p:sp>
      <p:sp>
        <p:nvSpPr>
          <p:cNvPr id="138" name="Google Shape;138;p14"/>
          <p:cNvSpPr txBox="1"/>
          <p:nvPr/>
        </p:nvSpPr>
        <p:spPr>
          <a:xfrm>
            <a:off x="238377" y="974123"/>
            <a:ext cx="3286125" cy="646331"/>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46484A"/>
                </a:solidFill>
                <a:latin typeface="Arial"/>
                <a:ea typeface="Arial"/>
                <a:cs typeface="Arial"/>
                <a:sym typeface="Arial"/>
              </a:rPr>
              <a:t>Content</a:t>
            </a:r>
            <a:endParaRPr b="1" sz="3600">
              <a:solidFill>
                <a:srgbClr val="46484A"/>
              </a:solidFill>
              <a:latin typeface="Arial"/>
              <a:ea typeface="Arial"/>
              <a:cs typeface="Arial"/>
              <a:sym typeface="Arial"/>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pic>
        <p:nvPicPr>
          <p:cNvPr id="943" name="Google Shape;943;p32"/>
          <p:cNvPicPr preferRelativeResize="0"/>
          <p:nvPr/>
        </p:nvPicPr>
        <p:blipFill rotWithShape="1">
          <a:blip r:embed="rId3">
            <a:alphaModFix/>
          </a:blip>
          <a:srcRect b="0" l="0" r="0" t="0"/>
          <a:stretch/>
        </p:blipFill>
        <p:spPr>
          <a:xfrm>
            <a:off x="11110705" y="123825"/>
            <a:ext cx="930903" cy="982164"/>
          </a:xfrm>
          <a:prstGeom prst="rect">
            <a:avLst/>
          </a:prstGeom>
          <a:noFill/>
          <a:ln>
            <a:noFill/>
          </a:ln>
        </p:spPr>
      </p:pic>
      <p:sp>
        <p:nvSpPr>
          <p:cNvPr id="944" name="Google Shape;944;p32"/>
          <p:cNvSpPr/>
          <p:nvPr/>
        </p:nvSpPr>
        <p:spPr>
          <a:xfrm>
            <a:off x="6502657"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5" name="Google Shape;945;p32"/>
          <p:cNvSpPr/>
          <p:nvPr/>
        </p:nvSpPr>
        <p:spPr>
          <a:xfrm>
            <a:off x="3777283" y="624235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6" name="Google Shape;946;p32"/>
          <p:cNvSpPr/>
          <p:nvPr/>
        </p:nvSpPr>
        <p:spPr>
          <a:xfrm>
            <a:off x="6948494"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7" name="Google Shape;947;p32"/>
          <p:cNvSpPr/>
          <p:nvPr/>
        </p:nvSpPr>
        <p:spPr>
          <a:xfrm>
            <a:off x="8580922"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8" name="Google Shape;948;p32"/>
          <p:cNvSpPr/>
          <p:nvPr/>
        </p:nvSpPr>
        <p:spPr>
          <a:xfrm>
            <a:off x="7927524"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9" name="Google Shape;949;p32"/>
          <p:cNvSpPr/>
          <p:nvPr/>
        </p:nvSpPr>
        <p:spPr>
          <a:xfrm>
            <a:off x="74241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0" name="Google Shape;950;p32"/>
          <p:cNvSpPr/>
          <p:nvPr/>
        </p:nvSpPr>
        <p:spPr>
          <a:xfrm>
            <a:off x="8341203"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1" name="Google Shape;951;p32"/>
          <p:cNvSpPr/>
          <p:nvPr/>
        </p:nvSpPr>
        <p:spPr>
          <a:xfrm>
            <a:off x="7265687"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2" name="Google Shape;952;p32"/>
          <p:cNvSpPr/>
          <p:nvPr/>
        </p:nvSpPr>
        <p:spPr>
          <a:xfrm>
            <a:off x="6572014"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3" name="Google Shape;953;p32"/>
          <p:cNvSpPr/>
          <p:nvPr/>
        </p:nvSpPr>
        <p:spPr>
          <a:xfrm>
            <a:off x="9141097"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4" name="Google Shape;954;p32"/>
          <p:cNvSpPr/>
          <p:nvPr/>
        </p:nvSpPr>
        <p:spPr>
          <a:xfrm>
            <a:off x="8746198"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5" name="Google Shape;955;p32"/>
          <p:cNvSpPr/>
          <p:nvPr/>
        </p:nvSpPr>
        <p:spPr>
          <a:xfrm>
            <a:off x="7566660"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6" name="Google Shape;956;p32"/>
          <p:cNvSpPr/>
          <p:nvPr/>
        </p:nvSpPr>
        <p:spPr>
          <a:xfrm>
            <a:off x="9368179" y="6356016"/>
            <a:ext cx="2813100" cy="4986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957" name="Google Shape;957;p32"/>
          <p:cNvPicPr preferRelativeResize="0"/>
          <p:nvPr/>
        </p:nvPicPr>
        <p:blipFill rotWithShape="1">
          <a:blip r:embed="rId4">
            <a:alphaModFix/>
          </a:blip>
          <a:srcRect b="73471" l="0" r="34537" t="0"/>
          <a:stretch/>
        </p:blipFill>
        <p:spPr>
          <a:xfrm>
            <a:off x="7938169" y="6074100"/>
            <a:ext cx="4245499" cy="780375"/>
          </a:xfrm>
          <a:prstGeom prst="rect">
            <a:avLst/>
          </a:prstGeom>
          <a:noFill/>
          <a:ln>
            <a:noFill/>
          </a:ln>
          <a:effectLst>
            <a:outerShdw blurRad="50800" rotWithShape="0" algn="tl" dir="2700000" dist="38100">
              <a:srgbClr val="000000">
                <a:alpha val="40000"/>
              </a:srgbClr>
            </a:outerShdw>
          </a:effectLst>
        </p:spPr>
      </p:pic>
      <p:pic>
        <p:nvPicPr>
          <p:cNvPr id="958" name="Google Shape;958;p32"/>
          <p:cNvPicPr preferRelativeResize="0"/>
          <p:nvPr/>
        </p:nvPicPr>
        <p:blipFill rotWithShape="1">
          <a:blip r:embed="rId5">
            <a:alphaModFix/>
          </a:blip>
          <a:srcRect b="73471" l="0" r="34537" t="0"/>
          <a:stretch/>
        </p:blipFill>
        <p:spPr>
          <a:xfrm>
            <a:off x="7146304" y="5930537"/>
            <a:ext cx="5045697" cy="927464"/>
          </a:xfrm>
          <a:prstGeom prst="rect">
            <a:avLst/>
          </a:prstGeom>
          <a:noFill/>
          <a:ln>
            <a:noFill/>
          </a:ln>
          <a:effectLst>
            <a:outerShdw blurRad="50800" rotWithShape="0" algn="tl" dir="2700000" dist="38100">
              <a:srgbClr val="000000">
                <a:alpha val="40000"/>
              </a:srgbClr>
            </a:outerShdw>
          </a:effectLst>
        </p:spPr>
      </p:pic>
      <p:sp>
        <p:nvSpPr>
          <p:cNvPr id="959" name="Google Shape;959;p32"/>
          <p:cNvSpPr txBox="1"/>
          <p:nvPr/>
        </p:nvSpPr>
        <p:spPr>
          <a:xfrm>
            <a:off x="10244217" y="6473196"/>
            <a:ext cx="1936800" cy="3693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Grow Through</a:t>
            </a:r>
            <a:endParaRPr b="1" sz="1800">
              <a:solidFill>
                <a:schemeClr val="dk1"/>
              </a:solidFill>
              <a:latin typeface="Arial"/>
              <a:ea typeface="Arial"/>
              <a:cs typeface="Arial"/>
              <a:sym typeface="Arial"/>
            </a:endParaRPr>
          </a:p>
        </p:txBody>
      </p:sp>
      <p:pic>
        <p:nvPicPr>
          <p:cNvPr id="960" name="Google Shape;960;p32"/>
          <p:cNvPicPr preferRelativeResize="0"/>
          <p:nvPr/>
        </p:nvPicPr>
        <p:blipFill rotWithShape="1">
          <a:blip r:embed="rId6">
            <a:alphaModFix/>
          </a:blip>
          <a:srcRect b="73471" l="0" r="34537" t="0"/>
          <a:stretch/>
        </p:blipFill>
        <p:spPr>
          <a:xfrm>
            <a:off x="8629531" y="6203173"/>
            <a:ext cx="3562470" cy="654828"/>
          </a:xfrm>
          <a:prstGeom prst="rect">
            <a:avLst/>
          </a:prstGeom>
          <a:noFill/>
          <a:ln>
            <a:noFill/>
          </a:ln>
          <a:effectLst>
            <a:outerShdw blurRad="50800" rotWithShape="0" algn="tl" dir="2700000" dist="38100">
              <a:srgbClr val="000000">
                <a:alpha val="40000"/>
              </a:srgbClr>
            </a:outerShdw>
          </a:effectLst>
        </p:spPr>
      </p:pic>
      <p:sp>
        <p:nvSpPr>
          <p:cNvPr id="961" name="Google Shape;961;p32"/>
          <p:cNvSpPr/>
          <p:nvPr/>
        </p:nvSpPr>
        <p:spPr>
          <a:xfrm>
            <a:off x="966421"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2" name="Google Shape;962;p32"/>
          <p:cNvSpPr/>
          <p:nvPr/>
        </p:nvSpPr>
        <p:spPr>
          <a:xfrm>
            <a:off x="2598849"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3" name="Google Shape;963;p32"/>
          <p:cNvSpPr/>
          <p:nvPr/>
        </p:nvSpPr>
        <p:spPr>
          <a:xfrm>
            <a:off x="1945451"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4" name="Google Shape;964;p32"/>
          <p:cNvSpPr/>
          <p:nvPr/>
        </p:nvSpPr>
        <p:spPr>
          <a:xfrm>
            <a:off x="1442103"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5" name="Google Shape;965;p32"/>
          <p:cNvSpPr/>
          <p:nvPr/>
        </p:nvSpPr>
        <p:spPr>
          <a:xfrm>
            <a:off x="309197" y="623752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6" name="Google Shape;966;p32"/>
          <p:cNvSpPr/>
          <p:nvPr/>
        </p:nvSpPr>
        <p:spPr>
          <a:xfrm>
            <a:off x="0" y="6356016"/>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7" name="Google Shape;967;p32"/>
          <p:cNvSpPr/>
          <p:nvPr/>
        </p:nvSpPr>
        <p:spPr>
          <a:xfrm>
            <a:off x="2359130"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8" name="Google Shape;968;p32"/>
          <p:cNvSpPr/>
          <p:nvPr/>
        </p:nvSpPr>
        <p:spPr>
          <a:xfrm>
            <a:off x="1283614"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9" name="Google Shape;969;p32"/>
          <p:cNvSpPr/>
          <p:nvPr/>
        </p:nvSpPr>
        <p:spPr>
          <a:xfrm>
            <a:off x="589941"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0" name="Google Shape;970;p32"/>
          <p:cNvSpPr/>
          <p:nvPr/>
        </p:nvSpPr>
        <p:spPr>
          <a:xfrm>
            <a:off x="3159024"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1" name="Google Shape;971;p32"/>
          <p:cNvSpPr/>
          <p:nvPr/>
        </p:nvSpPr>
        <p:spPr>
          <a:xfrm>
            <a:off x="2764125"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2" name="Google Shape;972;p32"/>
          <p:cNvSpPr/>
          <p:nvPr/>
        </p:nvSpPr>
        <p:spPr>
          <a:xfrm>
            <a:off x="1584587"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3" name="Google Shape;973;p32"/>
          <p:cNvSpPr/>
          <p:nvPr/>
        </p:nvSpPr>
        <p:spPr>
          <a:xfrm>
            <a:off x="3468780" y="6351558"/>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4" name="Google Shape;974;p32"/>
          <p:cNvSpPr/>
          <p:nvPr/>
        </p:nvSpPr>
        <p:spPr>
          <a:xfrm>
            <a:off x="4414046"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5" name="Google Shape;975;p32"/>
          <p:cNvSpPr/>
          <p:nvPr/>
        </p:nvSpPr>
        <p:spPr>
          <a:xfrm>
            <a:off x="6046473"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6" name="Google Shape;976;p32"/>
          <p:cNvSpPr/>
          <p:nvPr/>
        </p:nvSpPr>
        <p:spPr>
          <a:xfrm>
            <a:off x="53930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7" name="Google Shape;977;p32"/>
          <p:cNvSpPr/>
          <p:nvPr/>
        </p:nvSpPr>
        <p:spPr>
          <a:xfrm>
            <a:off x="4889728"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8" name="Google Shape;978;p32"/>
          <p:cNvSpPr/>
          <p:nvPr/>
        </p:nvSpPr>
        <p:spPr>
          <a:xfrm>
            <a:off x="5806755"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9" name="Google Shape;979;p32"/>
          <p:cNvSpPr/>
          <p:nvPr/>
        </p:nvSpPr>
        <p:spPr>
          <a:xfrm>
            <a:off x="4731239"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0" name="Google Shape;980;p32"/>
          <p:cNvSpPr/>
          <p:nvPr/>
        </p:nvSpPr>
        <p:spPr>
          <a:xfrm>
            <a:off x="4037566"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1" name="Google Shape;981;p32"/>
          <p:cNvSpPr/>
          <p:nvPr/>
        </p:nvSpPr>
        <p:spPr>
          <a:xfrm>
            <a:off x="6221527" y="635954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2" name="Google Shape;982;p32"/>
          <p:cNvSpPr/>
          <p:nvPr/>
        </p:nvSpPr>
        <p:spPr>
          <a:xfrm>
            <a:off x="5032212"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983" name="Google Shape;983;p32"/>
          <p:cNvPicPr preferRelativeResize="0"/>
          <p:nvPr/>
        </p:nvPicPr>
        <p:blipFill>
          <a:blip r:embed="rId7">
            <a:alphaModFix/>
          </a:blip>
          <a:stretch>
            <a:fillRect/>
          </a:stretch>
        </p:blipFill>
        <p:spPr>
          <a:xfrm>
            <a:off x="829363" y="1399998"/>
            <a:ext cx="6004225" cy="4207565"/>
          </a:xfrm>
          <a:prstGeom prst="rect">
            <a:avLst/>
          </a:prstGeom>
          <a:noFill/>
          <a:ln>
            <a:noFill/>
          </a:ln>
        </p:spPr>
      </p:pic>
      <p:pic>
        <p:nvPicPr>
          <p:cNvPr id="984" name="Google Shape;984;p32"/>
          <p:cNvPicPr preferRelativeResize="0"/>
          <p:nvPr/>
        </p:nvPicPr>
        <p:blipFill>
          <a:blip r:embed="rId8">
            <a:alphaModFix/>
          </a:blip>
          <a:stretch>
            <a:fillRect/>
          </a:stretch>
        </p:blipFill>
        <p:spPr>
          <a:xfrm>
            <a:off x="753163" y="1517871"/>
            <a:ext cx="5970676" cy="4184054"/>
          </a:xfrm>
          <a:prstGeom prst="rect">
            <a:avLst/>
          </a:prstGeom>
          <a:noFill/>
          <a:ln>
            <a:noFill/>
          </a:ln>
        </p:spPr>
      </p:pic>
      <p:pic>
        <p:nvPicPr>
          <p:cNvPr id="985" name="Google Shape;985;p32"/>
          <p:cNvPicPr preferRelativeResize="0"/>
          <p:nvPr/>
        </p:nvPicPr>
        <p:blipFill>
          <a:blip r:embed="rId9">
            <a:alphaModFix/>
          </a:blip>
          <a:stretch>
            <a:fillRect/>
          </a:stretch>
        </p:blipFill>
        <p:spPr>
          <a:xfrm>
            <a:off x="6076150" y="1821475"/>
            <a:ext cx="5238750" cy="1543050"/>
          </a:xfrm>
          <a:prstGeom prst="rect">
            <a:avLst/>
          </a:prstGeom>
          <a:noFill/>
          <a:ln>
            <a:noFill/>
          </a:ln>
        </p:spPr>
      </p:pic>
      <p:sp>
        <p:nvSpPr>
          <p:cNvPr id="986" name="Google Shape;986;p32"/>
          <p:cNvSpPr txBox="1"/>
          <p:nvPr/>
        </p:nvSpPr>
        <p:spPr>
          <a:xfrm>
            <a:off x="89575" y="123825"/>
            <a:ext cx="1936800" cy="6462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46484A"/>
                </a:solidFill>
              </a:rPr>
              <a:t>Kernels</a:t>
            </a:r>
            <a:endParaRPr b="1" sz="3600">
              <a:solidFill>
                <a:srgbClr val="46484A"/>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pic>
        <p:nvPicPr>
          <p:cNvPr id="991" name="Google Shape;991;p33"/>
          <p:cNvPicPr preferRelativeResize="0"/>
          <p:nvPr/>
        </p:nvPicPr>
        <p:blipFill rotWithShape="1">
          <a:blip r:embed="rId3">
            <a:alphaModFix/>
          </a:blip>
          <a:srcRect b="0" l="0" r="0" t="0"/>
          <a:stretch/>
        </p:blipFill>
        <p:spPr>
          <a:xfrm>
            <a:off x="11110705" y="123825"/>
            <a:ext cx="930903" cy="982164"/>
          </a:xfrm>
          <a:prstGeom prst="rect">
            <a:avLst/>
          </a:prstGeom>
          <a:noFill/>
          <a:ln>
            <a:noFill/>
          </a:ln>
        </p:spPr>
      </p:pic>
      <p:sp>
        <p:nvSpPr>
          <p:cNvPr id="992" name="Google Shape;992;p33"/>
          <p:cNvSpPr/>
          <p:nvPr/>
        </p:nvSpPr>
        <p:spPr>
          <a:xfrm>
            <a:off x="6502657"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3" name="Google Shape;993;p33"/>
          <p:cNvSpPr/>
          <p:nvPr/>
        </p:nvSpPr>
        <p:spPr>
          <a:xfrm>
            <a:off x="3777283" y="624235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4" name="Google Shape;994;p33"/>
          <p:cNvSpPr/>
          <p:nvPr/>
        </p:nvSpPr>
        <p:spPr>
          <a:xfrm>
            <a:off x="6948494"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5" name="Google Shape;995;p33"/>
          <p:cNvSpPr/>
          <p:nvPr/>
        </p:nvSpPr>
        <p:spPr>
          <a:xfrm>
            <a:off x="8580922"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6" name="Google Shape;996;p33"/>
          <p:cNvSpPr/>
          <p:nvPr/>
        </p:nvSpPr>
        <p:spPr>
          <a:xfrm>
            <a:off x="7927524"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7" name="Google Shape;997;p33"/>
          <p:cNvSpPr/>
          <p:nvPr/>
        </p:nvSpPr>
        <p:spPr>
          <a:xfrm>
            <a:off x="74241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8" name="Google Shape;998;p33"/>
          <p:cNvSpPr/>
          <p:nvPr/>
        </p:nvSpPr>
        <p:spPr>
          <a:xfrm>
            <a:off x="8341203"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9" name="Google Shape;999;p33"/>
          <p:cNvSpPr/>
          <p:nvPr/>
        </p:nvSpPr>
        <p:spPr>
          <a:xfrm>
            <a:off x="7265687"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0" name="Google Shape;1000;p33"/>
          <p:cNvSpPr/>
          <p:nvPr/>
        </p:nvSpPr>
        <p:spPr>
          <a:xfrm>
            <a:off x="6572014"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1" name="Google Shape;1001;p33"/>
          <p:cNvSpPr/>
          <p:nvPr/>
        </p:nvSpPr>
        <p:spPr>
          <a:xfrm>
            <a:off x="9141097"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2" name="Google Shape;1002;p33"/>
          <p:cNvSpPr/>
          <p:nvPr/>
        </p:nvSpPr>
        <p:spPr>
          <a:xfrm>
            <a:off x="8746198"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3" name="Google Shape;1003;p33"/>
          <p:cNvSpPr/>
          <p:nvPr/>
        </p:nvSpPr>
        <p:spPr>
          <a:xfrm>
            <a:off x="7566660"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4" name="Google Shape;1004;p33"/>
          <p:cNvSpPr/>
          <p:nvPr/>
        </p:nvSpPr>
        <p:spPr>
          <a:xfrm>
            <a:off x="9368179" y="6356016"/>
            <a:ext cx="2813100" cy="4986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005" name="Google Shape;1005;p33"/>
          <p:cNvPicPr preferRelativeResize="0"/>
          <p:nvPr/>
        </p:nvPicPr>
        <p:blipFill rotWithShape="1">
          <a:blip r:embed="rId4">
            <a:alphaModFix/>
          </a:blip>
          <a:srcRect b="73471" l="0" r="34537" t="0"/>
          <a:stretch/>
        </p:blipFill>
        <p:spPr>
          <a:xfrm>
            <a:off x="7938169" y="6074100"/>
            <a:ext cx="4245499" cy="780375"/>
          </a:xfrm>
          <a:prstGeom prst="rect">
            <a:avLst/>
          </a:prstGeom>
          <a:noFill/>
          <a:ln>
            <a:noFill/>
          </a:ln>
          <a:effectLst>
            <a:outerShdw blurRad="50800" rotWithShape="0" algn="tl" dir="2700000" dist="38100">
              <a:srgbClr val="000000">
                <a:alpha val="40000"/>
              </a:srgbClr>
            </a:outerShdw>
          </a:effectLst>
        </p:spPr>
      </p:pic>
      <p:pic>
        <p:nvPicPr>
          <p:cNvPr id="1006" name="Google Shape;1006;p33"/>
          <p:cNvPicPr preferRelativeResize="0"/>
          <p:nvPr/>
        </p:nvPicPr>
        <p:blipFill rotWithShape="1">
          <a:blip r:embed="rId5">
            <a:alphaModFix/>
          </a:blip>
          <a:srcRect b="73471" l="0" r="34537" t="0"/>
          <a:stretch/>
        </p:blipFill>
        <p:spPr>
          <a:xfrm>
            <a:off x="7146304" y="5930537"/>
            <a:ext cx="5045697" cy="927464"/>
          </a:xfrm>
          <a:prstGeom prst="rect">
            <a:avLst/>
          </a:prstGeom>
          <a:noFill/>
          <a:ln>
            <a:noFill/>
          </a:ln>
          <a:effectLst>
            <a:outerShdw blurRad="50800" rotWithShape="0" algn="tl" dir="2700000" dist="38100">
              <a:srgbClr val="000000">
                <a:alpha val="40000"/>
              </a:srgbClr>
            </a:outerShdw>
          </a:effectLst>
        </p:spPr>
      </p:pic>
      <p:sp>
        <p:nvSpPr>
          <p:cNvPr id="1007" name="Google Shape;1007;p33"/>
          <p:cNvSpPr txBox="1"/>
          <p:nvPr/>
        </p:nvSpPr>
        <p:spPr>
          <a:xfrm>
            <a:off x="10244217" y="6473196"/>
            <a:ext cx="1936800" cy="3693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Grow Through</a:t>
            </a:r>
            <a:endParaRPr b="1" sz="1800">
              <a:solidFill>
                <a:schemeClr val="dk1"/>
              </a:solidFill>
              <a:latin typeface="Arial"/>
              <a:ea typeface="Arial"/>
              <a:cs typeface="Arial"/>
              <a:sym typeface="Arial"/>
            </a:endParaRPr>
          </a:p>
        </p:txBody>
      </p:sp>
      <p:pic>
        <p:nvPicPr>
          <p:cNvPr id="1008" name="Google Shape;1008;p33"/>
          <p:cNvPicPr preferRelativeResize="0"/>
          <p:nvPr/>
        </p:nvPicPr>
        <p:blipFill rotWithShape="1">
          <a:blip r:embed="rId6">
            <a:alphaModFix/>
          </a:blip>
          <a:srcRect b="73471" l="0" r="34537" t="0"/>
          <a:stretch/>
        </p:blipFill>
        <p:spPr>
          <a:xfrm>
            <a:off x="8629531" y="6203173"/>
            <a:ext cx="3562470" cy="654828"/>
          </a:xfrm>
          <a:prstGeom prst="rect">
            <a:avLst/>
          </a:prstGeom>
          <a:noFill/>
          <a:ln>
            <a:noFill/>
          </a:ln>
          <a:effectLst>
            <a:outerShdw blurRad="50800" rotWithShape="0" algn="tl" dir="2700000" dist="38100">
              <a:srgbClr val="000000">
                <a:alpha val="40000"/>
              </a:srgbClr>
            </a:outerShdw>
          </a:effectLst>
        </p:spPr>
      </p:pic>
      <p:sp>
        <p:nvSpPr>
          <p:cNvPr id="1009" name="Google Shape;1009;p33"/>
          <p:cNvSpPr/>
          <p:nvPr/>
        </p:nvSpPr>
        <p:spPr>
          <a:xfrm>
            <a:off x="966421"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0" name="Google Shape;1010;p33"/>
          <p:cNvSpPr/>
          <p:nvPr/>
        </p:nvSpPr>
        <p:spPr>
          <a:xfrm>
            <a:off x="2598849"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1" name="Google Shape;1011;p33"/>
          <p:cNvSpPr/>
          <p:nvPr/>
        </p:nvSpPr>
        <p:spPr>
          <a:xfrm>
            <a:off x="1945451"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2" name="Google Shape;1012;p33"/>
          <p:cNvSpPr/>
          <p:nvPr/>
        </p:nvSpPr>
        <p:spPr>
          <a:xfrm>
            <a:off x="1442103"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3" name="Google Shape;1013;p33"/>
          <p:cNvSpPr/>
          <p:nvPr/>
        </p:nvSpPr>
        <p:spPr>
          <a:xfrm>
            <a:off x="309197" y="623752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4" name="Google Shape;1014;p33"/>
          <p:cNvSpPr/>
          <p:nvPr/>
        </p:nvSpPr>
        <p:spPr>
          <a:xfrm>
            <a:off x="0" y="6356016"/>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5" name="Google Shape;1015;p33"/>
          <p:cNvSpPr/>
          <p:nvPr/>
        </p:nvSpPr>
        <p:spPr>
          <a:xfrm>
            <a:off x="2359130"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6" name="Google Shape;1016;p33"/>
          <p:cNvSpPr/>
          <p:nvPr/>
        </p:nvSpPr>
        <p:spPr>
          <a:xfrm>
            <a:off x="1283614"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7" name="Google Shape;1017;p33"/>
          <p:cNvSpPr/>
          <p:nvPr/>
        </p:nvSpPr>
        <p:spPr>
          <a:xfrm>
            <a:off x="589941"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8" name="Google Shape;1018;p33"/>
          <p:cNvSpPr/>
          <p:nvPr/>
        </p:nvSpPr>
        <p:spPr>
          <a:xfrm>
            <a:off x="3159024"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9" name="Google Shape;1019;p33"/>
          <p:cNvSpPr/>
          <p:nvPr/>
        </p:nvSpPr>
        <p:spPr>
          <a:xfrm>
            <a:off x="2764125"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0" name="Google Shape;1020;p33"/>
          <p:cNvSpPr/>
          <p:nvPr/>
        </p:nvSpPr>
        <p:spPr>
          <a:xfrm>
            <a:off x="1584587"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1" name="Google Shape;1021;p33"/>
          <p:cNvSpPr/>
          <p:nvPr/>
        </p:nvSpPr>
        <p:spPr>
          <a:xfrm>
            <a:off x="3468780" y="6351558"/>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2" name="Google Shape;1022;p33"/>
          <p:cNvSpPr/>
          <p:nvPr/>
        </p:nvSpPr>
        <p:spPr>
          <a:xfrm>
            <a:off x="4414046"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3" name="Google Shape;1023;p33"/>
          <p:cNvSpPr/>
          <p:nvPr/>
        </p:nvSpPr>
        <p:spPr>
          <a:xfrm>
            <a:off x="6046473"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4" name="Google Shape;1024;p33"/>
          <p:cNvSpPr/>
          <p:nvPr/>
        </p:nvSpPr>
        <p:spPr>
          <a:xfrm>
            <a:off x="53930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5" name="Google Shape;1025;p33"/>
          <p:cNvSpPr/>
          <p:nvPr/>
        </p:nvSpPr>
        <p:spPr>
          <a:xfrm>
            <a:off x="4889728"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6" name="Google Shape;1026;p33"/>
          <p:cNvSpPr/>
          <p:nvPr/>
        </p:nvSpPr>
        <p:spPr>
          <a:xfrm>
            <a:off x="5806755"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7" name="Google Shape;1027;p33"/>
          <p:cNvSpPr/>
          <p:nvPr/>
        </p:nvSpPr>
        <p:spPr>
          <a:xfrm>
            <a:off x="4731239"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8" name="Google Shape;1028;p33"/>
          <p:cNvSpPr/>
          <p:nvPr/>
        </p:nvSpPr>
        <p:spPr>
          <a:xfrm>
            <a:off x="4037566"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9" name="Google Shape;1029;p33"/>
          <p:cNvSpPr/>
          <p:nvPr/>
        </p:nvSpPr>
        <p:spPr>
          <a:xfrm>
            <a:off x="6221527" y="635954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0" name="Google Shape;1030;p33"/>
          <p:cNvSpPr/>
          <p:nvPr/>
        </p:nvSpPr>
        <p:spPr>
          <a:xfrm>
            <a:off x="5032212"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031" name="Google Shape;1031;p33"/>
          <p:cNvPicPr preferRelativeResize="0"/>
          <p:nvPr/>
        </p:nvPicPr>
        <p:blipFill>
          <a:blip r:embed="rId7">
            <a:alphaModFix/>
          </a:blip>
          <a:stretch>
            <a:fillRect/>
          </a:stretch>
        </p:blipFill>
        <p:spPr>
          <a:xfrm>
            <a:off x="154825" y="921400"/>
            <a:ext cx="7353300" cy="4857750"/>
          </a:xfrm>
          <a:prstGeom prst="rect">
            <a:avLst/>
          </a:prstGeom>
          <a:noFill/>
          <a:ln>
            <a:noFill/>
          </a:ln>
        </p:spPr>
      </p:pic>
      <p:pic>
        <p:nvPicPr>
          <p:cNvPr id="1032" name="Google Shape;1032;p33"/>
          <p:cNvPicPr preferRelativeResize="0"/>
          <p:nvPr/>
        </p:nvPicPr>
        <p:blipFill>
          <a:blip r:embed="rId8">
            <a:alphaModFix/>
          </a:blip>
          <a:stretch>
            <a:fillRect/>
          </a:stretch>
        </p:blipFill>
        <p:spPr>
          <a:xfrm>
            <a:off x="5846488" y="1530129"/>
            <a:ext cx="6334326" cy="1362794"/>
          </a:xfrm>
          <a:prstGeom prst="rect">
            <a:avLst/>
          </a:prstGeom>
          <a:noFill/>
          <a:ln>
            <a:noFill/>
          </a:ln>
        </p:spPr>
      </p:pic>
      <p:sp>
        <p:nvSpPr>
          <p:cNvPr id="1033" name="Google Shape;1033;p33"/>
          <p:cNvSpPr txBox="1"/>
          <p:nvPr/>
        </p:nvSpPr>
        <p:spPr>
          <a:xfrm>
            <a:off x="89575" y="123825"/>
            <a:ext cx="1936800" cy="6462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46484A"/>
                </a:solidFill>
              </a:rPr>
              <a:t>Kernels</a:t>
            </a:r>
            <a:endParaRPr b="1" sz="3600">
              <a:solidFill>
                <a:srgbClr val="46484A"/>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pic>
        <p:nvPicPr>
          <p:cNvPr id="1038" name="Google Shape;1038;p34"/>
          <p:cNvPicPr preferRelativeResize="0"/>
          <p:nvPr/>
        </p:nvPicPr>
        <p:blipFill rotWithShape="1">
          <a:blip r:embed="rId3">
            <a:alphaModFix/>
          </a:blip>
          <a:srcRect b="0" l="0" r="0" t="0"/>
          <a:stretch/>
        </p:blipFill>
        <p:spPr>
          <a:xfrm>
            <a:off x="11110705" y="123825"/>
            <a:ext cx="930903" cy="982164"/>
          </a:xfrm>
          <a:prstGeom prst="rect">
            <a:avLst/>
          </a:prstGeom>
          <a:noFill/>
          <a:ln>
            <a:noFill/>
          </a:ln>
        </p:spPr>
      </p:pic>
      <p:sp>
        <p:nvSpPr>
          <p:cNvPr id="1039" name="Google Shape;1039;p34"/>
          <p:cNvSpPr/>
          <p:nvPr/>
        </p:nvSpPr>
        <p:spPr>
          <a:xfrm>
            <a:off x="6502657"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0" name="Google Shape;1040;p34"/>
          <p:cNvSpPr/>
          <p:nvPr/>
        </p:nvSpPr>
        <p:spPr>
          <a:xfrm>
            <a:off x="3777283" y="624235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1" name="Google Shape;1041;p34"/>
          <p:cNvSpPr/>
          <p:nvPr/>
        </p:nvSpPr>
        <p:spPr>
          <a:xfrm>
            <a:off x="6948494"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2" name="Google Shape;1042;p34"/>
          <p:cNvSpPr/>
          <p:nvPr/>
        </p:nvSpPr>
        <p:spPr>
          <a:xfrm>
            <a:off x="8580922"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3" name="Google Shape;1043;p34"/>
          <p:cNvSpPr/>
          <p:nvPr/>
        </p:nvSpPr>
        <p:spPr>
          <a:xfrm>
            <a:off x="7927524"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4" name="Google Shape;1044;p34"/>
          <p:cNvSpPr/>
          <p:nvPr/>
        </p:nvSpPr>
        <p:spPr>
          <a:xfrm>
            <a:off x="74241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5" name="Google Shape;1045;p34"/>
          <p:cNvSpPr/>
          <p:nvPr/>
        </p:nvSpPr>
        <p:spPr>
          <a:xfrm>
            <a:off x="8341203"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6" name="Google Shape;1046;p34"/>
          <p:cNvSpPr/>
          <p:nvPr/>
        </p:nvSpPr>
        <p:spPr>
          <a:xfrm>
            <a:off x="7265687"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7" name="Google Shape;1047;p34"/>
          <p:cNvSpPr/>
          <p:nvPr/>
        </p:nvSpPr>
        <p:spPr>
          <a:xfrm>
            <a:off x="6572014"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8" name="Google Shape;1048;p34"/>
          <p:cNvSpPr/>
          <p:nvPr/>
        </p:nvSpPr>
        <p:spPr>
          <a:xfrm>
            <a:off x="9141097"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9" name="Google Shape;1049;p34"/>
          <p:cNvSpPr/>
          <p:nvPr/>
        </p:nvSpPr>
        <p:spPr>
          <a:xfrm>
            <a:off x="8746198"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0" name="Google Shape;1050;p34"/>
          <p:cNvSpPr/>
          <p:nvPr/>
        </p:nvSpPr>
        <p:spPr>
          <a:xfrm>
            <a:off x="7566660"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1" name="Google Shape;1051;p34"/>
          <p:cNvSpPr/>
          <p:nvPr/>
        </p:nvSpPr>
        <p:spPr>
          <a:xfrm>
            <a:off x="9368179" y="6356016"/>
            <a:ext cx="2813100" cy="4986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052" name="Google Shape;1052;p34"/>
          <p:cNvPicPr preferRelativeResize="0"/>
          <p:nvPr/>
        </p:nvPicPr>
        <p:blipFill rotWithShape="1">
          <a:blip r:embed="rId4">
            <a:alphaModFix/>
          </a:blip>
          <a:srcRect b="73471" l="0" r="34537" t="0"/>
          <a:stretch/>
        </p:blipFill>
        <p:spPr>
          <a:xfrm>
            <a:off x="7938169" y="6074100"/>
            <a:ext cx="4245499" cy="780375"/>
          </a:xfrm>
          <a:prstGeom prst="rect">
            <a:avLst/>
          </a:prstGeom>
          <a:noFill/>
          <a:ln>
            <a:noFill/>
          </a:ln>
          <a:effectLst>
            <a:outerShdw blurRad="50800" rotWithShape="0" algn="tl" dir="2700000" dist="38100">
              <a:srgbClr val="000000">
                <a:alpha val="40000"/>
              </a:srgbClr>
            </a:outerShdw>
          </a:effectLst>
        </p:spPr>
      </p:pic>
      <p:pic>
        <p:nvPicPr>
          <p:cNvPr id="1053" name="Google Shape;1053;p34"/>
          <p:cNvPicPr preferRelativeResize="0"/>
          <p:nvPr/>
        </p:nvPicPr>
        <p:blipFill rotWithShape="1">
          <a:blip r:embed="rId5">
            <a:alphaModFix/>
          </a:blip>
          <a:srcRect b="73471" l="0" r="34537" t="0"/>
          <a:stretch/>
        </p:blipFill>
        <p:spPr>
          <a:xfrm>
            <a:off x="7146304" y="5930537"/>
            <a:ext cx="5045697" cy="927464"/>
          </a:xfrm>
          <a:prstGeom prst="rect">
            <a:avLst/>
          </a:prstGeom>
          <a:noFill/>
          <a:ln>
            <a:noFill/>
          </a:ln>
          <a:effectLst>
            <a:outerShdw blurRad="50800" rotWithShape="0" algn="tl" dir="2700000" dist="38100">
              <a:srgbClr val="000000">
                <a:alpha val="40000"/>
              </a:srgbClr>
            </a:outerShdw>
          </a:effectLst>
        </p:spPr>
      </p:pic>
      <p:sp>
        <p:nvSpPr>
          <p:cNvPr id="1054" name="Google Shape;1054;p34"/>
          <p:cNvSpPr txBox="1"/>
          <p:nvPr/>
        </p:nvSpPr>
        <p:spPr>
          <a:xfrm>
            <a:off x="10244217" y="6473196"/>
            <a:ext cx="1936800" cy="3693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Grow Through</a:t>
            </a:r>
            <a:endParaRPr b="1" sz="1800">
              <a:solidFill>
                <a:schemeClr val="dk1"/>
              </a:solidFill>
              <a:latin typeface="Arial"/>
              <a:ea typeface="Arial"/>
              <a:cs typeface="Arial"/>
              <a:sym typeface="Arial"/>
            </a:endParaRPr>
          </a:p>
        </p:txBody>
      </p:sp>
      <p:pic>
        <p:nvPicPr>
          <p:cNvPr id="1055" name="Google Shape;1055;p34"/>
          <p:cNvPicPr preferRelativeResize="0"/>
          <p:nvPr/>
        </p:nvPicPr>
        <p:blipFill rotWithShape="1">
          <a:blip r:embed="rId6">
            <a:alphaModFix/>
          </a:blip>
          <a:srcRect b="73471" l="0" r="34537" t="0"/>
          <a:stretch/>
        </p:blipFill>
        <p:spPr>
          <a:xfrm>
            <a:off x="8629531" y="6203173"/>
            <a:ext cx="3562470" cy="654828"/>
          </a:xfrm>
          <a:prstGeom prst="rect">
            <a:avLst/>
          </a:prstGeom>
          <a:noFill/>
          <a:ln>
            <a:noFill/>
          </a:ln>
          <a:effectLst>
            <a:outerShdw blurRad="50800" rotWithShape="0" algn="tl" dir="2700000" dist="38100">
              <a:srgbClr val="000000">
                <a:alpha val="40000"/>
              </a:srgbClr>
            </a:outerShdw>
          </a:effectLst>
        </p:spPr>
      </p:pic>
      <p:sp>
        <p:nvSpPr>
          <p:cNvPr id="1056" name="Google Shape;1056;p34"/>
          <p:cNvSpPr/>
          <p:nvPr/>
        </p:nvSpPr>
        <p:spPr>
          <a:xfrm>
            <a:off x="966421"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7" name="Google Shape;1057;p34"/>
          <p:cNvSpPr/>
          <p:nvPr/>
        </p:nvSpPr>
        <p:spPr>
          <a:xfrm>
            <a:off x="2598849"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8" name="Google Shape;1058;p34"/>
          <p:cNvSpPr/>
          <p:nvPr/>
        </p:nvSpPr>
        <p:spPr>
          <a:xfrm>
            <a:off x="1945451"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9" name="Google Shape;1059;p34"/>
          <p:cNvSpPr/>
          <p:nvPr/>
        </p:nvSpPr>
        <p:spPr>
          <a:xfrm>
            <a:off x="1442103"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0" name="Google Shape;1060;p34"/>
          <p:cNvSpPr/>
          <p:nvPr/>
        </p:nvSpPr>
        <p:spPr>
          <a:xfrm>
            <a:off x="309197" y="623752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1" name="Google Shape;1061;p34"/>
          <p:cNvSpPr/>
          <p:nvPr/>
        </p:nvSpPr>
        <p:spPr>
          <a:xfrm>
            <a:off x="0" y="6356016"/>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2" name="Google Shape;1062;p34"/>
          <p:cNvSpPr/>
          <p:nvPr/>
        </p:nvSpPr>
        <p:spPr>
          <a:xfrm>
            <a:off x="2359130"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3" name="Google Shape;1063;p34"/>
          <p:cNvSpPr/>
          <p:nvPr/>
        </p:nvSpPr>
        <p:spPr>
          <a:xfrm>
            <a:off x="1283614"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4" name="Google Shape;1064;p34"/>
          <p:cNvSpPr/>
          <p:nvPr/>
        </p:nvSpPr>
        <p:spPr>
          <a:xfrm>
            <a:off x="589941"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5" name="Google Shape;1065;p34"/>
          <p:cNvSpPr/>
          <p:nvPr/>
        </p:nvSpPr>
        <p:spPr>
          <a:xfrm>
            <a:off x="3159024"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6" name="Google Shape;1066;p34"/>
          <p:cNvSpPr/>
          <p:nvPr/>
        </p:nvSpPr>
        <p:spPr>
          <a:xfrm>
            <a:off x="2764125"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7" name="Google Shape;1067;p34"/>
          <p:cNvSpPr/>
          <p:nvPr/>
        </p:nvSpPr>
        <p:spPr>
          <a:xfrm>
            <a:off x="1584587"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8" name="Google Shape;1068;p34"/>
          <p:cNvSpPr/>
          <p:nvPr/>
        </p:nvSpPr>
        <p:spPr>
          <a:xfrm>
            <a:off x="3468780" y="6351558"/>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9" name="Google Shape;1069;p34"/>
          <p:cNvSpPr/>
          <p:nvPr/>
        </p:nvSpPr>
        <p:spPr>
          <a:xfrm>
            <a:off x="4414046"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0" name="Google Shape;1070;p34"/>
          <p:cNvSpPr/>
          <p:nvPr/>
        </p:nvSpPr>
        <p:spPr>
          <a:xfrm>
            <a:off x="6046473"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1" name="Google Shape;1071;p34"/>
          <p:cNvSpPr/>
          <p:nvPr/>
        </p:nvSpPr>
        <p:spPr>
          <a:xfrm>
            <a:off x="53930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2" name="Google Shape;1072;p34"/>
          <p:cNvSpPr/>
          <p:nvPr/>
        </p:nvSpPr>
        <p:spPr>
          <a:xfrm>
            <a:off x="4889728"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3" name="Google Shape;1073;p34"/>
          <p:cNvSpPr/>
          <p:nvPr/>
        </p:nvSpPr>
        <p:spPr>
          <a:xfrm>
            <a:off x="5806755"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4" name="Google Shape;1074;p34"/>
          <p:cNvSpPr/>
          <p:nvPr/>
        </p:nvSpPr>
        <p:spPr>
          <a:xfrm>
            <a:off x="4731239"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5" name="Google Shape;1075;p34"/>
          <p:cNvSpPr/>
          <p:nvPr/>
        </p:nvSpPr>
        <p:spPr>
          <a:xfrm>
            <a:off x="4037566"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6" name="Google Shape;1076;p34"/>
          <p:cNvSpPr/>
          <p:nvPr/>
        </p:nvSpPr>
        <p:spPr>
          <a:xfrm>
            <a:off x="6221527" y="635954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7" name="Google Shape;1077;p34"/>
          <p:cNvSpPr/>
          <p:nvPr/>
        </p:nvSpPr>
        <p:spPr>
          <a:xfrm>
            <a:off x="5032212"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078" name="Google Shape;1078;p34"/>
          <p:cNvPicPr preferRelativeResize="0"/>
          <p:nvPr/>
        </p:nvPicPr>
        <p:blipFill>
          <a:blip r:embed="rId7">
            <a:alphaModFix/>
          </a:blip>
          <a:stretch>
            <a:fillRect/>
          </a:stretch>
        </p:blipFill>
        <p:spPr>
          <a:xfrm>
            <a:off x="154825" y="921400"/>
            <a:ext cx="5511700" cy="3641150"/>
          </a:xfrm>
          <a:prstGeom prst="rect">
            <a:avLst/>
          </a:prstGeom>
          <a:noFill/>
          <a:ln>
            <a:noFill/>
          </a:ln>
        </p:spPr>
      </p:pic>
      <p:pic>
        <p:nvPicPr>
          <p:cNvPr id="1079" name="Google Shape;1079;p34"/>
          <p:cNvPicPr preferRelativeResize="0"/>
          <p:nvPr/>
        </p:nvPicPr>
        <p:blipFill>
          <a:blip r:embed="rId8">
            <a:alphaModFix/>
          </a:blip>
          <a:stretch>
            <a:fillRect/>
          </a:stretch>
        </p:blipFill>
        <p:spPr>
          <a:xfrm>
            <a:off x="5844123" y="1374251"/>
            <a:ext cx="5511700" cy="1185816"/>
          </a:xfrm>
          <a:prstGeom prst="rect">
            <a:avLst/>
          </a:prstGeom>
          <a:noFill/>
          <a:ln>
            <a:noFill/>
          </a:ln>
        </p:spPr>
      </p:pic>
      <p:sp>
        <p:nvSpPr>
          <p:cNvPr id="1080" name="Google Shape;1080;p34"/>
          <p:cNvSpPr txBox="1"/>
          <p:nvPr/>
        </p:nvSpPr>
        <p:spPr>
          <a:xfrm>
            <a:off x="5748750" y="2352125"/>
            <a:ext cx="694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-0.5</a:t>
            </a:r>
            <a:endParaRPr b="1" sz="2000">
              <a:latin typeface="Calibri"/>
              <a:ea typeface="Calibri"/>
              <a:cs typeface="Calibri"/>
              <a:sym typeface="Calibri"/>
            </a:endParaRPr>
          </a:p>
        </p:txBody>
      </p:sp>
      <p:sp>
        <p:nvSpPr>
          <p:cNvPr id="1081" name="Google Shape;1081;p34"/>
          <p:cNvSpPr txBox="1"/>
          <p:nvPr/>
        </p:nvSpPr>
        <p:spPr>
          <a:xfrm>
            <a:off x="6737975" y="2343275"/>
            <a:ext cx="694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1</a:t>
            </a:r>
            <a:endParaRPr b="1" sz="2000">
              <a:latin typeface="Calibri"/>
              <a:ea typeface="Calibri"/>
              <a:cs typeface="Calibri"/>
              <a:sym typeface="Calibri"/>
            </a:endParaRPr>
          </a:p>
        </p:txBody>
      </p:sp>
      <p:sp>
        <p:nvSpPr>
          <p:cNvPr id="1082" name="Google Shape;1082;p34"/>
          <p:cNvSpPr txBox="1"/>
          <p:nvPr/>
        </p:nvSpPr>
        <p:spPr>
          <a:xfrm>
            <a:off x="8051700" y="2343275"/>
            <a:ext cx="694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1</a:t>
            </a:r>
            <a:endParaRPr b="1" sz="2000">
              <a:latin typeface="Calibri"/>
              <a:ea typeface="Calibri"/>
              <a:cs typeface="Calibri"/>
              <a:sym typeface="Calibri"/>
            </a:endParaRPr>
          </a:p>
        </p:txBody>
      </p:sp>
      <p:sp>
        <p:nvSpPr>
          <p:cNvPr id="1083" name="Google Shape;1083;p34"/>
          <p:cNvSpPr txBox="1"/>
          <p:nvPr/>
        </p:nvSpPr>
        <p:spPr>
          <a:xfrm>
            <a:off x="9365425" y="2343275"/>
            <a:ext cx="694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0</a:t>
            </a:r>
            <a:endParaRPr b="1" sz="2000">
              <a:latin typeface="Calibri"/>
              <a:ea typeface="Calibri"/>
              <a:cs typeface="Calibri"/>
              <a:sym typeface="Calibri"/>
            </a:endParaRPr>
          </a:p>
        </p:txBody>
      </p:sp>
      <p:sp>
        <p:nvSpPr>
          <p:cNvPr id="1084" name="Google Shape;1084;p34"/>
          <p:cNvSpPr txBox="1"/>
          <p:nvPr/>
        </p:nvSpPr>
        <p:spPr>
          <a:xfrm>
            <a:off x="89575" y="123825"/>
            <a:ext cx="1936800" cy="6462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46484A"/>
                </a:solidFill>
              </a:rPr>
              <a:t>Kernels</a:t>
            </a:r>
            <a:endParaRPr b="1" sz="3600">
              <a:solidFill>
                <a:srgbClr val="46484A"/>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pic>
        <p:nvPicPr>
          <p:cNvPr id="1089" name="Google Shape;1089;p35"/>
          <p:cNvPicPr preferRelativeResize="0"/>
          <p:nvPr/>
        </p:nvPicPr>
        <p:blipFill rotWithShape="1">
          <a:blip r:embed="rId3">
            <a:alphaModFix/>
          </a:blip>
          <a:srcRect b="0" l="0" r="0" t="0"/>
          <a:stretch/>
        </p:blipFill>
        <p:spPr>
          <a:xfrm>
            <a:off x="11110705" y="123825"/>
            <a:ext cx="930903" cy="982164"/>
          </a:xfrm>
          <a:prstGeom prst="rect">
            <a:avLst/>
          </a:prstGeom>
          <a:noFill/>
          <a:ln>
            <a:noFill/>
          </a:ln>
        </p:spPr>
      </p:pic>
      <p:sp>
        <p:nvSpPr>
          <p:cNvPr id="1090" name="Google Shape;1090;p35"/>
          <p:cNvSpPr/>
          <p:nvPr/>
        </p:nvSpPr>
        <p:spPr>
          <a:xfrm>
            <a:off x="6502657"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1" name="Google Shape;1091;p35"/>
          <p:cNvSpPr/>
          <p:nvPr/>
        </p:nvSpPr>
        <p:spPr>
          <a:xfrm>
            <a:off x="3777283" y="624235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2" name="Google Shape;1092;p35"/>
          <p:cNvSpPr/>
          <p:nvPr/>
        </p:nvSpPr>
        <p:spPr>
          <a:xfrm>
            <a:off x="6948494"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3" name="Google Shape;1093;p35"/>
          <p:cNvSpPr/>
          <p:nvPr/>
        </p:nvSpPr>
        <p:spPr>
          <a:xfrm>
            <a:off x="8580922"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4" name="Google Shape;1094;p35"/>
          <p:cNvSpPr/>
          <p:nvPr/>
        </p:nvSpPr>
        <p:spPr>
          <a:xfrm>
            <a:off x="7927524"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5" name="Google Shape;1095;p35"/>
          <p:cNvSpPr/>
          <p:nvPr/>
        </p:nvSpPr>
        <p:spPr>
          <a:xfrm>
            <a:off x="74241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6" name="Google Shape;1096;p35"/>
          <p:cNvSpPr/>
          <p:nvPr/>
        </p:nvSpPr>
        <p:spPr>
          <a:xfrm>
            <a:off x="8341203"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7" name="Google Shape;1097;p35"/>
          <p:cNvSpPr/>
          <p:nvPr/>
        </p:nvSpPr>
        <p:spPr>
          <a:xfrm>
            <a:off x="7265687"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8" name="Google Shape;1098;p35"/>
          <p:cNvSpPr/>
          <p:nvPr/>
        </p:nvSpPr>
        <p:spPr>
          <a:xfrm>
            <a:off x="6572014"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9" name="Google Shape;1099;p35"/>
          <p:cNvSpPr/>
          <p:nvPr/>
        </p:nvSpPr>
        <p:spPr>
          <a:xfrm>
            <a:off x="9141097"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00" name="Google Shape;1100;p35"/>
          <p:cNvSpPr/>
          <p:nvPr/>
        </p:nvSpPr>
        <p:spPr>
          <a:xfrm>
            <a:off x="8746198"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01" name="Google Shape;1101;p35"/>
          <p:cNvSpPr/>
          <p:nvPr/>
        </p:nvSpPr>
        <p:spPr>
          <a:xfrm>
            <a:off x="7566660"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02" name="Google Shape;1102;p35"/>
          <p:cNvSpPr/>
          <p:nvPr/>
        </p:nvSpPr>
        <p:spPr>
          <a:xfrm>
            <a:off x="9368179" y="6356016"/>
            <a:ext cx="2813100" cy="4986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03" name="Google Shape;1103;p35"/>
          <p:cNvPicPr preferRelativeResize="0"/>
          <p:nvPr/>
        </p:nvPicPr>
        <p:blipFill rotWithShape="1">
          <a:blip r:embed="rId4">
            <a:alphaModFix/>
          </a:blip>
          <a:srcRect b="73471" l="0" r="34537" t="0"/>
          <a:stretch/>
        </p:blipFill>
        <p:spPr>
          <a:xfrm>
            <a:off x="7938169" y="6074100"/>
            <a:ext cx="4245499" cy="780375"/>
          </a:xfrm>
          <a:prstGeom prst="rect">
            <a:avLst/>
          </a:prstGeom>
          <a:noFill/>
          <a:ln>
            <a:noFill/>
          </a:ln>
          <a:effectLst>
            <a:outerShdw blurRad="50800" rotWithShape="0" algn="tl" dir="2700000" dist="38100">
              <a:srgbClr val="000000">
                <a:alpha val="40000"/>
              </a:srgbClr>
            </a:outerShdw>
          </a:effectLst>
        </p:spPr>
      </p:pic>
      <p:pic>
        <p:nvPicPr>
          <p:cNvPr id="1104" name="Google Shape;1104;p35"/>
          <p:cNvPicPr preferRelativeResize="0"/>
          <p:nvPr/>
        </p:nvPicPr>
        <p:blipFill rotWithShape="1">
          <a:blip r:embed="rId5">
            <a:alphaModFix/>
          </a:blip>
          <a:srcRect b="73471" l="0" r="34537" t="0"/>
          <a:stretch/>
        </p:blipFill>
        <p:spPr>
          <a:xfrm>
            <a:off x="7146304" y="5930537"/>
            <a:ext cx="5045697" cy="927464"/>
          </a:xfrm>
          <a:prstGeom prst="rect">
            <a:avLst/>
          </a:prstGeom>
          <a:noFill/>
          <a:ln>
            <a:noFill/>
          </a:ln>
          <a:effectLst>
            <a:outerShdw blurRad="50800" rotWithShape="0" algn="tl" dir="2700000" dist="38100">
              <a:srgbClr val="000000">
                <a:alpha val="40000"/>
              </a:srgbClr>
            </a:outerShdw>
          </a:effectLst>
        </p:spPr>
      </p:pic>
      <p:sp>
        <p:nvSpPr>
          <p:cNvPr id="1105" name="Google Shape;1105;p35"/>
          <p:cNvSpPr txBox="1"/>
          <p:nvPr/>
        </p:nvSpPr>
        <p:spPr>
          <a:xfrm>
            <a:off x="10244217" y="6473196"/>
            <a:ext cx="1936800" cy="3693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Grow Through</a:t>
            </a:r>
            <a:endParaRPr b="1" sz="1800">
              <a:solidFill>
                <a:schemeClr val="dk1"/>
              </a:solidFill>
              <a:latin typeface="Arial"/>
              <a:ea typeface="Arial"/>
              <a:cs typeface="Arial"/>
              <a:sym typeface="Arial"/>
            </a:endParaRPr>
          </a:p>
        </p:txBody>
      </p:sp>
      <p:pic>
        <p:nvPicPr>
          <p:cNvPr id="1106" name="Google Shape;1106;p35"/>
          <p:cNvPicPr preferRelativeResize="0"/>
          <p:nvPr/>
        </p:nvPicPr>
        <p:blipFill rotWithShape="1">
          <a:blip r:embed="rId6">
            <a:alphaModFix/>
          </a:blip>
          <a:srcRect b="73471" l="0" r="34537" t="0"/>
          <a:stretch/>
        </p:blipFill>
        <p:spPr>
          <a:xfrm>
            <a:off x="8629531" y="6203173"/>
            <a:ext cx="3562470" cy="654828"/>
          </a:xfrm>
          <a:prstGeom prst="rect">
            <a:avLst/>
          </a:prstGeom>
          <a:noFill/>
          <a:ln>
            <a:noFill/>
          </a:ln>
          <a:effectLst>
            <a:outerShdw blurRad="50800" rotWithShape="0" algn="tl" dir="2700000" dist="38100">
              <a:srgbClr val="000000">
                <a:alpha val="40000"/>
              </a:srgbClr>
            </a:outerShdw>
          </a:effectLst>
        </p:spPr>
      </p:pic>
      <p:sp>
        <p:nvSpPr>
          <p:cNvPr id="1107" name="Google Shape;1107;p35"/>
          <p:cNvSpPr/>
          <p:nvPr/>
        </p:nvSpPr>
        <p:spPr>
          <a:xfrm>
            <a:off x="966421"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08" name="Google Shape;1108;p35"/>
          <p:cNvSpPr/>
          <p:nvPr/>
        </p:nvSpPr>
        <p:spPr>
          <a:xfrm>
            <a:off x="2598849"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09" name="Google Shape;1109;p35"/>
          <p:cNvSpPr/>
          <p:nvPr/>
        </p:nvSpPr>
        <p:spPr>
          <a:xfrm>
            <a:off x="1945451"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0" name="Google Shape;1110;p35"/>
          <p:cNvSpPr/>
          <p:nvPr/>
        </p:nvSpPr>
        <p:spPr>
          <a:xfrm>
            <a:off x="1442103"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1" name="Google Shape;1111;p35"/>
          <p:cNvSpPr/>
          <p:nvPr/>
        </p:nvSpPr>
        <p:spPr>
          <a:xfrm>
            <a:off x="309197" y="623752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2" name="Google Shape;1112;p35"/>
          <p:cNvSpPr/>
          <p:nvPr/>
        </p:nvSpPr>
        <p:spPr>
          <a:xfrm>
            <a:off x="0" y="6356016"/>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3" name="Google Shape;1113;p35"/>
          <p:cNvSpPr/>
          <p:nvPr/>
        </p:nvSpPr>
        <p:spPr>
          <a:xfrm>
            <a:off x="2359130"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4" name="Google Shape;1114;p35"/>
          <p:cNvSpPr/>
          <p:nvPr/>
        </p:nvSpPr>
        <p:spPr>
          <a:xfrm>
            <a:off x="1283614"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5" name="Google Shape;1115;p35"/>
          <p:cNvSpPr/>
          <p:nvPr/>
        </p:nvSpPr>
        <p:spPr>
          <a:xfrm>
            <a:off x="589941"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6" name="Google Shape;1116;p35"/>
          <p:cNvSpPr/>
          <p:nvPr/>
        </p:nvSpPr>
        <p:spPr>
          <a:xfrm>
            <a:off x="3159024"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7" name="Google Shape;1117;p35"/>
          <p:cNvSpPr/>
          <p:nvPr/>
        </p:nvSpPr>
        <p:spPr>
          <a:xfrm>
            <a:off x="2764125"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8" name="Google Shape;1118;p35"/>
          <p:cNvSpPr/>
          <p:nvPr/>
        </p:nvSpPr>
        <p:spPr>
          <a:xfrm>
            <a:off x="1584587"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9" name="Google Shape;1119;p35"/>
          <p:cNvSpPr/>
          <p:nvPr/>
        </p:nvSpPr>
        <p:spPr>
          <a:xfrm>
            <a:off x="3468780" y="6351558"/>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0" name="Google Shape;1120;p35"/>
          <p:cNvSpPr/>
          <p:nvPr/>
        </p:nvSpPr>
        <p:spPr>
          <a:xfrm>
            <a:off x="4414046"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1" name="Google Shape;1121;p35"/>
          <p:cNvSpPr/>
          <p:nvPr/>
        </p:nvSpPr>
        <p:spPr>
          <a:xfrm>
            <a:off x="6046473"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2" name="Google Shape;1122;p35"/>
          <p:cNvSpPr/>
          <p:nvPr/>
        </p:nvSpPr>
        <p:spPr>
          <a:xfrm>
            <a:off x="53930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3" name="Google Shape;1123;p35"/>
          <p:cNvSpPr/>
          <p:nvPr/>
        </p:nvSpPr>
        <p:spPr>
          <a:xfrm>
            <a:off x="4889728"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4" name="Google Shape;1124;p35"/>
          <p:cNvSpPr/>
          <p:nvPr/>
        </p:nvSpPr>
        <p:spPr>
          <a:xfrm>
            <a:off x="5806755"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5" name="Google Shape;1125;p35"/>
          <p:cNvSpPr/>
          <p:nvPr/>
        </p:nvSpPr>
        <p:spPr>
          <a:xfrm>
            <a:off x="4731239"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6" name="Google Shape;1126;p35"/>
          <p:cNvSpPr/>
          <p:nvPr/>
        </p:nvSpPr>
        <p:spPr>
          <a:xfrm>
            <a:off x="4037566"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7" name="Google Shape;1127;p35"/>
          <p:cNvSpPr/>
          <p:nvPr/>
        </p:nvSpPr>
        <p:spPr>
          <a:xfrm>
            <a:off x="6221527" y="635954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8" name="Google Shape;1128;p35"/>
          <p:cNvSpPr/>
          <p:nvPr/>
        </p:nvSpPr>
        <p:spPr>
          <a:xfrm>
            <a:off x="5032212"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9" name="Google Shape;1129;p35"/>
          <p:cNvSpPr txBox="1"/>
          <p:nvPr/>
        </p:nvSpPr>
        <p:spPr>
          <a:xfrm>
            <a:off x="89575" y="123825"/>
            <a:ext cx="1936800" cy="6462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46484A"/>
                </a:solidFill>
              </a:rPr>
              <a:t>Kernels</a:t>
            </a:r>
            <a:endParaRPr b="1" sz="3600">
              <a:solidFill>
                <a:srgbClr val="46484A"/>
              </a:solidFill>
              <a:latin typeface="Arial"/>
              <a:ea typeface="Arial"/>
              <a:cs typeface="Arial"/>
              <a:sym typeface="Arial"/>
            </a:endParaRPr>
          </a:p>
        </p:txBody>
      </p:sp>
      <p:pic>
        <p:nvPicPr>
          <p:cNvPr id="1130" name="Google Shape;1130;p35"/>
          <p:cNvPicPr preferRelativeResize="0"/>
          <p:nvPr/>
        </p:nvPicPr>
        <p:blipFill>
          <a:blip r:embed="rId7">
            <a:alphaModFix/>
          </a:blip>
          <a:stretch>
            <a:fillRect/>
          </a:stretch>
        </p:blipFill>
        <p:spPr>
          <a:xfrm>
            <a:off x="658000" y="1349975"/>
            <a:ext cx="9267825" cy="1200150"/>
          </a:xfrm>
          <a:prstGeom prst="rect">
            <a:avLst/>
          </a:prstGeom>
          <a:noFill/>
          <a:ln>
            <a:noFill/>
          </a:ln>
        </p:spPr>
      </p:pic>
      <p:pic>
        <p:nvPicPr>
          <p:cNvPr id="1131" name="Google Shape;1131;p35"/>
          <p:cNvPicPr preferRelativeResize="0"/>
          <p:nvPr/>
        </p:nvPicPr>
        <p:blipFill>
          <a:blip r:embed="rId8">
            <a:alphaModFix/>
          </a:blip>
          <a:stretch>
            <a:fillRect/>
          </a:stretch>
        </p:blipFill>
        <p:spPr>
          <a:xfrm>
            <a:off x="831963" y="3179375"/>
            <a:ext cx="3571875" cy="2428875"/>
          </a:xfrm>
          <a:prstGeom prst="rect">
            <a:avLst/>
          </a:prstGeom>
          <a:noFill/>
          <a:ln>
            <a:noFill/>
          </a:ln>
        </p:spPr>
      </p:pic>
      <p:pic>
        <p:nvPicPr>
          <p:cNvPr id="1132" name="Google Shape;1132;p35"/>
          <p:cNvPicPr preferRelativeResize="0"/>
          <p:nvPr/>
        </p:nvPicPr>
        <p:blipFill>
          <a:blip r:embed="rId9">
            <a:alphaModFix/>
          </a:blip>
          <a:stretch>
            <a:fillRect/>
          </a:stretch>
        </p:blipFill>
        <p:spPr>
          <a:xfrm>
            <a:off x="7280100" y="3148338"/>
            <a:ext cx="3467100" cy="2505075"/>
          </a:xfrm>
          <a:prstGeom prst="rect">
            <a:avLst/>
          </a:prstGeom>
          <a:noFill/>
          <a:ln>
            <a:noFill/>
          </a:ln>
        </p:spPr>
      </p:pic>
      <p:sp>
        <p:nvSpPr>
          <p:cNvPr id="1133" name="Google Shape;1133;p35"/>
          <p:cNvSpPr/>
          <p:nvPr/>
        </p:nvSpPr>
        <p:spPr>
          <a:xfrm>
            <a:off x="4638150" y="4261925"/>
            <a:ext cx="2133000" cy="369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pic>
        <p:nvPicPr>
          <p:cNvPr id="1138" name="Google Shape;1138;p36"/>
          <p:cNvPicPr preferRelativeResize="0"/>
          <p:nvPr/>
        </p:nvPicPr>
        <p:blipFill rotWithShape="1">
          <a:blip r:embed="rId3">
            <a:alphaModFix/>
          </a:blip>
          <a:srcRect b="0" l="0" r="0" t="0"/>
          <a:stretch/>
        </p:blipFill>
        <p:spPr>
          <a:xfrm>
            <a:off x="11110705" y="123825"/>
            <a:ext cx="930903" cy="982164"/>
          </a:xfrm>
          <a:prstGeom prst="rect">
            <a:avLst/>
          </a:prstGeom>
          <a:noFill/>
          <a:ln>
            <a:noFill/>
          </a:ln>
        </p:spPr>
      </p:pic>
      <p:sp>
        <p:nvSpPr>
          <p:cNvPr id="1139" name="Google Shape;1139;p36"/>
          <p:cNvSpPr/>
          <p:nvPr/>
        </p:nvSpPr>
        <p:spPr>
          <a:xfrm>
            <a:off x="6502657"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0" name="Google Shape;1140;p36"/>
          <p:cNvSpPr/>
          <p:nvPr/>
        </p:nvSpPr>
        <p:spPr>
          <a:xfrm>
            <a:off x="3777283" y="624235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1" name="Google Shape;1141;p36"/>
          <p:cNvSpPr/>
          <p:nvPr/>
        </p:nvSpPr>
        <p:spPr>
          <a:xfrm>
            <a:off x="6948494"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2" name="Google Shape;1142;p36"/>
          <p:cNvSpPr/>
          <p:nvPr/>
        </p:nvSpPr>
        <p:spPr>
          <a:xfrm>
            <a:off x="8580922"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3" name="Google Shape;1143;p36"/>
          <p:cNvSpPr/>
          <p:nvPr/>
        </p:nvSpPr>
        <p:spPr>
          <a:xfrm>
            <a:off x="7927524"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4" name="Google Shape;1144;p36"/>
          <p:cNvSpPr/>
          <p:nvPr/>
        </p:nvSpPr>
        <p:spPr>
          <a:xfrm>
            <a:off x="74241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5" name="Google Shape;1145;p36"/>
          <p:cNvSpPr/>
          <p:nvPr/>
        </p:nvSpPr>
        <p:spPr>
          <a:xfrm>
            <a:off x="8341203"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6" name="Google Shape;1146;p36"/>
          <p:cNvSpPr/>
          <p:nvPr/>
        </p:nvSpPr>
        <p:spPr>
          <a:xfrm>
            <a:off x="7265687"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7" name="Google Shape;1147;p36"/>
          <p:cNvSpPr/>
          <p:nvPr/>
        </p:nvSpPr>
        <p:spPr>
          <a:xfrm>
            <a:off x="6572014"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8" name="Google Shape;1148;p36"/>
          <p:cNvSpPr/>
          <p:nvPr/>
        </p:nvSpPr>
        <p:spPr>
          <a:xfrm>
            <a:off x="9141097"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9" name="Google Shape;1149;p36"/>
          <p:cNvSpPr/>
          <p:nvPr/>
        </p:nvSpPr>
        <p:spPr>
          <a:xfrm>
            <a:off x="8746198"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0" name="Google Shape;1150;p36"/>
          <p:cNvSpPr/>
          <p:nvPr/>
        </p:nvSpPr>
        <p:spPr>
          <a:xfrm>
            <a:off x="7566660"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1" name="Google Shape;1151;p36"/>
          <p:cNvSpPr/>
          <p:nvPr/>
        </p:nvSpPr>
        <p:spPr>
          <a:xfrm>
            <a:off x="9368179" y="6356016"/>
            <a:ext cx="2813100" cy="4986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52" name="Google Shape;1152;p36"/>
          <p:cNvPicPr preferRelativeResize="0"/>
          <p:nvPr/>
        </p:nvPicPr>
        <p:blipFill rotWithShape="1">
          <a:blip r:embed="rId4">
            <a:alphaModFix/>
          </a:blip>
          <a:srcRect b="73471" l="0" r="34537" t="0"/>
          <a:stretch/>
        </p:blipFill>
        <p:spPr>
          <a:xfrm>
            <a:off x="7938169" y="6074100"/>
            <a:ext cx="4245499" cy="780375"/>
          </a:xfrm>
          <a:prstGeom prst="rect">
            <a:avLst/>
          </a:prstGeom>
          <a:noFill/>
          <a:ln>
            <a:noFill/>
          </a:ln>
          <a:effectLst>
            <a:outerShdw blurRad="50800" rotWithShape="0" algn="tl" dir="2700000" dist="38100">
              <a:srgbClr val="000000">
                <a:alpha val="40000"/>
              </a:srgbClr>
            </a:outerShdw>
          </a:effectLst>
        </p:spPr>
      </p:pic>
      <p:pic>
        <p:nvPicPr>
          <p:cNvPr id="1153" name="Google Shape;1153;p36"/>
          <p:cNvPicPr preferRelativeResize="0"/>
          <p:nvPr/>
        </p:nvPicPr>
        <p:blipFill rotWithShape="1">
          <a:blip r:embed="rId5">
            <a:alphaModFix/>
          </a:blip>
          <a:srcRect b="73471" l="0" r="34537" t="0"/>
          <a:stretch/>
        </p:blipFill>
        <p:spPr>
          <a:xfrm>
            <a:off x="7146304" y="5930537"/>
            <a:ext cx="5045697" cy="927464"/>
          </a:xfrm>
          <a:prstGeom prst="rect">
            <a:avLst/>
          </a:prstGeom>
          <a:noFill/>
          <a:ln>
            <a:noFill/>
          </a:ln>
          <a:effectLst>
            <a:outerShdw blurRad="50800" rotWithShape="0" algn="tl" dir="2700000" dist="38100">
              <a:srgbClr val="000000">
                <a:alpha val="40000"/>
              </a:srgbClr>
            </a:outerShdw>
          </a:effectLst>
        </p:spPr>
      </p:pic>
      <p:sp>
        <p:nvSpPr>
          <p:cNvPr id="1154" name="Google Shape;1154;p36"/>
          <p:cNvSpPr txBox="1"/>
          <p:nvPr/>
        </p:nvSpPr>
        <p:spPr>
          <a:xfrm>
            <a:off x="10244217" y="6473196"/>
            <a:ext cx="1936800" cy="3693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Grow Through</a:t>
            </a:r>
            <a:endParaRPr b="1" sz="1800">
              <a:solidFill>
                <a:schemeClr val="dk1"/>
              </a:solidFill>
              <a:latin typeface="Arial"/>
              <a:ea typeface="Arial"/>
              <a:cs typeface="Arial"/>
              <a:sym typeface="Arial"/>
            </a:endParaRPr>
          </a:p>
        </p:txBody>
      </p:sp>
      <p:pic>
        <p:nvPicPr>
          <p:cNvPr id="1155" name="Google Shape;1155;p36"/>
          <p:cNvPicPr preferRelativeResize="0"/>
          <p:nvPr/>
        </p:nvPicPr>
        <p:blipFill rotWithShape="1">
          <a:blip r:embed="rId6">
            <a:alphaModFix/>
          </a:blip>
          <a:srcRect b="73471" l="0" r="34537" t="0"/>
          <a:stretch/>
        </p:blipFill>
        <p:spPr>
          <a:xfrm>
            <a:off x="8629531" y="6203173"/>
            <a:ext cx="3562470" cy="654828"/>
          </a:xfrm>
          <a:prstGeom prst="rect">
            <a:avLst/>
          </a:prstGeom>
          <a:noFill/>
          <a:ln>
            <a:noFill/>
          </a:ln>
          <a:effectLst>
            <a:outerShdw blurRad="50800" rotWithShape="0" algn="tl" dir="2700000" dist="38100">
              <a:srgbClr val="000000">
                <a:alpha val="40000"/>
              </a:srgbClr>
            </a:outerShdw>
          </a:effectLst>
        </p:spPr>
      </p:pic>
      <p:sp>
        <p:nvSpPr>
          <p:cNvPr id="1156" name="Google Shape;1156;p36"/>
          <p:cNvSpPr/>
          <p:nvPr/>
        </p:nvSpPr>
        <p:spPr>
          <a:xfrm>
            <a:off x="966421"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7" name="Google Shape;1157;p36"/>
          <p:cNvSpPr/>
          <p:nvPr/>
        </p:nvSpPr>
        <p:spPr>
          <a:xfrm>
            <a:off x="2598849"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8" name="Google Shape;1158;p36"/>
          <p:cNvSpPr/>
          <p:nvPr/>
        </p:nvSpPr>
        <p:spPr>
          <a:xfrm>
            <a:off x="1945451"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9" name="Google Shape;1159;p36"/>
          <p:cNvSpPr/>
          <p:nvPr/>
        </p:nvSpPr>
        <p:spPr>
          <a:xfrm>
            <a:off x="1442103"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0" name="Google Shape;1160;p36"/>
          <p:cNvSpPr/>
          <p:nvPr/>
        </p:nvSpPr>
        <p:spPr>
          <a:xfrm>
            <a:off x="309197" y="623752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1" name="Google Shape;1161;p36"/>
          <p:cNvSpPr/>
          <p:nvPr/>
        </p:nvSpPr>
        <p:spPr>
          <a:xfrm>
            <a:off x="0" y="6356016"/>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2" name="Google Shape;1162;p36"/>
          <p:cNvSpPr/>
          <p:nvPr/>
        </p:nvSpPr>
        <p:spPr>
          <a:xfrm>
            <a:off x="2359130"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3" name="Google Shape;1163;p36"/>
          <p:cNvSpPr/>
          <p:nvPr/>
        </p:nvSpPr>
        <p:spPr>
          <a:xfrm>
            <a:off x="1283614"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4" name="Google Shape;1164;p36"/>
          <p:cNvSpPr/>
          <p:nvPr/>
        </p:nvSpPr>
        <p:spPr>
          <a:xfrm>
            <a:off x="589941"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5" name="Google Shape;1165;p36"/>
          <p:cNvSpPr/>
          <p:nvPr/>
        </p:nvSpPr>
        <p:spPr>
          <a:xfrm>
            <a:off x="3159024"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6" name="Google Shape;1166;p36"/>
          <p:cNvSpPr/>
          <p:nvPr/>
        </p:nvSpPr>
        <p:spPr>
          <a:xfrm>
            <a:off x="2764125"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7" name="Google Shape;1167;p36"/>
          <p:cNvSpPr/>
          <p:nvPr/>
        </p:nvSpPr>
        <p:spPr>
          <a:xfrm>
            <a:off x="1584587"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8" name="Google Shape;1168;p36"/>
          <p:cNvSpPr/>
          <p:nvPr/>
        </p:nvSpPr>
        <p:spPr>
          <a:xfrm>
            <a:off x="3468780" y="6351558"/>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9" name="Google Shape;1169;p36"/>
          <p:cNvSpPr/>
          <p:nvPr/>
        </p:nvSpPr>
        <p:spPr>
          <a:xfrm>
            <a:off x="4414046"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0" name="Google Shape;1170;p36"/>
          <p:cNvSpPr/>
          <p:nvPr/>
        </p:nvSpPr>
        <p:spPr>
          <a:xfrm>
            <a:off x="6046473"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1" name="Google Shape;1171;p36"/>
          <p:cNvSpPr/>
          <p:nvPr/>
        </p:nvSpPr>
        <p:spPr>
          <a:xfrm>
            <a:off x="53930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2" name="Google Shape;1172;p36"/>
          <p:cNvSpPr/>
          <p:nvPr/>
        </p:nvSpPr>
        <p:spPr>
          <a:xfrm>
            <a:off x="4889728"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3" name="Google Shape;1173;p36"/>
          <p:cNvSpPr/>
          <p:nvPr/>
        </p:nvSpPr>
        <p:spPr>
          <a:xfrm>
            <a:off x="5806755"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4" name="Google Shape;1174;p36"/>
          <p:cNvSpPr/>
          <p:nvPr/>
        </p:nvSpPr>
        <p:spPr>
          <a:xfrm>
            <a:off x="4731239"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5" name="Google Shape;1175;p36"/>
          <p:cNvSpPr/>
          <p:nvPr/>
        </p:nvSpPr>
        <p:spPr>
          <a:xfrm>
            <a:off x="4037566"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6" name="Google Shape;1176;p36"/>
          <p:cNvSpPr/>
          <p:nvPr/>
        </p:nvSpPr>
        <p:spPr>
          <a:xfrm>
            <a:off x="6221527" y="635954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7" name="Google Shape;1177;p36"/>
          <p:cNvSpPr/>
          <p:nvPr/>
        </p:nvSpPr>
        <p:spPr>
          <a:xfrm>
            <a:off x="5032212"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8" name="Google Shape;1178;p36"/>
          <p:cNvSpPr txBox="1"/>
          <p:nvPr/>
        </p:nvSpPr>
        <p:spPr>
          <a:xfrm>
            <a:off x="89575" y="123825"/>
            <a:ext cx="1936800" cy="6462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46484A"/>
                </a:solidFill>
              </a:rPr>
              <a:t>Kernels</a:t>
            </a:r>
            <a:endParaRPr b="1" sz="3600">
              <a:solidFill>
                <a:srgbClr val="46484A"/>
              </a:solidFill>
              <a:latin typeface="Arial"/>
              <a:ea typeface="Arial"/>
              <a:cs typeface="Arial"/>
              <a:sym typeface="Arial"/>
            </a:endParaRPr>
          </a:p>
        </p:txBody>
      </p:sp>
      <p:sp>
        <p:nvSpPr>
          <p:cNvPr id="1179" name="Google Shape;1179;p36"/>
          <p:cNvSpPr txBox="1"/>
          <p:nvPr/>
        </p:nvSpPr>
        <p:spPr>
          <a:xfrm>
            <a:off x="202175" y="1106000"/>
            <a:ext cx="4920000" cy="360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a:latin typeface="Calibri"/>
                <a:ea typeface="Calibri"/>
                <a:cs typeface="Calibri"/>
                <a:sym typeface="Calibri"/>
              </a:rPr>
              <a:t>other types of kernel:</a:t>
            </a:r>
            <a:endParaRPr b="1" sz="3600">
              <a:latin typeface="Calibri"/>
              <a:ea typeface="Calibri"/>
              <a:cs typeface="Calibri"/>
              <a:sym typeface="Calibri"/>
            </a:endParaRPr>
          </a:p>
          <a:p>
            <a:pPr indent="0" lvl="0" marL="0" rtl="0" algn="l">
              <a:spcBef>
                <a:spcPts val="0"/>
              </a:spcBef>
              <a:spcAft>
                <a:spcPts val="0"/>
              </a:spcAft>
              <a:buNone/>
            </a:pPr>
            <a:r>
              <a:t/>
            </a:r>
            <a:endParaRPr b="1" sz="3600">
              <a:latin typeface="Calibri"/>
              <a:ea typeface="Calibri"/>
              <a:cs typeface="Calibri"/>
              <a:sym typeface="Calibri"/>
            </a:endParaRPr>
          </a:p>
          <a:p>
            <a:pPr indent="-419100" lvl="0" marL="457200" rtl="0" algn="l">
              <a:spcBef>
                <a:spcPts val="0"/>
              </a:spcBef>
              <a:spcAft>
                <a:spcPts val="0"/>
              </a:spcAft>
              <a:buSzPts val="3000"/>
              <a:buFont typeface="Calibri"/>
              <a:buChar char="●"/>
            </a:pPr>
            <a:r>
              <a:rPr lang="en-US" sz="3000">
                <a:latin typeface="Calibri"/>
                <a:ea typeface="Calibri"/>
                <a:cs typeface="Calibri"/>
                <a:sym typeface="Calibri"/>
              </a:rPr>
              <a:t>Polynomial kernel</a:t>
            </a:r>
            <a:endParaRPr sz="3000">
              <a:latin typeface="Calibri"/>
              <a:ea typeface="Calibri"/>
              <a:cs typeface="Calibri"/>
              <a:sym typeface="Calibri"/>
            </a:endParaRPr>
          </a:p>
          <a:p>
            <a:pPr indent="-419100" lvl="0" marL="457200" rtl="0" algn="l">
              <a:spcBef>
                <a:spcPts val="0"/>
              </a:spcBef>
              <a:spcAft>
                <a:spcPts val="0"/>
              </a:spcAft>
              <a:buSzPts val="3000"/>
              <a:buFont typeface="Calibri"/>
              <a:buChar char="●"/>
            </a:pPr>
            <a:r>
              <a:rPr lang="en-US" sz="3000">
                <a:latin typeface="Calibri"/>
                <a:ea typeface="Calibri"/>
                <a:cs typeface="Calibri"/>
                <a:sym typeface="Calibri"/>
              </a:rPr>
              <a:t>String kernel</a:t>
            </a:r>
            <a:endParaRPr sz="3000">
              <a:latin typeface="Calibri"/>
              <a:ea typeface="Calibri"/>
              <a:cs typeface="Calibri"/>
              <a:sym typeface="Calibri"/>
            </a:endParaRPr>
          </a:p>
          <a:p>
            <a:pPr indent="-419100" lvl="0" marL="457200" rtl="0" algn="l">
              <a:spcBef>
                <a:spcPts val="0"/>
              </a:spcBef>
              <a:spcAft>
                <a:spcPts val="0"/>
              </a:spcAft>
              <a:buSzPts val="3000"/>
              <a:buFont typeface="Calibri"/>
              <a:buChar char="●"/>
            </a:pPr>
            <a:r>
              <a:rPr lang="en-US" sz="3000">
                <a:latin typeface="Calibri"/>
                <a:ea typeface="Calibri"/>
                <a:cs typeface="Calibri"/>
                <a:sym typeface="Calibri"/>
              </a:rPr>
              <a:t>chi-square kernel</a:t>
            </a:r>
            <a:endParaRPr sz="3000">
              <a:latin typeface="Calibri"/>
              <a:ea typeface="Calibri"/>
              <a:cs typeface="Calibri"/>
              <a:sym typeface="Calibri"/>
            </a:endParaRPr>
          </a:p>
          <a:p>
            <a:pPr indent="-419100" lvl="0" marL="457200" rtl="0" algn="l">
              <a:spcBef>
                <a:spcPts val="0"/>
              </a:spcBef>
              <a:spcAft>
                <a:spcPts val="0"/>
              </a:spcAft>
              <a:buSzPts val="3000"/>
              <a:buFont typeface="Calibri"/>
              <a:buChar char="●"/>
            </a:pPr>
            <a:r>
              <a:rPr lang="en-US" sz="3000">
                <a:latin typeface="Calibri"/>
                <a:ea typeface="Calibri"/>
                <a:cs typeface="Calibri"/>
                <a:sym typeface="Calibri"/>
              </a:rPr>
              <a:t>histogram</a:t>
            </a:r>
            <a:endParaRPr sz="3000">
              <a:latin typeface="Calibri"/>
              <a:ea typeface="Calibri"/>
              <a:cs typeface="Calibri"/>
              <a:sym typeface="Calibri"/>
            </a:endParaRPr>
          </a:p>
          <a:p>
            <a:pPr indent="-419100" lvl="0" marL="457200" rtl="0" algn="l">
              <a:spcBef>
                <a:spcPts val="0"/>
              </a:spcBef>
              <a:spcAft>
                <a:spcPts val="0"/>
              </a:spcAft>
              <a:buSzPts val="3000"/>
              <a:buFont typeface="Calibri"/>
              <a:buChar char="●"/>
            </a:pPr>
            <a:r>
              <a:rPr lang="en-US" sz="3000">
                <a:latin typeface="Calibri"/>
                <a:ea typeface="Calibri"/>
                <a:cs typeface="Calibri"/>
                <a:sym typeface="Calibri"/>
              </a:rPr>
              <a:t>intersection kernel</a:t>
            </a:r>
            <a:endParaRPr sz="30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3" name="Shape 1183"/>
        <p:cNvGrpSpPr/>
        <p:nvPr/>
      </p:nvGrpSpPr>
      <p:grpSpPr>
        <a:xfrm>
          <a:off x="0" y="0"/>
          <a:ext cx="0" cy="0"/>
          <a:chOff x="0" y="0"/>
          <a:chExt cx="0" cy="0"/>
        </a:xfrm>
      </p:grpSpPr>
      <p:pic>
        <p:nvPicPr>
          <p:cNvPr id="1184" name="Google Shape;1184;p37"/>
          <p:cNvPicPr preferRelativeResize="0"/>
          <p:nvPr/>
        </p:nvPicPr>
        <p:blipFill rotWithShape="1">
          <a:blip r:embed="rId3">
            <a:alphaModFix/>
          </a:blip>
          <a:srcRect b="0" l="0" r="0" t="0"/>
          <a:stretch/>
        </p:blipFill>
        <p:spPr>
          <a:xfrm>
            <a:off x="11110705" y="123825"/>
            <a:ext cx="930903" cy="982164"/>
          </a:xfrm>
          <a:prstGeom prst="rect">
            <a:avLst/>
          </a:prstGeom>
          <a:noFill/>
          <a:ln>
            <a:noFill/>
          </a:ln>
        </p:spPr>
      </p:pic>
      <p:sp>
        <p:nvSpPr>
          <p:cNvPr id="1185" name="Google Shape;1185;p37"/>
          <p:cNvSpPr/>
          <p:nvPr/>
        </p:nvSpPr>
        <p:spPr>
          <a:xfrm>
            <a:off x="6502657"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6" name="Google Shape;1186;p37"/>
          <p:cNvSpPr/>
          <p:nvPr/>
        </p:nvSpPr>
        <p:spPr>
          <a:xfrm>
            <a:off x="3777283" y="624235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7" name="Google Shape;1187;p37"/>
          <p:cNvSpPr/>
          <p:nvPr/>
        </p:nvSpPr>
        <p:spPr>
          <a:xfrm>
            <a:off x="6948494"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8" name="Google Shape;1188;p37"/>
          <p:cNvSpPr/>
          <p:nvPr/>
        </p:nvSpPr>
        <p:spPr>
          <a:xfrm>
            <a:off x="8580922"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9" name="Google Shape;1189;p37"/>
          <p:cNvSpPr/>
          <p:nvPr/>
        </p:nvSpPr>
        <p:spPr>
          <a:xfrm>
            <a:off x="7927524"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0" name="Google Shape;1190;p37"/>
          <p:cNvSpPr/>
          <p:nvPr/>
        </p:nvSpPr>
        <p:spPr>
          <a:xfrm>
            <a:off x="74241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1" name="Google Shape;1191;p37"/>
          <p:cNvSpPr/>
          <p:nvPr/>
        </p:nvSpPr>
        <p:spPr>
          <a:xfrm>
            <a:off x="8341203"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2" name="Google Shape;1192;p37"/>
          <p:cNvSpPr/>
          <p:nvPr/>
        </p:nvSpPr>
        <p:spPr>
          <a:xfrm>
            <a:off x="7265687"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3" name="Google Shape;1193;p37"/>
          <p:cNvSpPr/>
          <p:nvPr/>
        </p:nvSpPr>
        <p:spPr>
          <a:xfrm>
            <a:off x="6572014"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4" name="Google Shape;1194;p37"/>
          <p:cNvSpPr/>
          <p:nvPr/>
        </p:nvSpPr>
        <p:spPr>
          <a:xfrm>
            <a:off x="9141097"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5" name="Google Shape;1195;p37"/>
          <p:cNvSpPr/>
          <p:nvPr/>
        </p:nvSpPr>
        <p:spPr>
          <a:xfrm>
            <a:off x="8746198"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6" name="Google Shape;1196;p37"/>
          <p:cNvSpPr/>
          <p:nvPr/>
        </p:nvSpPr>
        <p:spPr>
          <a:xfrm>
            <a:off x="7566660"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7" name="Google Shape;1197;p37"/>
          <p:cNvSpPr/>
          <p:nvPr/>
        </p:nvSpPr>
        <p:spPr>
          <a:xfrm>
            <a:off x="9368179" y="6356016"/>
            <a:ext cx="2813100" cy="4986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98" name="Google Shape;1198;p37"/>
          <p:cNvPicPr preferRelativeResize="0"/>
          <p:nvPr/>
        </p:nvPicPr>
        <p:blipFill rotWithShape="1">
          <a:blip r:embed="rId4">
            <a:alphaModFix/>
          </a:blip>
          <a:srcRect b="73471" l="0" r="34537" t="0"/>
          <a:stretch/>
        </p:blipFill>
        <p:spPr>
          <a:xfrm>
            <a:off x="7938169" y="6074100"/>
            <a:ext cx="4245499" cy="780375"/>
          </a:xfrm>
          <a:prstGeom prst="rect">
            <a:avLst/>
          </a:prstGeom>
          <a:noFill/>
          <a:ln>
            <a:noFill/>
          </a:ln>
          <a:effectLst>
            <a:outerShdw blurRad="50800" rotWithShape="0" algn="tl" dir="2700000" dist="38100">
              <a:srgbClr val="000000">
                <a:alpha val="40000"/>
              </a:srgbClr>
            </a:outerShdw>
          </a:effectLst>
        </p:spPr>
      </p:pic>
      <p:pic>
        <p:nvPicPr>
          <p:cNvPr id="1199" name="Google Shape;1199;p37"/>
          <p:cNvPicPr preferRelativeResize="0"/>
          <p:nvPr/>
        </p:nvPicPr>
        <p:blipFill rotWithShape="1">
          <a:blip r:embed="rId5">
            <a:alphaModFix/>
          </a:blip>
          <a:srcRect b="73471" l="0" r="34537" t="0"/>
          <a:stretch/>
        </p:blipFill>
        <p:spPr>
          <a:xfrm>
            <a:off x="7146304" y="5930537"/>
            <a:ext cx="5045697" cy="927464"/>
          </a:xfrm>
          <a:prstGeom prst="rect">
            <a:avLst/>
          </a:prstGeom>
          <a:noFill/>
          <a:ln>
            <a:noFill/>
          </a:ln>
          <a:effectLst>
            <a:outerShdw blurRad="50800" rotWithShape="0" algn="tl" dir="2700000" dist="38100">
              <a:srgbClr val="000000">
                <a:alpha val="40000"/>
              </a:srgbClr>
            </a:outerShdw>
          </a:effectLst>
        </p:spPr>
      </p:pic>
      <p:sp>
        <p:nvSpPr>
          <p:cNvPr id="1200" name="Google Shape;1200;p37"/>
          <p:cNvSpPr txBox="1"/>
          <p:nvPr/>
        </p:nvSpPr>
        <p:spPr>
          <a:xfrm>
            <a:off x="10244217" y="6473196"/>
            <a:ext cx="1936800" cy="3693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Grow Through</a:t>
            </a:r>
            <a:endParaRPr b="1" sz="1800">
              <a:solidFill>
                <a:schemeClr val="dk1"/>
              </a:solidFill>
              <a:latin typeface="Arial"/>
              <a:ea typeface="Arial"/>
              <a:cs typeface="Arial"/>
              <a:sym typeface="Arial"/>
            </a:endParaRPr>
          </a:p>
        </p:txBody>
      </p:sp>
      <p:pic>
        <p:nvPicPr>
          <p:cNvPr id="1201" name="Google Shape;1201;p37"/>
          <p:cNvPicPr preferRelativeResize="0"/>
          <p:nvPr/>
        </p:nvPicPr>
        <p:blipFill rotWithShape="1">
          <a:blip r:embed="rId6">
            <a:alphaModFix/>
          </a:blip>
          <a:srcRect b="73471" l="0" r="34537" t="0"/>
          <a:stretch/>
        </p:blipFill>
        <p:spPr>
          <a:xfrm>
            <a:off x="8629531" y="6203173"/>
            <a:ext cx="3562470" cy="654828"/>
          </a:xfrm>
          <a:prstGeom prst="rect">
            <a:avLst/>
          </a:prstGeom>
          <a:noFill/>
          <a:ln>
            <a:noFill/>
          </a:ln>
          <a:effectLst>
            <a:outerShdw blurRad="50800" rotWithShape="0" algn="tl" dir="2700000" dist="38100">
              <a:srgbClr val="000000">
                <a:alpha val="40000"/>
              </a:srgbClr>
            </a:outerShdw>
          </a:effectLst>
        </p:spPr>
      </p:pic>
      <p:sp>
        <p:nvSpPr>
          <p:cNvPr id="1202" name="Google Shape;1202;p37"/>
          <p:cNvSpPr/>
          <p:nvPr/>
        </p:nvSpPr>
        <p:spPr>
          <a:xfrm>
            <a:off x="966421"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3" name="Google Shape;1203;p37"/>
          <p:cNvSpPr/>
          <p:nvPr/>
        </p:nvSpPr>
        <p:spPr>
          <a:xfrm>
            <a:off x="2598849"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4" name="Google Shape;1204;p37"/>
          <p:cNvSpPr/>
          <p:nvPr/>
        </p:nvSpPr>
        <p:spPr>
          <a:xfrm>
            <a:off x="1945451"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5" name="Google Shape;1205;p37"/>
          <p:cNvSpPr/>
          <p:nvPr/>
        </p:nvSpPr>
        <p:spPr>
          <a:xfrm>
            <a:off x="1442103"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6" name="Google Shape;1206;p37"/>
          <p:cNvSpPr/>
          <p:nvPr/>
        </p:nvSpPr>
        <p:spPr>
          <a:xfrm>
            <a:off x="309197" y="623752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7" name="Google Shape;1207;p37"/>
          <p:cNvSpPr/>
          <p:nvPr/>
        </p:nvSpPr>
        <p:spPr>
          <a:xfrm>
            <a:off x="0" y="6356016"/>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8" name="Google Shape;1208;p37"/>
          <p:cNvSpPr/>
          <p:nvPr/>
        </p:nvSpPr>
        <p:spPr>
          <a:xfrm>
            <a:off x="2359130"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9" name="Google Shape;1209;p37"/>
          <p:cNvSpPr/>
          <p:nvPr/>
        </p:nvSpPr>
        <p:spPr>
          <a:xfrm>
            <a:off x="1283614"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0" name="Google Shape;1210;p37"/>
          <p:cNvSpPr/>
          <p:nvPr/>
        </p:nvSpPr>
        <p:spPr>
          <a:xfrm>
            <a:off x="589941"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1" name="Google Shape;1211;p37"/>
          <p:cNvSpPr/>
          <p:nvPr/>
        </p:nvSpPr>
        <p:spPr>
          <a:xfrm>
            <a:off x="3159024"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2" name="Google Shape;1212;p37"/>
          <p:cNvSpPr/>
          <p:nvPr/>
        </p:nvSpPr>
        <p:spPr>
          <a:xfrm>
            <a:off x="2764125"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3" name="Google Shape;1213;p37"/>
          <p:cNvSpPr/>
          <p:nvPr/>
        </p:nvSpPr>
        <p:spPr>
          <a:xfrm>
            <a:off x="1584587"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4" name="Google Shape;1214;p37"/>
          <p:cNvSpPr/>
          <p:nvPr/>
        </p:nvSpPr>
        <p:spPr>
          <a:xfrm>
            <a:off x="3468780" y="6351558"/>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5" name="Google Shape;1215;p37"/>
          <p:cNvSpPr/>
          <p:nvPr/>
        </p:nvSpPr>
        <p:spPr>
          <a:xfrm>
            <a:off x="4414046"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6" name="Google Shape;1216;p37"/>
          <p:cNvSpPr/>
          <p:nvPr/>
        </p:nvSpPr>
        <p:spPr>
          <a:xfrm>
            <a:off x="6046473"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7" name="Google Shape;1217;p37"/>
          <p:cNvSpPr/>
          <p:nvPr/>
        </p:nvSpPr>
        <p:spPr>
          <a:xfrm>
            <a:off x="53930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8" name="Google Shape;1218;p37"/>
          <p:cNvSpPr/>
          <p:nvPr/>
        </p:nvSpPr>
        <p:spPr>
          <a:xfrm>
            <a:off x="4889728"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9" name="Google Shape;1219;p37"/>
          <p:cNvSpPr/>
          <p:nvPr/>
        </p:nvSpPr>
        <p:spPr>
          <a:xfrm>
            <a:off x="5806755"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0" name="Google Shape;1220;p37"/>
          <p:cNvSpPr/>
          <p:nvPr/>
        </p:nvSpPr>
        <p:spPr>
          <a:xfrm>
            <a:off x="4731239"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1" name="Google Shape;1221;p37"/>
          <p:cNvSpPr/>
          <p:nvPr/>
        </p:nvSpPr>
        <p:spPr>
          <a:xfrm>
            <a:off x="4037566"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2" name="Google Shape;1222;p37"/>
          <p:cNvSpPr/>
          <p:nvPr/>
        </p:nvSpPr>
        <p:spPr>
          <a:xfrm>
            <a:off x="6221527" y="635954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3" name="Google Shape;1223;p37"/>
          <p:cNvSpPr/>
          <p:nvPr/>
        </p:nvSpPr>
        <p:spPr>
          <a:xfrm>
            <a:off x="5032212"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4" name="Google Shape;1224;p37"/>
          <p:cNvSpPr txBox="1"/>
          <p:nvPr/>
        </p:nvSpPr>
        <p:spPr>
          <a:xfrm>
            <a:off x="89575" y="123825"/>
            <a:ext cx="1936800" cy="6462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46484A"/>
                </a:solidFill>
              </a:rPr>
              <a:t>Kernels</a:t>
            </a:r>
            <a:endParaRPr b="1" sz="3600">
              <a:solidFill>
                <a:srgbClr val="46484A"/>
              </a:solidFill>
              <a:latin typeface="Arial"/>
              <a:ea typeface="Arial"/>
              <a:cs typeface="Arial"/>
              <a:sym typeface="Arial"/>
            </a:endParaRPr>
          </a:p>
        </p:txBody>
      </p:sp>
      <p:sp>
        <p:nvSpPr>
          <p:cNvPr id="1225" name="Google Shape;1225;p37"/>
          <p:cNvSpPr txBox="1"/>
          <p:nvPr/>
        </p:nvSpPr>
        <p:spPr>
          <a:xfrm>
            <a:off x="225525" y="1106000"/>
            <a:ext cx="3883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u="sng">
                <a:latin typeface="Calibri"/>
                <a:ea typeface="Calibri"/>
                <a:cs typeface="Calibri"/>
                <a:sym typeface="Calibri"/>
              </a:rPr>
              <a:t>SVM parameters</a:t>
            </a:r>
            <a:endParaRPr b="1" sz="3600" u="sng">
              <a:latin typeface="Calibri"/>
              <a:ea typeface="Calibri"/>
              <a:cs typeface="Calibri"/>
              <a:sym typeface="Calibri"/>
            </a:endParaRPr>
          </a:p>
        </p:txBody>
      </p:sp>
      <p:sp>
        <p:nvSpPr>
          <p:cNvPr id="1226" name="Google Shape;1226;p37"/>
          <p:cNvSpPr txBox="1"/>
          <p:nvPr/>
        </p:nvSpPr>
        <p:spPr>
          <a:xfrm>
            <a:off x="589950" y="1905575"/>
            <a:ext cx="92511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Calibri"/>
                <a:ea typeface="Calibri"/>
                <a:cs typeface="Calibri"/>
                <a:sym typeface="Calibri"/>
              </a:rPr>
              <a:t>use SVM software package (e.g. liblinear, libsvm,...)</a:t>
            </a:r>
            <a:endParaRPr sz="3000">
              <a:latin typeface="Calibri"/>
              <a:ea typeface="Calibri"/>
              <a:cs typeface="Calibri"/>
              <a:sym typeface="Calibri"/>
            </a:endParaRPr>
          </a:p>
          <a:p>
            <a:pPr indent="0" lvl="0" marL="0" rtl="0" algn="l">
              <a:spcBef>
                <a:spcPts val="0"/>
              </a:spcBef>
              <a:spcAft>
                <a:spcPts val="0"/>
              </a:spcAft>
              <a:buNone/>
            </a:pPr>
            <a:r>
              <a:rPr b="1" lang="en-US" sz="3600">
                <a:solidFill>
                  <a:schemeClr val="dk1"/>
                </a:solidFill>
                <a:latin typeface="Calibri"/>
                <a:ea typeface="Calibri"/>
                <a:cs typeface="Calibri"/>
                <a:sym typeface="Calibri"/>
              </a:rPr>
              <a:t>need to chose:</a:t>
            </a:r>
            <a:endParaRPr b="1" sz="36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Char char="●"/>
            </a:pPr>
            <a:r>
              <a:rPr b="1" lang="en-US" sz="3000">
                <a:solidFill>
                  <a:schemeClr val="dk1"/>
                </a:solidFill>
                <a:latin typeface="Calibri"/>
                <a:ea typeface="Calibri"/>
                <a:cs typeface="Calibri"/>
                <a:sym typeface="Calibri"/>
              </a:rPr>
              <a:t>C </a:t>
            </a:r>
            <a:endParaRPr b="1" sz="30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Char char="●"/>
            </a:pPr>
            <a:r>
              <a:rPr b="1" lang="en-US" sz="3000">
                <a:solidFill>
                  <a:schemeClr val="dk1"/>
                </a:solidFill>
                <a:latin typeface="Calibri"/>
                <a:ea typeface="Calibri"/>
                <a:cs typeface="Calibri"/>
                <a:sym typeface="Calibri"/>
              </a:rPr>
              <a:t>kernel</a:t>
            </a:r>
            <a:endParaRPr b="1" sz="3000">
              <a:solidFill>
                <a:schemeClr val="dk1"/>
              </a:solidFill>
              <a:latin typeface="Calibri"/>
              <a:ea typeface="Calibri"/>
              <a:cs typeface="Calibri"/>
              <a:sym typeface="Calibri"/>
            </a:endParaRPr>
          </a:p>
          <a:p>
            <a:pPr indent="0" lvl="0" marL="0" rtl="0" algn="l">
              <a:spcBef>
                <a:spcPts val="0"/>
              </a:spcBef>
              <a:spcAft>
                <a:spcPts val="0"/>
              </a:spcAft>
              <a:buNone/>
            </a:pPr>
            <a:r>
              <a:t/>
            </a:r>
            <a:endParaRPr b="1" sz="3000">
              <a:solidFill>
                <a:schemeClr val="dk1"/>
              </a:solidFill>
              <a:latin typeface="Calibri"/>
              <a:ea typeface="Calibri"/>
              <a:cs typeface="Calibri"/>
              <a:sym typeface="Calibri"/>
            </a:endParaRPr>
          </a:p>
          <a:p>
            <a:pPr indent="0" lvl="0" marL="0" rtl="0" algn="l">
              <a:spcBef>
                <a:spcPts val="0"/>
              </a:spcBef>
              <a:spcAft>
                <a:spcPts val="0"/>
              </a:spcAft>
              <a:buNone/>
            </a:pPr>
            <a:r>
              <a:rPr b="1" lang="en-US" sz="3600">
                <a:solidFill>
                  <a:schemeClr val="dk1"/>
                </a:solidFill>
                <a:latin typeface="Calibri"/>
                <a:ea typeface="Calibri"/>
                <a:cs typeface="Calibri"/>
                <a:sym typeface="Calibri"/>
              </a:rPr>
              <a:t>more parameters:</a:t>
            </a:r>
            <a:endParaRPr b="1" sz="3600">
              <a:solidFill>
                <a:schemeClr val="dk1"/>
              </a:solidFill>
              <a:latin typeface="Calibri"/>
              <a:ea typeface="Calibri"/>
              <a:cs typeface="Calibri"/>
              <a:sym typeface="Calibri"/>
            </a:endParaRPr>
          </a:p>
          <a:p>
            <a:pPr indent="0" lvl="0" marL="0" rtl="0" algn="l">
              <a:spcBef>
                <a:spcPts val="0"/>
              </a:spcBef>
              <a:spcAft>
                <a:spcPts val="0"/>
              </a:spcAft>
              <a:buNone/>
            </a:pPr>
            <a:r>
              <a:rPr b="1" lang="en-US" sz="3000">
                <a:highlight>
                  <a:srgbClr val="FFFFFF"/>
                </a:highlight>
                <a:latin typeface="Calibri"/>
                <a:ea typeface="Calibri"/>
                <a:cs typeface="Calibri"/>
                <a:sym typeface="Calibri"/>
              </a:rPr>
              <a:t>σ, degree, </a:t>
            </a:r>
            <a:r>
              <a:rPr b="1" lang="en-US" sz="3000">
                <a:solidFill>
                  <a:schemeClr val="dk1"/>
                </a:solidFill>
                <a:latin typeface="Calibri"/>
                <a:ea typeface="Calibri"/>
                <a:cs typeface="Calibri"/>
                <a:sym typeface="Calibri"/>
              </a:rPr>
              <a:t>gamma, </a:t>
            </a:r>
            <a:r>
              <a:rPr lang="en-US" sz="3000">
                <a:solidFill>
                  <a:srgbClr val="202124"/>
                </a:solidFill>
                <a:highlight>
                  <a:srgbClr val="FFFFFF"/>
                </a:highlight>
                <a:latin typeface="Calibri"/>
                <a:ea typeface="Calibri"/>
                <a:cs typeface="Calibri"/>
                <a:sym typeface="Calibri"/>
              </a:rPr>
              <a:t> </a:t>
            </a:r>
            <a:r>
              <a:rPr b="1" lang="en-US" sz="3000">
                <a:highlight>
                  <a:srgbClr val="FFFFFF"/>
                </a:highlight>
                <a:latin typeface="Calibri"/>
                <a:ea typeface="Calibri"/>
                <a:cs typeface="Calibri"/>
                <a:sym typeface="Calibri"/>
              </a:rPr>
              <a:t>…...</a:t>
            </a:r>
            <a:endParaRPr b="1" sz="3000">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pic>
        <p:nvPicPr>
          <p:cNvPr id="1231" name="Google Shape;1231;p38"/>
          <p:cNvPicPr preferRelativeResize="0"/>
          <p:nvPr/>
        </p:nvPicPr>
        <p:blipFill rotWithShape="1">
          <a:blip r:embed="rId3">
            <a:alphaModFix/>
          </a:blip>
          <a:srcRect b="0" l="0" r="0" t="0"/>
          <a:stretch/>
        </p:blipFill>
        <p:spPr>
          <a:xfrm>
            <a:off x="11110705" y="123825"/>
            <a:ext cx="930903" cy="982164"/>
          </a:xfrm>
          <a:prstGeom prst="rect">
            <a:avLst/>
          </a:prstGeom>
          <a:noFill/>
          <a:ln>
            <a:noFill/>
          </a:ln>
        </p:spPr>
      </p:pic>
      <p:sp>
        <p:nvSpPr>
          <p:cNvPr id="1232" name="Google Shape;1232;p38"/>
          <p:cNvSpPr/>
          <p:nvPr/>
        </p:nvSpPr>
        <p:spPr>
          <a:xfrm>
            <a:off x="6502657" y="6263532"/>
            <a:ext cx="1344964" cy="49846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3" name="Google Shape;1233;p38"/>
          <p:cNvSpPr/>
          <p:nvPr/>
        </p:nvSpPr>
        <p:spPr>
          <a:xfrm>
            <a:off x="3777283" y="6242359"/>
            <a:ext cx="1344964" cy="49846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4" name="Google Shape;1234;p38"/>
          <p:cNvSpPr/>
          <p:nvPr/>
        </p:nvSpPr>
        <p:spPr>
          <a:xfrm>
            <a:off x="6948494" y="6263532"/>
            <a:ext cx="1344964" cy="49846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5" name="Google Shape;1235;p38"/>
          <p:cNvSpPr/>
          <p:nvPr/>
        </p:nvSpPr>
        <p:spPr>
          <a:xfrm>
            <a:off x="8580922" y="6251647"/>
            <a:ext cx="1344964" cy="49846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6" name="Google Shape;1236;p38"/>
          <p:cNvSpPr/>
          <p:nvPr/>
        </p:nvSpPr>
        <p:spPr>
          <a:xfrm>
            <a:off x="7927524" y="6250531"/>
            <a:ext cx="1344964" cy="49846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7" name="Google Shape;1237;p38"/>
          <p:cNvSpPr/>
          <p:nvPr/>
        </p:nvSpPr>
        <p:spPr>
          <a:xfrm>
            <a:off x="7424176" y="6250531"/>
            <a:ext cx="1344964" cy="49846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8" name="Google Shape;1238;p38"/>
          <p:cNvSpPr/>
          <p:nvPr/>
        </p:nvSpPr>
        <p:spPr>
          <a:xfrm>
            <a:off x="8341203" y="6343014"/>
            <a:ext cx="1344964" cy="49846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9" name="Google Shape;1239;p38"/>
          <p:cNvSpPr/>
          <p:nvPr/>
        </p:nvSpPr>
        <p:spPr>
          <a:xfrm>
            <a:off x="7265687" y="6330013"/>
            <a:ext cx="1344964" cy="49846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0" name="Google Shape;1240;p38"/>
          <p:cNvSpPr/>
          <p:nvPr/>
        </p:nvSpPr>
        <p:spPr>
          <a:xfrm>
            <a:off x="6572014" y="6356016"/>
            <a:ext cx="1344964" cy="49846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1" name="Google Shape;1241;p38"/>
          <p:cNvSpPr/>
          <p:nvPr/>
        </p:nvSpPr>
        <p:spPr>
          <a:xfrm>
            <a:off x="9141097" y="6238274"/>
            <a:ext cx="1344964" cy="49846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2" name="Google Shape;1242;p38"/>
          <p:cNvSpPr/>
          <p:nvPr/>
        </p:nvSpPr>
        <p:spPr>
          <a:xfrm>
            <a:off x="8746198" y="6347100"/>
            <a:ext cx="1344964" cy="49846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3" name="Google Shape;1243;p38"/>
          <p:cNvSpPr/>
          <p:nvPr/>
        </p:nvSpPr>
        <p:spPr>
          <a:xfrm>
            <a:off x="7566660" y="6356016"/>
            <a:ext cx="1344964" cy="49846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4" name="Google Shape;1244;p38"/>
          <p:cNvSpPr/>
          <p:nvPr/>
        </p:nvSpPr>
        <p:spPr>
          <a:xfrm>
            <a:off x="9368179" y="6356016"/>
            <a:ext cx="2812953" cy="49846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245" name="Google Shape;1245;p38"/>
          <p:cNvPicPr preferRelativeResize="0"/>
          <p:nvPr/>
        </p:nvPicPr>
        <p:blipFill rotWithShape="1">
          <a:blip r:embed="rId4">
            <a:alphaModFix/>
          </a:blip>
          <a:srcRect b="73472" l="0" r="34539" t="0"/>
          <a:stretch/>
        </p:blipFill>
        <p:spPr>
          <a:xfrm>
            <a:off x="7938169" y="6074100"/>
            <a:ext cx="4245498" cy="780376"/>
          </a:xfrm>
          <a:prstGeom prst="rect">
            <a:avLst/>
          </a:prstGeom>
          <a:noFill/>
          <a:ln>
            <a:noFill/>
          </a:ln>
          <a:effectLst>
            <a:outerShdw blurRad="50800" rotWithShape="0" algn="tl" dir="2700000" dist="38100">
              <a:srgbClr val="000000">
                <a:alpha val="40000"/>
              </a:srgbClr>
            </a:outerShdw>
          </a:effectLst>
        </p:spPr>
      </p:pic>
      <p:pic>
        <p:nvPicPr>
          <p:cNvPr id="1246" name="Google Shape;1246;p38"/>
          <p:cNvPicPr preferRelativeResize="0"/>
          <p:nvPr/>
        </p:nvPicPr>
        <p:blipFill rotWithShape="1">
          <a:blip r:embed="rId5">
            <a:alphaModFix/>
          </a:blip>
          <a:srcRect b="73472" l="0" r="34539" t="0"/>
          <a:stretch/>
        </p:blipFill>
        <p:spPr>
          <a:xfrm>
            <a:off x="7146304" y="5930537"/>
            <a:ext cx="5045696" cy="927463"/>
          </a:xfrm>
          <a:prstGeom prst="rect">
            <a:avLst/>
          </a:prstGeom>
          <a:noFill/>
          <a:ln>
            <a:noFill/>
          </a:ln>
          <a:effectLst>
            <a:outerShdw blurRad="50800" rotWithShape="0" algn="tl" dir="2700000" dist="38100">
              <a:srgbClr val="000000">
                <a:alpha val="40000"/>
              </a:srgbClr>
            </a:outerShdw>
          </a:effectLst>
        </p:spPr>
      </p:pic>
      <p:sp>
        <p:nvSpPr>
          <p:cNvPr id="1247" name="Google Shape;1247;p38"/>
          <p:cNvSpPr txBox="1"/>
          <p:nvPr/>
        </p:nvSpPr>
        <p:spPr>
          <a:xfrm>
            <a:off x="10244217" y="6473196"/>
            <a:ext cx="1936915" cy="369332"/>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Grow Through</a:t>
            </a:r>
            <a:endParaRPr/>
          </a:p>
        </p:txBody>
      </p:sp>
      <p:pic>
        <p:nvPicPr>
          <p:cNvPr id="1248" name="Google Shape;1248;p38"/>
          <p:cNvPicPr preferRelativeResize="0"/>
          <p:nvPr/>
        </p:nvPicPr>
        <p:blipFill rotWithShape="1">
          <a:blip r:embed="rId6">
            <a:alphaModFix/>
          </a:blip>
          <a:srcRect b="73472" l="0" r="34539" t="0"/>
          <a:stretch/>
        </p:blipFill>
        <p:spPr>
          <a:xfrm>
            <a:off x="8629531" y="6203173"/>
            <a:ext cx="3562469" cy="654827"/>
          </a:xfrm>
          <a:prstGeom prst="rect">
            <a:avLst/>
          </a:prstGeom>
          <a:noFill/>
          <a:ln>
            <a:noFill/>
          </a:ln>
          <a:effectLst>
            <a:outerShdw blurRad="50800" rotWithShape="0" algn="tl" dir="2700000" dist="38100">
              <a:srgbClr val="000000">
                <a:alpha val="40000"/>
              </a:srgbClr>
            </a:outerShdw>
          </a:effectLst>
        </p:spPr>
      </p:pic>
      <p:sp>
        <p:nvSpPr>
          <p:cNvPr id="1249" name="Google Shape;1249;p38"/>
          <p:cNvSpPr/>
          <p:nvPr/>
        </p:nvSpPr>
        <p:spPr>
          <a:xfrm>
            <a:off x="966421" y="6263532"/>
            <a:ext cx="1344964" cy="49846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0" name="Google Shape;1250;p38"/>
          <p:cNvSpPr/>
          <p:nvPr/>
        </p:nvSpPr>
        <p:spPr>
          <a:xfrm>
            <a:off x="2598849" y="6251647"/>
            <a:ext cx="1344964" cy="49846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1" name="Google Shape;1251;p38"/>
          <p:cNvSpPr/>
          <p:nvPr/>
        </p:nvSpPr>
        <p:spPr>
          <a:xfrm>
            <a:off x="1945451" y="6250531"/>
            <a:ext cx="1344964" cy="49846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2" name="Google Shape;1252;p38"/>
          <p:cNvSpPr/>
          <p:nvPr/>
        </p:nvSpPr>
        <p:spPr>
          <a:xfrm>
            <a:off x="1442103" y="6250531"/>
            <a:ext cx="1344964" cy="49846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3" name="Google Shape;1253;p38"/>
          <p:cNvSpPr/>
          <p:nvPr/>
        </p:nvSpPr>
        <p:spPr>
          <a:xfrm>
            <a:off x="309197" y="6237529"/>
            <a:ext cx="1344964" cy="49846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4" name="Google Shape;1254;p38"/>
          <p:cNvSpPr/>
          <p:nvPr/>
        </p:nvSpPr>
        <p:spPr>
          <a:xfrm>
            <a:off x="0" y="6356016"/>
            <a:ext cx="1344964" cy="49846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5" name="Google Shape;1255;p38"/>
          <p:cNvSpPr/>
          <p:nvPr/>
        </p:nvSpPr>
        <p:spPr>
          <a:xfrm>
            <a:off x="2359130" y="6343014"/>
            <a:ext cx="1344964" cy="49846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6" name="Google Shape;1256;p38"/>
          <p:cNvSpPr/>
          <p:nvPr/>
        </p:nvSpPr>
        <p:spPr>
          <a:xfrm>
            <a:off x="1283614" y="6330013"/>
            <a:ext cx="1344964" cy="49846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7" name="Google Shape;1257;p38"/>
          <p:cNvSpPr/>
          <p:nvPr/>
        </p:nvSpPr>
        <p:spPr>
          <a:xfrm>
            <a:off x="589941" y="6356016"/>
            <a:ext cx="1344964" cy="49846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8" name="Google Shape;1258;p38"/>
          <p:cNvSpPr/>
          <p:nvPr/>
        </p:nvSpPr>
        <p:spPr>
          <a:xfrm>
            <a:off x="3159024" y="6238274"/>
            <a:ext cx="1344964" cy="49846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9" name="Google Shape;1259;p38"/>
          <p:cNvSpPr/>
          <p:nvPr/>
        </p:nvSpPr>
        <p:spPr>
          <a:xfrm>
            <a:off x="2764125" y="6347100"/>
            <a:ext cx="1344964" cy="49846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0" name="Google Shape;1260;p38"/>
          <p:cNvSpPr/>
          <p:nvPr/>
        </p:nvSpPr>
        <p:spPr>
          <a:xfrm>
            <a:off x="1584587" y="6356016"/>
            <a:ext cx="1344964" cy="49846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1" name="Google Shape;1261;p38"/>
          <p:cNvSpPr/>
          <p:nvPr/>
        </p:nvSpPr>
        <p:spPr>
          <a:xfrm>
            <a:off x="3468780" y="6351558"/>
            <a:ext cx="1344964" cy="49846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2" name="Google Shape;1262;p38"/>
          <p:cNvSpPr/>
          <p:nvPr/>
        </p:nvSpPr>
        <p:spPr>
          <a:xfrm>
            <a:off x="4414046" y="6263532"/>
            <a:ext cx="1344964" cy="49846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3" name="Google Shape;1263;p38"/>
          <p:cNvSpPr/>
          <p:nvPr/>
        </p:nvSpPr>
        <p:spPr>
          <a:xfrm>
            <a:off x="6046473" y="6251647"/>
            <a:ext cx="1344964" cy="49846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4" name="Google Shape;1264;p38"/>
          <p:cNvSpPr/>
          <p:nvPr/>
        </p:nvSpPr>
        <p:spPr>
          <a:xfrm>
            <a:off x="5393076" y="6250531"/>
            <a:ext cx="1344964" cy="49846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5" name="Google Shape;1265;p38"/>
          <p:cNvSpPr/>
          <p:nvPr/>
        </p:nvSpPr>
        <p:spPr>
          <a:xfrm>
            <a:off x="4889728" y="6250531"/>
            <a:ext cx="1344964" cy="49846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6" name="Google Shape;1266;p38"/>
          <p:cNvSpPr/>
          <p:nvPr/>
        </p:nvSpPr>
        <p:spPr>
          <a:xfrm>
            <a:off x="5806755" y="6343014"/>
            <a:ext cx="1344964" cy="49846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7" name="Google Shape;1267;p38"/>
          <p:cNvSpPr/>
          <p:nvPr/>
        </p:nvSpPr>
        <p:spPr>
          <a:xfrm>
            <a:off x="4731239" y="6330013"/>
            <a:ext cx="1344964" cy="49846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8" name="Google Shape;1268;p38"/>
          <p:cNvSpPr/>
          <p:nvPr/>
        </p:nvSpPr>
        <p:spPr>
          <a:xfrm>
            <a:off x="4037566" y="6356016"/>
            <a:ext cx="1344964" cy="49846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9" name="Google Shape;1269;p38"/>
          <p:cNvSpPr/>
          <p:nvPr/>
        </p:nvSpPr>
        <p:spPr>
          <a:xfrm>
            <a:off x="6221527" y="6359540"/>
            <a:ext cx="1344964" cy="49846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0" name="Google Shape;1270;p38"/>
          <p:cNvSpPr/>
          <p:nvPr/>
        </p:nvSpPr>
        <p:spPr>
          <a:xfrm>
            <a:off x="5032212" y="6356016"/>
            <a:ext cx="1344964" cy="49846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1" name="Google Shape;1271;p38"/>
          <p:cNvSpPr txBox="1"/>
          <p:nvPr/>
        </p:nvSpPr>
        <p:spPr>
          <a:xfrm flipH="1">
            <a:off x="2188087" y="2133600"/>
            <a:ext cx="7033200" cy="1938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2000">
                <a:solidFill>
                  <a:srgbClr val="FF0000"/>
                </a:solidFill>
                <a:latin typeface="Arial"/>
                <a:ea typeface="Arial"/>
                <a:cs typeface="Arial"/>
                <a:sym typeface="Arial"/>
              </a:rPr>
              <a:t>Goodbye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15"/>
          <p:cNvPicPr preferRelativeResize="0"/>
          <p:nvPr/>
        </p:nvPicPr>
        <p:blipFill rotWithShape="1">
          <a:blip r:embed="rId3">
            <a:alphaModFix/>
          </a:blip>
          <a:srcRect b="0" l="0" r="0" t="0"/>
          <a:stretch/>
        </p:blipFill>
        <p:spPr>
          <a:xfrm>
            <a:off x="11110705" y="123825"/>
            <a:ext cx="930903" cy="982164"/>
          </a:xfrm>
          <a:prstGeom prst="rect">
            <a:avLst/>
          </a:prstGeom>
          <a:noFill/>
          <a:ln>
            <a:noFill/>
          </a:ln>
        </p:spPr>
      </p:pic>
      <p:sp>
        <p:nvSpPr>
          <p:cNvPr id="144" name="Google Shape;144;p15"/>
          <p:cNvSpPr/>
          <p:nvPr/>
        </p:nvSpPr>
        <p:spPr>
          <a:xfrm>
            <a:off x="6502657"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 name="Google Shape;145;p15"/>
          <p:cNvSpPr/>
          <p:nvPr/>
        </p:nvSpPr>
        <p:spPr>
          <a:xfrm>
            <a:off x="3777283" y="624235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15"/>
          <p:cNvSpPr/>
          <p:nvPr/>
        </p:nvSpPr>
        <p:spPr>
          <a:xfrm>
            <a:off x="6948494"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15"/>
          <p:cNvSpPr/>
          <p:nvPr/>
        </p:nvSpPr>
        <p:spPr>
          <a:xfrm>
            <a:off x="8580922"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 name="Google Shape;148;p15"/>
          <p:cNvSpPr/>
          <p:nvPr/>
        </p:nvSpPr>
        <p:spPr>
          <a:xfrm>
            <a:off x="7927524"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 name="Google Shape;149;p15"/>
          <p:cNvSpPr/>
          <p:nvPr/>
        </p:nvSpPr>
        <p:spPr>
          <a:xfrm>
            <a:off x="74241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 name="Google Shape;150;p15"/>
          <p:cNvSpPr/>
          <p:nvPr/>
        </p:nvSpPr>
        <p:spPr>
          <a:xfrm>
            <a:off x="8341203"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15"/>
          <p:cNvSpPr/>
          <p:nvPr/>
        </p:nvSpPr>
        <p:spPr>
          <a:xfrm>
            <a:off x="7265687"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 name="Google Shape;152;p15"/>
          <p:cNvSpPr/>
          <p:nvPr/>
        </p:nvSpPr>
        <p:spPr>
          <a:xfrm>
            <a:off x="6572014"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Google Shape;153;p15"/>
          <p:cNvSpPr/>
          <p:nvPr/>
        </p:nvSpPr>
        <p:spPr>
          <a:xfrm>
            <a:off x="9141097"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 name="Google Shape;154;p15"/>
          <p:cNvSpPr/>
          <p:nvPr/>
        </p:nvSpPr>
        <p:spPr>
          <a:xfrm>
            <a:off x="8746198"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 name="Google Shape;155;p15"/>
          <p:cNvSpPr/>
          <p:nvPr/>
        </p:nvSpPr>
        <p:spPr>
          <a:xfrm>
            <a:off x="7566660"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 name="Google Shape;156;p15"/>
          <p:cNvSpPr/>
          <p:nvPr/>
        </p:nvSpPr>
        <p:spPr>
          <a:xfrm>
            <a:off x="9368179" y="6356016"/>
            <a:ext cx="2813100" cy="4986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57" name="Google Shape;157;p15"/>
          <p:cNvPicPr preferRelativeResize="0"/>
          <p:nvPr/>
        </p:nvPicPr>
        <p:blipFill rotWithShape="1">
          <a:blip r:embed="rId4">
            <a:alphaModFix/>
          </a:blip>
          <a:srcRect b="73471" l="0" r="34537" t="0"/>
          <a:stretch/>
        </p:blipFill>
        <p:spPr>
          <a:xfrm>
            <a:off x="7938169" y="6074100"/>
            <a:ext cx="4245499" cy="780375"/>
          </a:xfrm>
          <a:prstGeom prst="rect">
            <a:avLst/>
          </a:prstGeom>
          <a:noFill/>
          <a:ln>
            <a:noFill/>
          </a:ln>
          <a:effectLst>
            <a:outerShdw blurRad="50800" rotWithShape="0" algn="tl" dir="2700000" dist="38100">
              <a:srgbClr val="000000">
                <a:alpha val="40000"/>
              </a:srgbClr>
            </a:outerShdw>
          </a:effectLst>
        </p:spPr>
      </p:pic>
      <p:pic>
        <p:nvPicPr>
          <p:cNvPr id="158" name="Google Shape;158;p15"/>
          <p:cNvPicPr preferRelativeResize="0"/>
          <p:nvPr/>
        </p:nvPicPr>
        <p:blipFill rotWithShape="1">
          <a:blip r:embed="rId5">
            <a:alphaModFix/>
          </a:blip>
          <a:srcRect b="73471" l="0" r="34537" t="0"/>
          <a:stretch/>
        </p:blipFill>
        <p:spPr>
          <a:xfrm>
            <a:off x="7146304" y="5930537"/>
            <a:ext cx="5045697" cy="927464"/>
          </a:xfrm>
          <a:prstGeom prst="rect">
            <a:avLst/>
          </a:prstGeom>
          <a:noFill/>
          <a:ln>
            <a:noFill/>
          </a:ln>
          <a:effectLst>
            <a:outerShdw blurRad="50800" rotWithShape="0" algn="tl" dir="2700000" dist="38100">
              <a:srgbClr val="000000">
                <a:alpha val="40000"/>
              </a:srgbClr>
            </a:outerShdw>
          </a:effectLst>
        </p:spPr>
      </p:pic>
      <p:sp>
        <p:nvSpPr>
          <p:cNvPr id="159" name="Google Shape;159;p15"/>
          <p:cNvSpPr txBox="1"/>
          <p:nvPr/>
        </p:nvSpPr>
        <p:spPr>
          <a:xfrm>
            <a:off x="10244217" y="6473196"/>
            <a:ext cx="1936800" cy="3693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Grow Through</a:t>
            </a:r>
            <a:endParaRPr b="1" sz="1800">
              <a:solidFill>
                <a:schemeClr val="dk1"/>
              </a:solidFill>
              <a:latin typeface="Arial"/>
              <a:ea typeface="Arial"/>
              <a:cs typeface="Arial"/>
              <a:sym typeface="Arial"/>
            </a:endParaRPr>
          </a:p>
        </p:txBody>
      </p:sp>
      <p:pic>
        <p:nvPicPr>
          <p:cNvPr id="160" name="Google Shape;160;p15"/>
          <p:cNvPicPr preferRelativeResize="0"/>
          <p:nvPr/>
        </p:nvPicPr>
        <p:blipFill rotWithShape="1">
          <a:blip r:embed="rId6">
            <a:alphaModFix/>
          </a:blip>
          <a:srcRect b="73471" l="0" r="34537" t="0"/>
          <a:stretch/>
        </p:blipFill>
        <p:spPr>
          <a:xfrm>
            <a:off x="8629531" y="6203173"/>
            <a:ext cx="3562470" cy="654828"/>
          </a:xfrm>
          <a:prstGeom prst="rect">
            <a:avLst/>
          </a:prstGeom>
          <a:noFill/>
          <a:ln>
            <a:noFill/>
          </a:ln>
          <a:effectLst>
            <a:outerShdw blurRad="50800" rotWithShape="0" algn="tl" dir="2700000" dist="38100">
              <a:srgbClr val="000000">
                <a:alpha val="40000"/>
              </a:srgbClr>
            </a:outerShdw>
          </a:effectLst>
        </p:spPr>
      </p:pic>
      <p:sp>
        <p:nvSpPr>
          <p:cNvPr id="161" name="Google Shape;161;p15"/>
          <p:cNvSpPr/>
          <p:nvPr/>
        </p:nvSpPr>
        <p:spPr>
          <a:xfrm>
            <a:off x="966421"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p15"/>
          <p:cNvSpPr/>
          <p:nvPr/>
        </p:nvSpPr>
        <p:spPr>
          <a:xfrm>
            <a:off x="2598849"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 name="Google Shape;163;p15"/>
          <p:cNvSpPr/>
          <p:nvPr/>
        </p:nvSpPr>
        <p:spPr>
          <a:xfrm>
            <a:off x="1945451"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4" name="Google Shape;164;p15"/>
          <p:cNvSpPr/>
          <p:nvPr/>
        </p:nvSpPr>
        <p:spPr>
          <a:xfrm>
            <a:off x="1442103"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 name="Google Shape;165;p15"/>
          <p:cNvSpPr/>
          <p:nvPr/>
        </p:nvSpPr>
        <p:spPr>
          <a:xfrm>
            <a:off x="309197" y="623752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 name="Google Shape;166;p15"/>
          <p:cNvSpPr/>
          <p:nvPr/>
        </p:nvSpPr>
        <p:spPr>
          <a:xfrm>
            <a:off x="0" y="6356016"/>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 name="Google Shape;167;p15"/>
          <p:cNvSpPr/>
          <p:nvPr/>
        </p:nvSpPr>
        <p:spPr>
          <a:xfrm>
            <a:off x="2359130"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15"/>
          <p:cNvSpPr/>
          <p:nvPr/>
        </p:nvSpPr>
        <p:spPr>
          <a:xfrm>
            <a:off x="1283614"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 name="Google Shape;169;p15"/>
          <p:cNvSpPr/>
          <p:nvPr/>
        </p:nvSpPr>
        <p:spPr>
          <a:xfrm>
            <a:off x="589941"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 name="Google Shape;170;p15"/>
          <p:cNvSpPr/>
          <p:nvPr/>
        </p:nvSpPr>
        <p:spPr>
          <a:xfrm>
            <a:off x="3159024"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 name="Google Shape;171;p15"/>
          <p:cNvSpPr/>
          <p:nvPr/>
        </p:nvSpPr>
        <p:spPr>
          <a:xfrm>
            <a:off x="2764125"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2" name="Google Shape;172;p15"/>
          <p:cNvSpPr/>
          <p:nvPr/>
        </p:nvSpPr>
        <p:spPr>
          <a:xfrm>
            <a:off x="1584587"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 name="Google Shape;173;p15"/>
          <p:cNvSpPr/>
          <p:nvPr/>
        </p:nvSpPr>
        <p:spPr>
          <a:xfrm>
            <a:off x="3468780" y="6351558"/>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 name="Google Shape;174;p15"/>
          <p:cNvSpPr/>
          <p:nvPr/>
        </p:nvSpPr>
        <p:spPr>
          <a:xfrm>
            <a:off x="4414046"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 name="Google Shape;175;p15"/>
          <p:cNvSpPr/>
          <p:nvPr/>
        </p:nvSpPr>
        <p:spPr>
          <a:xfrm>
            <a:off x="6046473"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 name="Google Shape;176;p15"/>
          <p:cNvSpPr/>
          <p:nvPr/>
        </p:nvSpPr>
        <p:spPr>
          <a:xfrm>
            <a:off x="53930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 name="Google Shape;177;p15"/>
          <p:cNvSpPr/>
          <p:nvPr/>
        </p:nvSpPr>
        <p:spPr>
          <a:xfrm>
            <a:off x="4889728"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8" name="Google Shape;178;p15"/>
          <p:cNvSpPr/>
          <p:nvPr/>
        </p:nvSpPr>
        <p:spPr>
          <a:xfrm>
            <a:off x="5806755"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 name="Google Shape;179;p15"/>
          <p:cNvSpPr/>
          <p:nvPr/>
        </p:nvSpPr>
        <p:spPr>
          <a:xfrm>
            <a:off x="4731239"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0" name="Google Shape;180;p15"/>
          <p:cNvSpPr/>
          <p:nvPr/>
        </p:nvSpPr>
        <p:spPr>
          <a:xfrm>
            <a:off x="4037566"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1" name="Google Shape;181;p15"/>
          <p:cNvSpPr/>
          <p:nvPr/>
        </p:nvSpPr>
        <p:spPr>
          <a:xfrm>
            <a:off x="6221527" y="635954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Google Shape;182;p15"/>
          <p:cNvSpPr/>
          <p:nvPr/>
        </p:nvSpPr>
        <p:spPr>
          <a:xfrm>
            <a:off x="5032212"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p15"/>
          <p:cNvSpPr txBox="1"/>
          <p:nvPr/>
        </p:nvSpPr>
        <p:spPr>
          <a:xfrm>
            <a:off x="250475" y="1461700"/>
            <a:ext cx="8398500" cy="189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700">
                <a:latin typeface="Calibri"/>
                <a:ea typeface="Calibri"/>
                <a:cs typeface="Calibri"/>
                <a:sym typeface="Calibri"/>
              </a:rPr>
              <a:t>A supervised learning classification algorithm used to predict labels for categorical data.</a:t>
            </a:r>
            <a:endParaRPr sz="3700">
              <a:latin typeface="Calibri"/>
              <a:ea typeface="Calibri"/>
              <a:cs typeface="Calibri"/>
              <a:sym typeface="Calibri"/>
            </a:endParaRPr>
          </a:p>
        </p:txBody>
      </p:sp>
      <p:sp>
        <p:nvSpPr>
          <p:cNvPr id="184" name="Google Shape;184;p15"/>
          <p:cNvSpPr txBox="1"/>
          <p:nvPr/>
        </p:nvSpPr>
        <p:spPr>
          <a:xfrm>
            <a:off x="89575" y="123825"/>
            <a:ext cx="7483800" cy="6462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46484A"/>
                </a:solidFill>
              </a:rPr>
              <a:t>What is support vector machine</a:t>
            </a:r>
            <a:endParaRPr b="1" sz="3600">
              <a:solidFill>
                <a:srgbClr val="46484A"/>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16"/>
          <p:cNvPicPr preferRelativeResize="0"/>
          <p:nvPr/>
        </p:nvPicPr>
        <p:blipFill rotWithShape="1">
          <a:blip r:embed="rId3">
            <a:alphaModFix/>
          </a:blip>
          <a:srcRect b="0" l="0" r="0" t="0"/>
          <a:stretch/>
        </p:blipFill>
        <p:spPr>
          <a:xfrm>
            <a:off x="11110705" y="123825"/>
            <a:ext cx="930903" cy="982164"/>
          </a:xfrm>
          <a:prstGeom prst="rect">
            <a:avLst/>
          </a:prstGeom>
          <a:noFill/>
          <a:ln>
            <a:noFill/>
          </a:ln>
        </p:spPr>
      </p:pic>
      <p:sp>
        <p:nvSpPr>
          <p:cNvPr id="190" name="Google Shape;190;p16"/>
          <p:cNvSpPr/>
          <p:nvPr/>
        </p:nvSpPr>
        <p:spPr>
          <a:xfrm>
            <a:off x="6502657"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 name="Google Shape;191;p16"/>
          <p:cNvSpPr/>
          <p:nvPr/>
        </p:nvSpPr>
        <p:spPr>
          <a:xfrm>
            <a:off x="3777283" y="624235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2" name="Google Shape;192;p16"/>
          <p:cNvSpPr/>
          <p:nvPr/>
        </p:nvSpPr>
        <p:spPr>
          <a:xfrm>
            <a:off x="6948494"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3" name="Google Shape;193;p16"/>
          <p:cNvSpPr/>
          <p:nvPr/>
        </p:nvSpPr>
        <p:spPr>
          <a:xfrm>
            <a:off x="8580922"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4" name="Google Shape;194;p16"/>
          <p:cNvSpPr/>
          <p:nvPr/>
        </p:nvSpPr>
        <p:spPr>
          <a:xfrm>
            <a:off x="7927524"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5" name="Google Shape;195;p16"/>
          <p:cNvSpPr/>
          <p:nvPr/>
        </p:nvSpPr>
        <p:spPr>
          <a:xfrm>
            <a:off x="74241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6" name="Google Shape;196;p16"/>
          <p:cNvSpPr/>
          <p:nvPr/>
        </p:nvSpPr>
        <p:spPr>
          <a:xfrm>
            <a:off x="8341203"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 name="Google Shape;197;p16"/>
          <p:cNvSpPr/>
          <p:nvPr/>
        </p:nvSpPr>
        <p:spPr>
          <a:xfrm>
            <a:off x="7265687"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Google Shape;198;p16"/>
          <p:cNvSpPr/>
          <p:nvPr/>
        </p:nvSpPr>
        <p:spPr>
          <a:xfrm>
            <a:off x="6572014"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p16"/>
          <p:cNvSpPr/>
          <p:nvPr/>
        </p:nvSpPr>
        <p:spPr>
          <a:xfrm>
            <a:off x="9141097"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Google Shape;200;p16"/>
          <p:cNvSpPr/>
          <p:nvPr/>
        </p:nvSpPr>
        <p:spPr>
          <a:xfrm>
            <a:off x="8746198"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1" name="Google Shape;201;p16"/>
          <p:cNvSpPr/>
          <p:nvPr/>
        </p:nvSpPr>
        <p:spPr>
          <a:xfrm>
            <a:off x="7566660"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2" name="Google Shape;202;p16"/>
          <p:cNvSpPr/>
          <p:nvPr/>
        </p:nvSpPr>
        <p:spPr>
          <a:xfrm>
            <a:off x="9368179" y="6356016"/>
            <a:ext cx="2813100" cy="4986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03" name="Google Shape;203;p16"/>
          <p:cNvPicPr preferRelativeResize="0"/>
          <p:nvPr/>
        </p:nvPicPr>
        <p:blipFill rotWithShape="1">
          <a:blip r:embed="rId4">
            <a:alphaModFix/>
          </a:blip>
          <a:srcRect b="73471" l="0" r="34537" t="0"/>
          <a:stretch/>
        </p:blipFill>
        <p:spPr>
          <a:xfrm>
            <a:off x="7938169" y="6074100"/>
            <a:ext cx="4245499" cy="780375"/>
          </a:xfrm>
          <a:prstGeom prst="rect">
            <a:avLst/>
          </a:prstGeom>
          <a:noFill/>
          <a:ln>
            <a:noFill/>
          </a:ln>
          <a:effectLst>
            <a:outerShdw blurRad="50800" rotWithShape="0" algn="tl" dir="2700000" dist="38100">
              <a:srgbClr val="000000">
                <a:alpha val="40000"/>
              </a:srgbClr>
            </a:outerShdw>
          </a:effectLst>
        </p:spPr>
      </p:pic>
      <p:pic>
        <p:nvPicPr>
          <p:cNvPr id="204" name="Google Shape;204;p16"/>
          <p:cNvPicPr preferRelativeResize="0"/>
          <p:nvPr/>
        </p:nvPicPr>
        <p:blipFill rotWithShape="1">
          <a:blip r:embed="rId5">
            <a:alphaModFix/>
          </a:blip>
          <a:srcRect b="73471" l="0" r="34537" t="0"/>
          <a:stretch/>
        </p:blipFill>
        <p:spPr>
          <a:xfrm>
            <a:off x="7146304" y="5930537"/>
            <a:ext cx="5045697" cy="927464"/>
          </a:xfrm>
          <a:prstGeom prst="rect">
            <a:avLst/>
          </a:prstGeom>
          <a:noFill/>
          <a:ln>
            <a:noFill/>
          </a:ln>
          <a:effectLst>
            <a:outerShdw blurRad="50800" rotWithShape="0" algn="tl" dir="2700000" dist="38100">
              <a:srgbClr val="000000">
                <a:alpha val="40000"/>
              </a:srgbClr>
            </a:outerShdw>
          </a:effectLst>
        </p:spPr>
      </p:pic>
      <p:sp>
        <p:nvSpPr>
          <p:cNvPr id="205" name="Google Shape;205;p16"/>
          <p:cNvSpPr txBox="1"/>
          <p:nvPr/>
        </p:nvSpPr>
        <p:spPr>
          <a:xfrm>
            <a:off x="10244217" y="6473196"/>
            <a:ext cx="1936800" cy="3693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Grow Through</a:t>
            </a:r>
            <a:endParaRPr b="1" sz="1800">
              <a:solidFill>
                <a:schemeClr val="dk1"/>
              </a:solidFill>
              <a:latin typeface="Arial"/>
              <a:ea typeface="Arial"/>
              <a:cs typeface="Arial"/>
              <a:sym typeface="Arial"/>
            </a:endParaRPr>
          </a:p>
        </p:txBody>
      </p:sp>
      <p:pic>
        <p:nvPicPr>
          <p:cNvPr id="206" name="Google Shape;206;p16"/>
          <p:cNvPicPr preferRelativeResize="0"/>
          <p:nvPr/>
        </p:nvPicPr>
        <p:blipFill rotWithShape="1">
          <a:blip r:embed="rId6">
            <a:alphaModFix/>
          </a:blip>
          <a:srcRect b="73471" l="0" r="34537" t="0"/>
          <a:stretch/>
        </p:blipFill>
        <p:spPr>
          <a:xfrm>
            <a:off x="8629531" y="6203173"/>
            <a:ext cx="3562470" cy="654828"/>
          </a:xfrm>
          <a:prstGeom prst="rect">
            <a:avLst/>
          </a:prstGeom>
          <a:noFill/>
          <a:ln>
            <a:noFill/>
          </a:ln>
          <a:effectLst>
            <a:outerShdw blurRad="50800" rotWithShape="0" algn="tl" dir="2700000" dist="38100">
              <a:srgbClr val="000000">
                <a:alpha val="40000"/>
              </a:srgbClr>
            </a:outerShdw>
          </a:effectLst>
        </p:spPr>
      </p:pic>
      <p:sp>
        <p:nvSpPr>
          <p:cNvPr id="207" name="Google Shape;207;p16"/>
          <p:cNvSpPr/>
          <p:nvPr/>
        </p:nvSpPr>
        <p:spPr>
          <a:xfrm>
            <a:off x="966421"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8" name="Google Shape;208;p16"/>
          <p:cNvSpPr/>
          <p:nvPr/>
        </p:nvSpPr>
        <p:spPr>
          <a:xfrm>
            <a:off x="2598849"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9" name="Google Shape;209;p16"/>
          <p:cNvSpPr/>
          <p:nvPr/>
        </p:nvSpPr>
        <p:spPr>
          <a:xfrm>
            <a:off x="1945451"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0" name="Google Shape;210;p16"/>
          <p:cNvSpPr/>
          <p:nvPr/>
        </p:nvSpPr>
        <p:spPr>
          <a:xfrm>
            <a:off x="1442103"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Google Shape;211;p16"/>
          <p:cNvSpPr/>
          <p:nvPr/>
        </p:nvSpPr>
        <p:spPr>
          <a:xfrm>
            <a:off x="309197" y="623752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2" name="Google Shape;212;p16"/>
          <p:cNvSpPr/>
          <p:nvPr/>
        </p:nvSpPr>
        <p:spPr>
          <a:xfrm>
            <a:off x="0" y="6356016"/>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p16"/>
          <p:cNvSpPr/>
          <p:nvPr/>
        </p:nvSpPr>
        <p:spPr>
          <a:xfrm>
            <a:off x="2359130"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16"/>
          <p:cNvSpPr/>
          <p:nvPr/>
        </p:nvSpPr>
        <p:spPr>
          <a:xfrm>
            <a:off x="1283614"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5" name="Google Shape;215;p16"/>
          <p:cNvSpPr/>
          <p:nvPr/>
        </p:nvSpPr>
        <p:spPr>
          <a:xfrm>
            <a:off x="589941"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6" name="Google Shape;216;p16"/>
          <p:cNvSpPr/>
          <p:nvPr/>
        </p:nvSpPr>
        <p:spPr>
          <a:xfrm>
            <a:off x="3159024"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7" name="Google Shape;217;p16"/>
          <p:cNvSpPr/>
          <p:nvPr/>
        </p:nvSpPr>
        <p:spPr>
          <a:xfrm>
            <a:off x="2764125"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8" name="Google Shape;218;p16"/>
          <p:cNvSpPr/>
          <p:nvPr/>
        </p:nvSpPr>
        <p:spPr>
          <a:xfrm>
            <a:off x="1584587"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p16"/>
          <p:cNvSpPr/>
          <p:nvPr/>
        </p:nvSpPr>
        <p:spPr>
          <a:xfrm>
            <a:off x="3468780" y="6351558"/>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0" name="Google Shape;220;p16"/>
          <p:cNvSpPr/>
          <p:nvPr/>
        </p:nvSpPr>
        <p:spPr>
          <a:xfrm>
            <a:off x="4414046"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p16"/>
          <p:cNvSpPr/>
          <p:nvPr/>
        </p:nvSpPr>
        <p:spPr>
          <a:xfrm>
            <a:off x="6046473"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16"/>
          <p:cNvSpPr/>
          <p:nvPr/>
        </p:nvSpPr>
        <p:spPr>
          <a:xfrm>
            <a:off x="53930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p16"/>
          <p:cNvSpPr/>
          <p:nvPr/>
        </p:nvSpPr>
        <p:spPr>
          <a:xfrm>
            <a:off x="4889728"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4" name="Google Shape;224;p16"/>
          <p:cNvSpPr/>
          <p:nvPr/>
        </p:nvSpPr>
        <p:spPr>
          <a:xfrm>
            <a:off x="5806755"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 name="Google Shape;225;p16"/>
          <p:cNvSpPr/>
          <p:nvPr/>
        </p:nvSpPr>
        <p:spPr>
          <a:xfrm>
            <a:off x="4731239"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6" name="Google Shape;226;p16"/>
          <p:cNvSpPr/>
          <p:nvPr/>
        </p:nvSpPr>
        <p:spPr>
          <a:xfrm>
            <a:off x="4037566"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16"/>
          <p:cNvSpPr/>
          <p:nvPr/>
        </p:nvSpPr>
        <p:spPr>
          <a:xfrm>
            <a:off x="6221527" y="635954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16"/>
          <p:cNvSpPr/>
          <p:nvPr/>
        </p:nvSpPr>
        <p:spPr>
          <a:xfrm>
            <a:off x="5032212"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16"/>
          <p:cNvSpPr txBox="1"/>
          <p:nvPr/>
        </p:nvSpPr>
        <p:spPr>
          <a:xfrm>
            <a:off x="89575" y="123825"/>
            <a:ext cx="7483800" cy="6462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46484A"/>
                </a:solidFill>
              </a:rPr>
              <a:t>What is support vector machine</a:t>
            </a:r>
            <a:endParaRPr b="1" sz="3600">
              <a:solidFill>
                <a:srgbClr val="46484A"/>
              </a:solidFill>
              <a:latin typeface="Arial"/>
              <a:ea typeface="Arial"/>
              <a:cs typeface="Arial"/>
              <a:sym typeface="Arial"/>
            </a:endParaRPr>
          </a:p>
        </p:txBody>
      </p:sp>
      <p:pic>
        <p:nvPicPr>
          <p:cNvPr id="230" name="Google Shape;230;p16"/>
          <p:cNvPicPr preferRelativeResize="0"/>
          <p:nvPr/>
        </p:nvPicPr>
        <p:blipFill>
          <a:blip r:embed="rId7">
            <a:alphaModFix/>
          </a:blip>
          <a:stretch>
            <a:fillRect/>
          </a:stretch>
        </p:blipFill>
        <p:spPr>
          <a:xfrm>
            <a:off x="5477900" y="2139650"/>
            <a:ext cx="5734050" cy="3819525"/>
          </a:xfrm>
          <a:prstGeom prst="rect">
            <a:avLst/>
          </a:prstGeom>
          <a:noFill/>
          <a:ln>
            <a:noFill/>
          </a:ln>
        </p:spPr>
      </p:pic>
      <p:sp>
        <p:nvSpPr>
          <p:cNvPr id="231" name="Google Shape;231;p16"/>
          <p:cNvSpPr txBox="1"/>
          <p:nvPr/>
        </p:nvSpPr>
        <p:spPr>
          <a:xfrm>
            <a:off x="589950" y="1601175"/>
            <a:ext cx="41376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600">
                <a:latin typeface="Calibri"/>
                <a:ea typeface="Calibri"/>
                <a:cs typeface="Calibri"/>
                <a:sym typeface="Calibri"/>
              </a:rPr>
              <a:t>if y = 1?</a:t>
            </a:r>
            <a:endParaRPr sz="3600">
              <a:latin typeface="Calibri"/>
              <a:ea typeface="Calibri"/>
              <a:cs typeface="Calibri"/>
              <a:sym typeface="Calibri"/>
            </a:endParaRPr>
          </a:p>
          <a:p>
            <a:pPr indent="0" lvl="0" marL="0" rtl="0" algn="l">
              <a:spcBef>
                <a:spcPts val="0"/>
              </a:spcBef>
              <a:spcAft>
                <a:spcPts val="0"/>
              </a:spcAft>
              <a:buNone/>
            </a:pPr>
            <a:r>
              <a:t/>
            </a:r>
            <a:endParaRPr sz="3600">
              <a:latin typeface="Calibri"/>
              <a:ea typeface="Calibri"/>
              <a:cs typeface="Calibri"/>
              <a:sym typeface="Calibri"/>
            </a:endParaRPr>
          </a:p>
          <a:p>
            <a:pPr indent="0" lvl="0" marL="0" rtl="0" algn="l">
              <a:spcBef>
                <a:spcPts val="0"/>
              </a:spcBef>
              <a:spcAft>
                <a:spcPts val="0"/>
              </a:spcAft>
              <a:buNone/>
            </a:pPr>
            <a:r>
              <a:rPr lang="en-US" sz="3600">
                <a:latin typeface="Calibri"/>
                <a:ea typeface="Calibri"/>
                <a:cs typeface="Calibri"/>
                <a:sym typeface="Calibri"/>
              </a:rPr>
              <a:t>if y = 0? </a:t>
            </a:r>
            <a:endParaRPr sz="3600">
              <a:latin typeface="Calibri"/>
              <a:ea typeface="Calibri"/>
              <a:cs typeface="Calibri"/>
              <a:sym typeface="Calibri"/>
            </a:endParaRPr>
          </a:p>
        </p:txBody>
      </p:sp>
      <p:pic>
        <p:nvPicPr>
          <p:cNvPr id="232" name="Google Shape;232;p16"/>
          <p:cNvPicPr preferRelativeResize="0"/>
          <p:nvPr/>
        </p:nvPicPr>
        <p:blipFill>
          <a:blip r:embed="rId8">
            <a:alphaModFix/>
          </a:blip>
          <a:stretch>
            <a:fillRect/>
          </a:stretch>
        </p:blipFill>
        <p:spPr>
          <a:xfrm>
            <a:off x="6496425" y="977600"/>
            <a:ext cx="3200400" cy="1162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17"/>
          <p:cNvPicPr preferRelativeResize="0"/>
          <p:nvPr/>
        </p:nvPicPr>
        <p:blipFill rotWithShape="1">
          <a:blip r:embed="rId3">
            <a:alphaModFix/>
          </a:blip>
          <a:srcRect b="0" l="0" r="0" t="0"/>
          <a:stretch/>
        </p:blipFill>
        <p:spPr>
          <a:xfrm>
            <a:off x="11110705" y="123825"/>
            <a:ext cx="930903" cy="982164"/>
          </a:xfrm>
          <a:prstGeom prst="rect">
            <a:avLst/>
          </a:prstGeom>
          <a:noFill/>
          <a:ln>
            <a:noFill/>
          </a:ln>
        </p:spPr>
      </p:pic>
      <p:sp>
        <p:nvSpPr>
          <p:cNvPr id="238" name="Google Shape;238;p17"/>
          <p:cNvSpPr/>
          <p:nvPr/>
        </p:nvSpPr>
        <p:spPr>
          <a:xfrm>
            <a:off x="6502657"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 name="Google Shape;239;p17"/>
          <p:cNvSpPr/>
          <p:nvPr/>
        </p:nvSpPr>
        <p:spPr>
          <a:xfrm>
            <a:off x="3777283" y="624235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0" name="Google Shape;240;p17"/>
          <p:cNvSpPr/>
          <p:nvPr/>
        </p:nvSpPr>
        <p:spPr>
          <a:xfrm>
            <a:off x="6948494"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1" name="Google Shape;241;p17"/>
          <p:cNvSpPr/>
          <p:nvPr/>
        </p:nvSpPr>
        <p:spPr>
          <a:xfrm>
            <a:off x="8580922"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2" name="Google Shape;242;p17"/>
          <p:cNvSpPr/>
          <p:nvPr/>
        </p:nvSpPr>
        <p:spPr>
          <a:xfrm>
            <a:off x="7927524"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3" name="Google Shape;243;p17"/>
          <p:cNvSpPr/>
          <p:nvPr/>
        </p:nvSpPr>
        <p:spPr>
          <a:xfrm>
            <a:off x="74241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4" name="Google Shape;244;p17"/>
          <p:cNvSpPr/>
          <p:nvPr/>
        </p:nvSpPr>
        <p:spPr>
          <a:xfrm>
            <a:off x="8341203"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5" name="Google Shape;245;p17"/>
          <p:cNvSpPr/>
          <p:nvPr/>
        </p:nvSpPr>
        <p:spPr>
          <a:xfrm>
            <a:off x="7265687"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p17"/>
          <p:cNvSpPr/>
          <p:nvPr/>
        </p:nvSpPr>
        <p:spPr>
          <a:xfrm>
            <a:off x="6572014"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7" name="Google Shape;247;p17"/>
          <p:cNvSpPr/>
          <p:nvPr/>
        </p:nvSpPr>
        <p:spPr>
          <a:xfrm>
            <a:off x="9141097"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 name="Google Shape;248;p17"/>
          <p:cNvSpPr/>
          <p:nvPr/>
        </p:nvSpPr>
        <p:spPr>
          <a:xfrm>
            <a:off x="8746198"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9" name="Google Shape;249;p17"/>
          <p:cNvSpPr/>
          <p:nvPr/>
        </p:nvSpPr>
        <p:spPr>
          <a:xfrm>
            <a:off x="7566660"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0" name="Google Shape;250;p17"/>
          <p:cNvSpPr/>
          <p:nvPr/>
        </p:nvSpPr>
        <p:spPr>
          <a:xfrm>
            <a:off x="9368179" y="6356016"/>
            <a:ext cx="2813100" cy="4986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51" name="Google Shape;251;p17"/>
          <p:cNvPicPr preferRelativeResize="0"/>
          <p:nvPr/>
        </p:nvPicPr>
        <p:blipFill rotWithShape="1">
          <a:blip r:embed="rId4">
            <a:alphaModFix/>
          </a:blip>
          <a:srcRect b="73471" l="0" r="34537" t="0"/>
          <a:stretch/>
        </p:blipFill>
        <p:spPr>
          <a:xfrm>
            <a:off x="7938169" y="6074100"/>
            <a:ext cx="4245499" cy="780375"/>
          </a:xfrm>
          <a:prstGeom prst="rect">
            <a:avLst/>
          </a:prstGeom>
          <a:noFill/>
          <a:ln>
            <a:noFill/>
          </a:ln>
          <a:effectLst>
            <a:outerShdw blurRad="50800" rotWithShape="0" algn="tl" dir="2700000" dist="38100">
              <a:srgbClr val="000000">
                <a:alpha val="40000"/>
              </a:srgbClr>
            </a:outerShdw>
          </a:effectLst>
        </p:spPr>
      </p:pic>
      <p:pic>
        <p:nvPicPr>
          <p:cNvPr id="252" name="Google Shape;252;p17"/>
          <p:cNvPicPr preferRelativeResize="0"/>
          <p:nvPr/>
        </p:nvPicPr>
        <p:blipFill rotWithShape="1">
          <a:blip r:embed="rId5">
            <a:alphaModFix/>
          </a:blip>
          <a:srcRect b="73471" l="0" r="34537" t="0"/>
          <a:stretch/>
        </p:blipFill>
        <p:spPr>
          <a:xfrm>
            <a:off x="7146304" y="5930537"/>
            <a:ext cx="5045697" cy="927464"/>
          </a:xfrm>
          <a:prstGeom prst="rect">
            <a:avLst/>
          </a:prstGeom>
          <a:noFill/>
          <a:ln>
            <a:noFill/>
          </a:ln>
          <a:effectLst>
            <a:outerShdw blurRad="50800" rotWithShape="0" algn="tl" dir="2700000" dist="38100">
              <a:srgbClr val="000000">
                <a:alpha val="40000"/>
              </a:srgbClr>
            </a:outerShdw>
          </a:effectLst>
        </p:spPr>
      </p:pic>
      <p:sp>
        <p:nvSpPr>
          <p:cNvPr id="253" name="Google Shape;253;p17"/>
          <p:cNvSpPr txBox="1"/>
          <p:nvPr/>
        </p:nvSpPr>
        <p:spPr>
          <a:xfrm>
            <a:off x="10244217" y="6473196"/>
            <a:ext cx="1936800" cy="3693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Grow Through</a:t>
            </a:r>
            <a:endParaRPr b="1" sz="1800">
              <a:solidFill>
                <a:schemeClr val="dk1"/>
              </a:solidFill>
              <a:latin typeface="Arial"/>
              <a:ea typeface="Arial"/>
              <a:cs typeface="Arial"/>
              <a:sym typeface="Arial"/>
            </a:endParaRPr>
          </a:p>
        </p:txBody>
      </p:sp>
      <p:pic>
        <p:nvPicPr>
          <p:cNvPr id="254" name="Google Shape;254;p17"/>
          <p:cNvPicPr preferRelativeResize="0"/>
          <p:nvPr/>
        </p:nvPicPr>
        <p:blipFill rotWithShape="1">
          <a:blip r:embed="rId6">
            <a:alphaModFix/>
          </a:blip>
          <a:srcRect b="73471" l="0" r="34537" t="0"/>
          <a:stretch/>
        </p:blipFill>
        <p:spPr>
          <a:xfrm>
            <a:off x="8629531" y="6203173"/>
            <a:ext cx="3562470" cy="654828"/>
          </a:xfrm>
          <a:prstGeom prst="rect">
            <a:avLst/>
          </a:prstGeom>
          <a:noFill/>
          <a:ln>
            <a:noFill/>
          </a:ln>
          <a:effectLst>
            <a:outerShdw blurRad="50800" rotWithShape="0" algn="tl" dir="2700000" dist="38100">
              <a:srgbClr val="000000">
                <a:alpha val="40000"/>
              </a:srgbClr>
            </a:outerShdw>
          </a:effectLst>
        </p:spPr>
      </p:pic>
      <p:sp>
        <p:nvSpPr>
          <p:cNvPr id="255" name="Google Shape;255;p17"/>
          <p:cNvSpPr/>
          <p:nvPr/>
        </p:nvSpPr>
        <p:spPr>
          <a:xfrm>
            <a:off x="966421"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6" name="Google Shape;256;p17"/>
          <p:cNvSpPr/>
          <p:nvPr/>
        </p:nvSpPr>
        <p:spPr>
          <a:xfrm>
            <a:off x="2598849"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7" name="Google Shape;257;p17"/>
          <p:cNvSpPr/>
          <p:nvPr/>
        </p:nvSpPr>
        <p:spPr>
          <a:xfrm>
            <a:off x="1945451"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8" name="Google Shape;258;p17"/>
          <p:cNvSpPr/>
          <p:nvPr/>
        </p:nvSpPr>
        <p:spPr>
          <a:xfrm>
            <a:off x="1442103"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9" name="Google Shape;259;p17"/>
          <p:cNvSpPr/>
          <p:nvPr/>
        </p:nvSpPr>
        <p:spPr>
          <a:xfrm>
            <a:off x="309197" y="623752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0" name="Google Shape;260;p17"/>
          <p:cNvSpPr/>
          <p:nvPr/>
        </p:nvSpPr>
        <p:spPr>
          <a:xfrm>
            <a:off x="0" y="6356016"/>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1" name="Google Shape;261;p17"/>
          <p:cNvSpPr/>
          <p:nvPr/>
        </p:nvSpPr>
        <p:spPr>
          <a:xfrm>
            <a:off x="2359130"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2" name="Google Shape;262;p17"/>
          <p:cNvSpPr/>
          <p:nvPr/>
        </p:nvSpPr>
        <p:spPr>
          <a:xfrm>
            <a:off x="1283614"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3" name="Google Shape;263;p17"/>
          <p:cNvSpPr/>
          <p:nvPr/>
        </p:nvSpPr>
        <p:spPr>
          <a:xfrm>
            <a:off x="589941"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4" name="Google Shape;264;p17"/>
          <p:cNvSpPr/>
          <p:nvPr/>
        </p:nvSpPr>
        <p:spPr>
          <a:xfrm>
            <a:off x="3159024"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5" name="Google Shape;265;p17"/>
          <p:cNvSpPr/>
          <p:nvPr/>
        </p:nvSpPr>
        <p:spPr>
          <a:xfrm>
            <a:off x="2764125"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6" name="Google Shape;266;p17"/>
          <p:cNvSpPr/>
          <p:nvPr/>
        </p:nvSpPr>
        <p:spPr>
          <a:xfrm>
            <a:off x="1584587"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7" name="Google Shape;267;p17"/>
          <p:cNvSpPr/>
          <p:nvPr/>
        </p:nvSpPr>
        <p:spPr>
          <a:xfrm>
            <a:off x="3468780" y="6351558"/>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8" name="Google Shape;268;p17"/>
          <p:cNvSpPr/>
          <p:nvPr/>
        </p:nvSpPr>
        <p:spPr>
          <a:xfrm>
            <a:off x="4414046"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9" name="Google Shape;269;p17"/>
          <p:cNvSpPr/>
          <p:nvPr/>
        </p:nvSpPr>
        <p:spPr>
          <a:xfrm>
            <a:off x="6046473"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0" name="Google Shape;270;p17"/>
          <p:cNvSpPr/>
          <p:nvPr/>
        </p:nvSpPr>
        <p:spPr>
          <a:xfrm>
            <a:off x="53930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1" name="Google Shape;271;p17"/>
          <p:cNvSpPr/>
          <p:nvPr/>
        </p:nvSpPr>
        <p:spPr>
          <a:xfrm>
            <a:off x="4889728"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2" name="Google Shape;272;p17"/>
          <p:cNvSpPr/>
          <p:nvPr/>
        </p:nvSpPr>
        <p:spPr>
          <a:xfrm>
            <a:off x="5806755"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3" name="Google Shape;273;p17"/>
          <p:cNvSpPr/>
          <p:nvPr/>
        </p:nvSpPr>
        <p:spPr>
          <a:xfrm>
            <a:off x="4731239"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4" name="Google Shape;274;p17"/>
          <p:cNvSpPr/>
          <p:nvPr/>
        </p:nvSpPr>
        <p:spPr>
          <a:xfrm>
            <a:off x="4037566"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5" name="Google Shape;275;p17"/>
          <p:cNvSpPr/>
          <p:nvPr/>
        </p:nvSpPr>
        <p:spPr>
          <a:xfrm>
            <a:off x="6221527" y="635954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6" name="Google Shape;276;p17"/>
          <p:cNvSpPr/>
          <p:nvPr/>
        </p:nvSpPr>
        <p:spPr>
          <a:xfrm>
            <a:off x="5032212"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77" name="Google Shape;277;p17"/>
          <p:cNvPicPr preferRelativeResize="0"/>
          <p:nvPr/>
        </p:nvPicPr>
        <p:blipFill>
          <a:blip r:embed="rId7">
            <a:alphaModFix/>
          </a:blip>
          <a:stretch>
            <a:fillRect/>
          </a:stretch>
        </p:blipFill>
        <p:spPr>
          <a:xfrm>
            <a:off x="656825" y="2847975"/>
            <a:ext cx="3200400" cy="1162050"/>
          </a:xfrm>
          <a:prstGeom prst="rect">
            <a:avLst/>
          </a:prstGeom>
          <a:noFill/>
          <a:ln>
            <a:noFill/>
          </a:ln>
        </p:spPr>
      </p:pic>
      <p:pic>
        <p:nvPicPr>
          <p:cNvPr id="278" name="Google Shape;278;p17"/>
          <p:cNvPicPr preferRelativeResize="0"/>
          <p:nvPr/>
        </p:nvPicPr>
        <p:blipFill>
          <a:blip r:embed="rId8">
            <a:alphaModFix/>
          </a:blip>
          <a:stretch>
            <a:fillRect/>
          </a:stretch>
        </p:blipFill>
        <p:spPr>
          <a:xfrm>
            <a:off x="531050" y="1829425"/>
            <a:ext cx="6600825" cy="762000"/>
          </a:xfrm>
          <a:prstGeom prst="rect">
            <a:avLst/>
          </a:prstGeom>
          <a:noFill/>
          <a:ln>
            <a:noFill/>
          </a:ln>
        </p:spPr>
      </p:pic>
      <p:sp>
        <p:nvSpPr>
          <p:cNvPr id="279" name="Google Shape;279;p17"/>
          <p:cNvSpPr txBox="1"/>
          <p:nvPr/>
        </p:nvSpPr>
        <p:spPr>
          <a:xfrm>
            <a:off x="89575" y="123825"/>
            <a:ext cx="3379200" cy="6462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46484A"/>
                </a:solidFill>
              </a:rPr>
              <a:t>Cost Function</a:t>
            </a:r>
            <a:endParaRPr b="1" sz="3600">
              <a:solidFill>
                <a:srgbClr val="46484A"/>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18"/>
          <p:cNvPicPr preferRelativeResize="0"/>
          <p:nvPr/>
        </p:nvPicPr>
        <p:blipFill rotWithShape="1">
          <a:blip r:embed="rId3">
            <a:alphaModFix/>
          </a:blip>
          <a:srcRect b="0" l="0" r="0" t="0"/>
          <a:stretch/>
        </p:blipFill>
        <p:spPr>
          <a:xfrm>
            <a:off x="11110705" y="123825"/>
            <a:ext cx="930903" cy="982164"/>
          </a:xfrm>
          <a:prstGeom prst="rect">
            <a:avLst/>
          </a:prstGeom>
          <a:noFill/>
          <a:ln>
            <a:noFill/>
          </a:ln>
        </p:spPr>
      </p:pic>
      <p:sp>
        <p:nvSpPr>
          <p:cNvPr id="285" name="Google Shape;285;p18"/>
          <p:cNvSpPr/>
          <p:nvPr/>
        </p:nvSpPr>
        <p:spPr>
          <a:xfrm>
            <a:off x="6502657"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6" name="Google Shape;286;p18"/>
          <p:cNvSpPr/>
          <p:nvPr/>
        </p:nvSpPr>
        <p:spPr>
          <a:xfrm>
            <a:off x="3777283" y="624235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7" name="Google Shape;287;p18"/>
          <p:cNvSpPr/>
          <p:nvPr/>
        </p:nvSpPr>
        <p:spPr>
          <a:xfrm>
            <a:off x="6948494"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8" name="Google Shape;288;p18"/>
          <p:cNvSpPr/>
          <p:nvPr/>
        </p:nvSpPr>
        <p:spPr>
          <a:xfrm>
            <a:off x="8580922"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9" name="Google Shape;289;p18"/>
          <p:cNvSpPr/>
          <p:nvPr/>
        </p:nvSpPr>
        <p:spPr>
          <a:xfrm>
            <a:off x="7927524"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0" name="Google Shape;290;p18"/>
          <p:cNvSpPr/>
          <p:nvPr/>
        </p:nvSpPr>
        <p:spPr>
          <a:xfrm>
            <a:off x="74241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1" name="Google Shape;291;p18"/>
          <p:cNvSpPr/>
          <p:nvPr/>
        </p:nvSpPr>
        <p:spPr>
          <a:xfrm>
            <a:off x="8341203"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2" name="Google Shape;292;p18"/>
          <p:cNvSpPr/>
          <p:nvPr/>
        </p:nvSpPr>
        <p:spPr>
          <a:xfrm>
            <a:off x="7265687"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3" name="Google Shape;293;p18"/>
          <p:cNvSpPr/>
          <p:nvPr/>
        </p:nvSpPr>
        <p:spPr>
          <a:xfrm>
            <a:off x="6572014"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4" name="Google Shape;294;p18"/>
          <p:cNvSpPr/>
          <p:nvPr/>
        </p:nvSpPr>
        <p:spPr>
          <a:xfrm>
            <a:off x="9141097"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5" name="Google Shape;295;p18"/>
          <p:cNvSpPr/>
          <p:nvPr/>
        </p:nvSpPr>
        <p:spPr>
          <a:xfrm>
            <a:off x="8746198"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6" name="Google Shape;296;p18"/>
          <p:cNvSpPr/>
          <p:nvPr/>
        </p:nvSpPr>
        <p:spPr>
          <a:xfrm>
            <a:off x="7566660"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7" name="Google Shape;297;p18"/>
          <p:cNvSpPr/>
          <p:nvPr/>
        </p:nvSpPr>
        <p:spPr>
          <a:xfrm>
            <a:off x="9368179" y="6356016"/>
            <a:ext cx="2813100" cy="4986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98" name="Google Shape;298;p18"/>
          <p:cNvPicPr preferRelativeResize="0"/>
          <p:nvPr/>
        </p:nvPicPr>
        <p:blipFill rotWithShape="1">
          <a:blip r:embed="rId4">
            <a:alphaModFix/>
          </a:blip>
          <a:srcRect b="73471" l="0" r="34537" t="0"/>
          <a:stretch/>
        </p:blipFill>
        <p:spPr>
          <a:xfrm>
            <a:off x="7938169" y="6074100"/>
            <a:ext cx="4245499" cy="780375"/>
          </a:xfrm>
          <a:prstGeom prst="rect">
            <a:avLst/>
          </a:prstGeom>
          <a:noFill/>
          <a:ln>
            <a:noFill/>
          </a:ln>
          <a:effectLst>
            <a:outerShdw blurRad="50800" rotWithShape="0" algn="tl" dir="2700000" dist="38100">
              <a:srgbClr val="000000">
                <a:alpha val="40000"/>
              </a:srgbClr>
            </a:outerShdw>
          </a:effectLst>
        </p:spPr>
      </p:pic>
      <p:pic>
        <p:nvPicPr>
          <p:cNvPr id="299" name="Google Shape;299;p18"/>
          <p:cNvPicPr preferRelativeResize="0"/>
          <p:nvPr/>
        </p:nvPicPr>
        <p:blipFill rotWithShape="1">
          <a:blip r:embed="rId5">
            <a:alphaModFix/>
          </a:blip>
          <a:srcRect b="73471" l="0" r="34537" t="0"/>
          <a:stretch/>
        </p:blipFill>
        <p:spPr>
          <a:xfrm>
            <a:off x="7146304" y="5930537"/>
            <a:ext cx="5045697" cy="927464"/>
          </a:xfrm>
          <a:prstGeom prst="rect">
            <a:avLst/>
          </a:prstGeom>
          <a:noFill/>
          <a:ln>
            <a:noFill/>
          </a:ln>
          <a:effectLst>
            <a:outerShdw blurRad="50800" rotWithShape="0" algn="tl" dir="2700000" dist="38100">
              <a:srgbClr val="000000">
                <a:alpha val="40000"/>
              </a:srgbClr>
            </a:outerShdw>
          </a:effectLst>
        </p:spPr>
      </p:pic>
      <p:sp>
        <p:nvSpPr>
          <p:cNvPr id="300" name="Google Shape;300;p18"/>
          <p:cNvSpPr txBox="1"/>
          <p:nvPr/>
        </p:nvSpPr>
        <p:spPr>
          <a:xfrm>
            <a:off x="10244217" y="6473196"/>
            <a:ext cx="1936800" cy="3693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Grow Through</a:t>
            </a:r>
            <a:endParaRPr b="1" sz="1800">
              <a:solidFill>
                <a:schemeClr val="dk1"/>
              </a:solidFill>
              <a:latin typeface="Arial"/>
              <a:ea typeface="Arial"/>
              <a:cs typeface="Arial"/>
              <a:sym typeface="Arial"/>
            </a:endParaRPr>
          </a:p>
        </p:txBody>
      </p:sp>
      <p:pic>
        <p:nvPicPr>
          <p:cNvPr id="301" name="Google Shape;301;p18"/>
          <p:cNvPicPr preferRelativeResize="0"/>
          <p:nvPr/>
        </p:nvPicPr>
        <p:blipFill rotWithShape="1">
          <a:blip r:embed="rId6">
            <a:alphaModFix/>
          </a:blip>
          <a:srcRect b="73471" l="0" r="34537" t="0"/>
          <a:stretch/>
        </p:blipFill>
        <p:spPr>
          <a:xfrm>
            <a:off x="8629531" y="6203173"/>
            <a:ext cx="3562470" cy="654828"/>
          </a:xfrm>
          <a:prstGeom prst="rect">
            <a:avLst/>
          </a:prstGeom>
          <a:noFill/>
          <a:ln>
            <a:noFill/>
          </a:ln>
          <a:effectLst>
            <a:outerShdw blurRad="50800" rotWithShape="0" algn="tl" dir="2700000" dist="38100">
              <a:srgbClr val="000000">
                <a:alpha val="40000"/>
              </a:srgbClr>
            </a:outerShdw>
          </a:effectLst>
        </p:spPr>
      </p:pic>
      <p:sp>
        <p:nvSpPr>
          <p:cNvPr id="302" name="Google Shape;302;p18"/>
          <p:cNvSpPr/>
          <p:nvPr/>
        </p:nvSpPr>
        <p:spPr>
          <a:xfrm>
            <a:off x="966421"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3" name="Google Shape;303;p18"/>
          <p:cNvSpPr/>
          <p:nvPr/>
        </p:nvSpPr>
        <p:spPr>
          <a:xfrm>
            <a:off x="2598849"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4" name="Google Shape;304;p18"/>
          <p:cNvSpPr/>
          <p:nvPr/>
        </p:nvSpPr>
        <p:spPr>
          <a:xfrm>
            <a:off x="1945451"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5" name="Google Shape;305;p18"/>
          <p:cNvSpPr/>
          <p:nvPr/>
        </p:nvSpPr>
        <p:spPr>
          <a:xfrm>
            <a:off x="1442103"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6" name="Google Shape;306;p18"/>
          <p:cNvSpPr/>
          <p:nvPr/>
        </p:nvSpPr>
        <p:spPr>
          <a:xfrm>
            <a:off x="309197" y="623752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7" name="Google Shape;307;p18"/>
          <p:cNvSpPr/>
          <p:nvPr/>
        </p:nvSpPr>
        <p:spPr>
          <a:xfrm>
            <a:off x="0" y="6356016"/>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8" name="Google Shape;308;p18"/>
          <p:cNvSpPr/>
          <p:nvPr/>
        </p:nvSpPr>
        <p:spPr>
          <a:xfrm>
            <a:off x="2359130"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9" name="Google Shape;309;p18"/>
          <p:cNvSpPr/>
          <p:nvPr/>
        </p:nvSpPr>
        <p:spPr>
          <a:xfrm>
            <a:off x="1283614"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0" name="Google Shape;310;p18"/>
          <p:cNvSpPr/>
          <p:nvPr/>
        </p:nvSpPr>
        <p:spPr>
          <a:xfrm>
            <a:off x="589941"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1" name="Google Shape;311;p18"/>
          <p:cNvSpPr/>
          <p:nvPr/>
        </p:nvSpPr>
        <p:spPr>
          <a:xfrm>
            <a:off x="3159024"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2" name="Google Shape;312;p18"/>
          <p:cNvSpPr/>
          <p:nvPr/>
        </p:nvSpPr>
        <p:spPr>
          <a:xfrm>
            <a:off x="2764125"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3" name="Google Shape;313;p18"/>
          <p:cNvSpPr/>
          <p:nvPr/>
        </p:nvSpPr>
        <p:spPr>
          <a:xfrm>
            <a:off x="1584587"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4" name="Google Shape;314;p18"/>
          <p:cNvSpPr/>
          <p:nvPr/>
        </p:nvSpPr>
        <p:spPr>
          <a:xfrm>
            <a:off x="3468780" y="6351558"/>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5" name="Google Shape;315;p18"/>
          <p:cNvSpPr/>
          <p:nvPr/>
        </p:nvSpPr>
        <p:spPr>
          <a:xfrm>
            <a:off x="4414046"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6" name="Google Shape;316;p18"/>
          <p:cNvSpPr/>
          <p:nvPr/>
        </p:nvSpPr>
        <p:spPr>
          <a:xfrm>
            <a:off x="6046473"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7" name="Google Shape;317;p18"/>
          <p:cNvSpPr/>
          <p:nvPr/>
        </p:nvSpPr>
        <p:spPr>
          <a:xfrm>
            <a:off x="53930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8" name="Google Shape;318;p18"/>
          <p:cNvSpPr/>
          <p:nvPr/>
        </p:nvSpPr>
        <p:spPr>
          <a:xfrm>
            <a:off x="4889728"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9" name="Google Shape;319;p18"/>
          <p:cNvSpPr/>
          <p:nvPr/>
        </p:nvSpPr>
        <p:spPr>
          <a:xfrm>
            <a:off x="5806755"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0" name="Google Shape;320;p18"/>
          <p:cNvSpPr/>
          <p:nvPr/>
        </p:nvSpPr>
        <p:spPr>
          <a:xfrm>
            <a:off x="4731239"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1" name="Google Shape;321;p18"/>
          <p:cNvSpPr/>
          <p:nvPr/>
        </p:nvSpPr>
        <p:spPr>
          <a:xfrm>
            <a:off x="4037566"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2" name="Google Shape;322;p18"/>
          <p:cNvSpPr/>
          <p:nvPr/>
        </p:nvSpPr>
        <p:spPr>
          <a:xfrm>
            <a:off x="6221527" y="635954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3" name="Google Shape;323;p18"/>
          <p:cNvSpPr/>
          <p:nvPr/>
        </p:nvSpPr>
        <p:spPr>
          <a:xfrm>
            <a:off x="5032212"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4" name="Google Shape;324;p18"/>
          <p:cNvSpPr txBox="1"/>
          <p:nvPr/>
        </p:nvSpPr>
        <p:spPr>
          <a:xfrm>
            <a:off x="89575" y="123825"/>
            <a:ext cx="3379200" cy="6462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46484A"/>
                </a:solidFill>
              </a:rPr>
              <a:t>Cost Function</a:t>
            </a:r>
            <a:endParaRPr b="1" sz="3600">
              <a:solidFill>
                <a:srgbClr val="46484A"/>
              </a:solidFill>
              <a:latin typeface="Arial"/>
              <a:ea typeface="Arial"/>
              <a:cs typeface="Arial"/>
              <a:sym typeface="Arial"/>
            </a:endParaRPr>
          </a:p>
        </p:txBody>
      </p:sp>
      <p:pic>
        <p:nvPicPr>
          <p:cNvPr id="325" name="Google Shape;325;p18"/>
          <p:cNvPicPr preferRelativeResize="0"/>
          <p:nvPr/>
        </p:nvPicPr>
        <p:blipFill>
          <a:blip r:embed="rId7">
            <a:alphaModFix/>
          </a:blip>
          <a:stretch>
            <a:fillRect/>
          </a:stretch>
        </p:blipFill>
        <p:spPr>
          <a:xfrm>
            <a:off x="4825500" y="1503898"/>
            <a:ext cx="6542250" cy="4172314"/>
          </a:xfrm>
          <a:prstGeom prst="rect">
            <a:avLst/>
          </a:prstGeom>
          <a:noFill/>
          <a:ln>
            <a:noFill/>
          </a:ln>
        </p:spPr>
      </p:pic>
      <p:pic>
        <p:nvPicPr>
          <p:cNvPr id="326" name="Google Shape;326;p18"/>
          <p:cNvPicPr preferRelativeResize="0"/>
          <p:nvPr/>
        </p:nvPicPr>
        <p:blipFill>
          <a:blip r:embed="rId8">
            <a:alphaModFix/>
          </a:blip>
          <a:stretch>
            <a:fillRect/>
          </a:stretch>
        </p:blipFill>
        <p:spPr>
          <a:xfrm>
            <a:off x="7265675" y="1261863"/>
            <a:ext cx="3771900" cy="1476375"/>
          </a:xfrm>
          <a:prstGeom prst="rect">
            <a:avLst/>
          </a:prstGeom>
          <a:noFill/>
          <a:ln>
            <a:noFill/>
          </a:ln>
        </p:spPr>
      </p:pic>
      <p:pic>
        <p:nvPicPr>
          <p:cNvPr id="327" name="Google Shape;327;p18"/>
          <p:cNvPicPr preferRelativeResize="0"/>
          <p:nvPr/>
        </p:nvPicPr>
        <p:blipFill>
          <a:blip r:embed="rId9">
            <a:alphaModFix/>
          </a:blip>
          <a:stretch>
            <a:fillRect/>
          </a:stretch>
        </p:blipFill>
        <p:spPr>
          <a:xfrm>
            <a:off x="364925" y="1536326"/>
            <a:ext cx="4505944" cy="927475"/>
          </a:xfrm>
          <a:prstGeom prst="rect">
            <a:avLst/>
          </a:prstGeom>
          <a:noFill/>
          <a:ln>
            <a:noFill/>
          </a:ln>
        </p:spPr>
      </p:pic>
      <p:sp>
        <p:nvSpPr>
          <p:cNvPr id="328" name="Google Shape;328;p18"/>
          <p:cNvSpPr txBox="1"/>
          <p:nvPr/>
        </p:nvSpPr>
        <p:spPr>
          <a:xfrm>
            <a:off x="7265675" y="5191625"/>
            <a:ext cx="1344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600">
                <a:solidFill>
                  <a:srgbClr val="FF0000"/>
                </a:solidFill>
                <a:latin typeface="Calibri"/>
                <a:ea typeface="Calibri"/>
                <a:cs typeface="Calibri"/>
                <a:sym typeface="Calibri"/>
              </a:rPr>
              <a:t>cost1</a:t>
            </a:r>
            <a:endParaRPr sz="3600">
              <a:solidFill>
                <a:srgbClr val="FF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19"/>
          <p:cNvPicPr preferRelativeResize="0"/>
          <p:nvPr/>
        </p:nvPicPr>
        <p:blipFill rotWithShape="1">
          <a:blip r:embed="rId3">
            <a:alphaModFix/>
          </a:blip>
          <a:srcRect b="0" l="0" r="0" t="0"/>
          <a:stretch/>
        </p:blipFill>
        <p:spPr>
          <a:xfrm>
            <a:off x="11110705" y="123825"/>
            <a:ext cx="930903" cy="982164"/>
          </a:xfrm>
          <a:prstGeom prst="rect">
            <a:avLst/>
          </a:prstGeom>
          <a:noFill/>
          <a:ln>
            <a:noFill/>
          </a:ln>
        </p:spPr>
      </p:pic>
      <p:sp>
        <p:nvSpPr>
          <p:cNvPr id="334" name="Google Shape;334;p19"/>
          <p:cNvSpPr/>
          <p:nvPr/>
        </p:nvSpPr>
        <p:spPr>
          <a:xfrm>
            <a:off x="6502657"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5" name="Google Shape;335;p19"/>
          <p:cNvSpPr/>
          <p:nvPr/>
        </p:nvSpPr>
        <p:spPr>
          <a:xfrm>
            <a:off x="3777283" y="624235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6" name="Google Shape;336;p19"/>
          <p:cNvSpPr/>
          <p:nvPr/>
        </p:nvSpPr>
        <p:spPr>
          <a:xfrm>
            <a:off x="6948494"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7" name="Google Shape;337;p19"/>
          <p:cNvSpPr/>
          <p:nvPr/>
        </p:nvSpPr>
        <p:spPr>
          <a:xfrm>
            <a:off x="8580922"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8" name="Google Shape;338;p19"/>
          <p:cNvSpPr/>
          <p:nvPr/>
        </p:nvSpPr>
        <p:spPr>
          <a:xfrm>
            <a:off x="7927524"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9" name="Google Shape;339;p19"/>
          <p:cNvSpPr/>
          <p:nvPr/>
        </p:nvSpPr>
        <p:spPr>
          <a:xfrm>
            <a:off x="74241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0" name="Google Shape;340;p19"/>
          <p:cNvSpPr/>
          <p:nvPr/>
        </p:nvSpPr>
        <p:spPr>
          <a:xfrm>
            <a:off x="8341203"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1" name="Google Shape;341;p19"/>
          <p:cNvSpPr/>
          <p:nvPr/>
        </p:nvSpPr>
        <p:spPr>
          <a:xfrm>
            <a:off x="7265687"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2" name="Google Shape;342;p19"/>
          <p:cNvSpPr/>
          <p:nvPr/>
        </p:nvSpPr>
        <p:spPr>
          <a:xfrm>
            <a:off x="6572014"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3" name="Google Shape;343;p19"/>
          <p:cNvSpPr/>
          <p:nvPr/>
        </p:nvSpPr>
        <p:spPr>
          <a:xfrm>
            <a:off x="9141097"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4" name="Google Shape;344;p19"/>
          <p:cNvSpPr/>
          <p:nvPr/>
        </p:nvSpPr>
        <p:spPr>
          <a:xfrm>
            <a:off x="8746198"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5" name="Google Shape;345;p19"/>
          <p:cNvSpPr/>
          <p:nvPr/>
        </p:nvSpPr>
        <p:spPr>
          <a:xfrm>
            <a:off x="7566660"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6" name="Google Shape;346;p19"/>
          <p:cNvSpPr/>
          <p:nvPr/>
        </p:nvSpPr>
        <p:spPr>
          <a:xfrm>
            <a:off x="9368179" y="6356016"/>
            <a:ext cx="2813100" cy="4986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47" name="Google Shape;347;p19"/>
          <p:cNvPicPr preferRelativeResize="0"/>
          <p:nvPr/>
        </p:nvPicPr>
        <p:blipFill rotWithShape="1">
          <a:blip r:embed="rId4">
            <a:alphaModFix/>
          </a:blip>
          <a:srcRect b="73471" l="0" r="34537" t="0"/>
          <a:stretch/>
        </p:blipFill>
        <p:spPr>
          <a:xfrm>
            <a:off x="7938169" y="6074100"/>
            <a:ext cx="4245499" cy="780375"/>
          </a:xfrm>
          <a:prstGeom prst="rect">
            <a:avLst/>
          </a:prstGeom>
          <a:noFill/>
          <a:ln>
            <a:noFill/>
          </a:ln>
          <a:effectLst>
            <a:outerShdw blurRad="50800" rotWithShape="0" algn="tl" dir="2700000" dist="38100">
              <a:srgbClr val="000000">
                <a:alpha val="40000"/>
              </a:srgbClr>
            </a:outerShdw>
          </a:effectLst>
        </p:spPr>
      </p:pic>
      <p:pic>
        <p:nvPicPr>
          <p:cNvPr id="348" name="Google Shape;348;p19"/>
          <p:cNvPicPr preferRelativeResize="0"/>
          <p:nvPr/>
        </p:nvPicPr>
        <p:blipFill rotWithShape="1">
          <a:blip r:embed="rId5">
            <a:alphaModFix/>
          </a:blip>
          <a:srcRect b="73471" l="0" r="34537" t="0"/>
          <a:stretch/>
        </p:blipFill>
        <p:spPr>
          <a:xfrm>
            <a:off x="7146304" y="5930537"/>
            <a:ext cx="5045697" cy="927464"/>
          </a:xfrm>
          <a:prstGeom prst="rect">
            <a:avLst/>
          </a:prstGeom>
          <a:noFill/>
          <a:ln>
            <a:noFill/>
          </a:ln>
          <a:effectLst>
            <a:outerShdw blurRad="50800" rotWithShape="0" algn="tl" dir="2700000" dist="38100">
              <a:srgbClr val="000000">
                <a:alpha val="40000"/>
              </a:srgbClr>
            </a:outerShdw>
          </a:effectLst>
        </p:spPr>
      </p:pic>
      <p:sp>
        <p:nvSpPr>
          <p:cNvPr id="349" name="Google Shape;349;p19"/>
          <p:cNvSpPr txBox="1"/>
          <p:nvPr/>
        </p:nvSpPr>
        <p:spPr>
          <a:xfrm>
            <a:off x="10244217" y="6473196"/>
            <a:ext cx="1936800" cy="3693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Grow Through</a:t>
            </a:r>
            <a:endParaRPr b="1" sz="1800">
              <a:solidFill>
                <a:schemeClr val="dk1"/>
              </a:solidFill>
              <a:latin typeface="Arial"/>
              <a:ea typeface="Arial"/>
              <a:cs typeface="Arial"/>
              <a:sym typeface="Arial"/>
            </a:endParaRPr>
          </a:p>
        </p:txBody>
      </p:sp>
      <p:pic>
        <p:nvPicPr>
          <p:cNvPr id="350" name="Google Shape;350;p19"/>
          <p:cNvPicPr preferRelativeResize="0"/>
          <p:nvPr/>
        </p:nvPicPr>
        <p:blipFill rotWithShape="1">
          <a:blip r:embed="rId6">
            <a:alphaModFix/>
          </a:blip>
          <a:srcRect b="73471" l="0" r="34537" t="0"/>
          <a:stretch/>
        </p:blipFill>
        <p:spPr>
          <a:xfrm>
            <a:off x="8629531" y="6203173"/>
            <a:ext cx="3562470" cy="654828"/>
          </a:xfrm>
          <a:prstGeom prst="rect">
            <a:avLst/>
          </a:prstGeom>
          <a:noFill/>
          <a:ln>
            <a:noFill/>
          </a:ln>
          <a:effectLst>
            <a:outerShdw blurRad="50800" rotWithShape="0" algn="tl" dir="2700000" dist="38100">
              <a:srgbClr val="000000">
                <a:alpha val="40000"/>
              </a:srgbClr>
            </a:outerShdw>
          </a:effectLst>
        </p:spPr>
      </p:pic>
      <p:sp>
        <p:nvSpPr>
          <p:cNvPr id="351" name="Google Shape;351;p19"/>
          <p:cNvSpPr/>
          <p:nvPr/>
        </p:nvSpPr>
        <p:spPr>
          <a:xfrm>
            <a:off x="966421"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2" name="Google Shape;352;p19"/>
          <p:cNvSpPr/>
          <p:nvPr/>
        </p:nvSpPr>
        <p:spPr>
          <a:xfrm>
            <a:off x="2598849"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3" name="Google Shape;353;p19"/>
          <p:cNvSpPr/>
          <p:nvPr/>
        </p:nvSpPr>
        <p:spPr>
          <a:xfrm>
            <a:off x="1945451"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4" name="Google Shape;354;p19"/>
          <p:cNvSpPr/>
          <p:nvPr/>
        </p:nvSpPr>
        <p:spPr>
          <a:xfrm>
            <a:off x="1442103"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5" name="Google Shape;355;p19"/>
          <p:cNvSpPr/>
          <p:nvPr/>
        </p:nvSpPr>
        <p:spPr>
          <a:xfrm>
            <a:off x="309197" y="623752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6" name="Google Shape;356;p19"/>
          <p:cNvSpPr/>
          <p:nvPr/>
        </p:nvSpPr>
        <p:spPr>
          <a:xfrm>
            <a:off x="0" y="6356016"/>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7" name="Google Shape;357;p19"/>
          <p:cNvSpPr/>
          <p:nvPr/>
        </p:nvSpPr>
        <p:spPr>
          <a:xfrm>
            <a:off x="2359130"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8" name="Google Shape;358;p19"/>
          <p:cNvSpPr/>
          <p:nvPr/>
        </p:nvSpPr>
        <p:spPr>
          <a:xfrm>
            <a:off x="1283614"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9" name="Google Shape;359;p19"/>
          <p:cNvSpPr/>
          <p:nvPr/>
        </p:nvSpPr>
        <p:spPr>
          <a:xfrm>
            <a:off x="589941"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0" name="Google Shape;360;p19"/>
          <p:cNvSpPr/>
          <p:nvPr/>
        </p:nvSpPr>
        <p:spPr>
          <a:xfrm>
            <a:off x="3159024"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1" name="Google Shape;361;p19"/>
          <p:cNvSpPr/>
          <p:nvPr/>
        </p:nvSpPr>
        <p:spPr>
          <a:xfrm>
            <a:off x="2764125"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2" name="Google Shape;362;p19"/>
          <p:cNvSpPr/>
          <p:nvPr/>
        </p:nvSpPr>
        <p:spPr>
          <a:xfrm>
            <a:off x="1584587"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3" name="Google Shape;363;p19"/>
          <p:cNvSpPr/>
          <p:nvPr/>
        </p:nvSpPr>
        <p:spPr>
          <a:xfrm>
            <a:off x="3468780" y="6351558"/>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4" name="Google Shape;364;p19"/>
          <p:cNvSpPr/>
          <p:nvPr/>
        </p:nvSpPr>
        <p:spPr>
          <a:xfrm>
            <a:off x="4414046"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5" name="Google Shape;365;p19"/>
          <p:cNvSpPr/>
          <p:nvPr/>
        </p:nvSpPr>
        <p:spPr>
          <a:xfrm>
            <a:off x="6046473"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6" name="Google Shape;366;p19"/>
          <p:cNvSpPr/>
          <p:nvPr/>
        </p:nvSpPr>
        <p:spPr>
          <a:xfrm>
            <a:off x="53930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7" name="Google Shape;367;p19"/>
          <p:cNvSpPr/>
          <p:nvPr/>
        </p:nvSpPr>
        <p:spPr>
          <a:xfrm>
            <a:off x="4889728"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8" name="Google Shape;368;p19"/>
          <p:cNvSpPr/>
          <p:nvPr/>
        </p:nvSpPr>
        <p:spPr>
          <a:xfrm>
            <a:off x="5806755"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9" name="Google Shape;369;p19"/>
          <p:cNvSpPr/>
          <p:nvPr/>
        </p:nvSpPr>
        <p:spPr>
          <a:xfrm>
            <a:off x="4731239"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0" name="Google Shape;370;p19"/>
          <p:cNvSpPr/>
          <p:nvPr/>
        </p:nvSpPr>
        <p:spPr>
          <a:xfrm>
            <a:off x="4037566"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1" name="Google Shape;371;p19"/>
          <p:cNvSpPr/>
          <p:nvPr/>
        </p:nvSpPr>
        <p:spPr>
          <a:xfrm>
            <a:off x="6221527" y="635954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2" name="Google Shape;372;p19"/>
          <p:cNvSpPr/>
          <p:nvPr/>
        </p:nvSpPr>
        <p:spPr>
          <a:xfrm>
            <a:off x="5032212"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73" name="Google Shape;373;p19"/>
          <p:cNvPicPr preferRelativeResize="0"/>
          <p:nvPr/>
        </p:nvPicPr>
        <p:blipFill>
          <a:blip r:embed="rId7">
            <a:alphaModFix/>
          </a:blip>
          <a:stretch>
            <a:fillRect/>
          </a:stretch>
        </p:blipFill>
        <p:spPr>
          <a:xfrm>
            <a:off x="5078963" y="1894962"/>
            <a:ext cx="6320276" cy="3675625"/>
          </a:xfrm>
          <a:prstGeom prst="rect">
            <a:avLst/>
          </a:prstGeom>
          <a:noFill/>
          <a:ln>
            <a:noFill/>
          </a:ln>
        </p:spPr>
      </p:pic>
      <p:pic>
        <p:nvPicPr>
          <p:cNvPr id="374" name="Google Shape;374;p19"/>
          <p:cNvPicPr preferRelativeResize="0"/>
          <p:nvPr/>
        </p:nvPicPr>
        <p:blipFill>
          <a:blip r:embed="rId8">
            <a:alphaModFix/>
          </a:blip>
          <a:stretch>
            <a:fillRect/>
          </a:stretch>
        </p:blipFill>
        <p:spPr>
          <a:xfrm>
            <a:off x="4887038" y="1785550"/>
            <a:ext cx="4714875" cy="1238250"/>
          </a:xfrm>
          <a:prstGeom prst="rect">
            <a:avLst/>
          </a:prstGeom>
          <a:noFill/>
          <a:ln>
            <a:noFill/>
          </a:ln>
        </p:spPr>
      </p:pic>
      <p:pic>
        <p:nvPicPr>
          <p:cNvPr id="375" name="Google Shape;375;p19"/>
          <p:cNvPicPr preferRelativeResize="0"/>
          <p:nvPr/>
        </p:nvPicPr>
        <p:blipFill>
          <a:blip r:embed="rId9">
            <a:alphaModFix/>
          </a:blip>
          <a:stretch>
            <a:fillRect/>
          </a:stretch>
        </p:blipFill>
        <p:spPr>
          <a:xfrm>
            <a:off x="364925" y="1785546"/>
            <a:ext cx="4245499" cy="555954"/>
          </a:xfrm>
          <a:prstGeom prst="rect">
            <a:avLst/>
          </a:prstGeom>
          <a:noFill/>
          <a:ln>
            <a:noFill/>
          </a:ln>
        </p:spPr>
      </p:pic>
      <p:sp>
        <p:nvSpPr>
          <p:cNvPr id="376" name="Google Shape;376;p19"/>
          <p:cNvSpPr txBox="1"/>
          <p:nvPr/>
        </p:nvSpPr>
        <p:spPr>
          <a:xfrm>
            <a:off x="89575" y="123825"/>
            <a:ext cx="3379200" cy="6462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46484A"/>
                </a:solidFill>
              </a:rPr>
              <a:t>Cost Function</a:t>
            </a:r>
            <a:endParaRPr b="1" sz="3600">
              <a:solidFill>
                <a:srgbClr val="46484A"/>
              </a:solidFill>
              <a:latin typeface="Arial"/>
              <a:ea typeface="Arial"/>
              <a:cs typeface="Arial"/>
              <a:sym typeface="Arial"/>
            </a:endParaRPr>
          </a:p>
        </p:txBody>
      </p:sp>
      <p:sp>
        <p:nvSpPr>
          <p:cNvPr id="377" name="Google Shape;377;p19"/>
          <p:cNvSpPr txBox="1"/>
          <p:nvPr/>
        </p:nvSpPr>
        <p:spPr>
          <a:xfrm>
            <a:off x="7265675" y="5191625"/>
            <a:ext cx="1344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600">
                <a:solidFill>
                  <a:srgbClr val="FF0000"/>
                </a:solidFill>
                <a:latin typeface="Calibri"/>
                <a:ea typeface="Calibri"/>
                <a:cs typeface="Calibri"/>
                <a:sym typeface="Calibri"/>
              </a:rPr>
              <a:t>cost0</a:t>
            </a:r>
            <a:endParaRPr sz="3600">
              <a:solidFill>
                <a:srgbClr val="FF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20"/>
          <p:cNvPicPr preferRelativeResize="0"/>
          <p:nvPr/>
        </p:nvPicPr>
        <p:blipFill rotWithShape="1">
          <a:blip r:embed="rId3">
            <a:alphaModFix/>
          </a:blip>
          <a:srcRect b="0" l="0" r="0" t="0"/>
          <a:stretch/>
        </p:blipFill>
        <p:spPr>
          <a:xfrm>
            <a:off x="11110705" y="123825"/>
            <a:ext cx="930903" cy="982164"/>
          </a:xfrm>
          <a:prstGeom prst="rect">
            <a:avLst/>
          </a:prstGeom>
          <a:noFill/>
          <a:ln>
            <a:noFill/>
          </a:ln>
        </p:spPr>
      </p:pic>
      <p:sp>
        <p:nvSpPr>
          <p:cNvPr id="383" name="Google Shape;383;p20"/>
          <p:cNvSpPr/>
          <p:nvPr/>
        </p:nvSpPr>
        <p:spPr>
          <a:xfrm>
            <a:off x="6502657"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4" name="Google Shape;384;p20"/>
          <p:cNvSpPr/>
          <p:nvPr/>
        </p:nvSpPr>
        <p:spPr>
          <a:xfrm>
            <a:off x="3777283" y="624235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5" name="Google Shape;385;p20"/>
          <p:cNvSpPr/>
          <p:nvPr/>
        </p:nvSpPr>
        <p:spPr>
          <a:xfrm>
            <a:off x="6948494"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6" name="Google Shape;386;p20"/>
          <p:cNvSpPr/>
          <p:nvPr/>
        </p:nvSpPr>
        <p:spPr>
          <a:xfrm>
            <a:off x="8580922"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7" name="Google Shape;387;p20"/>
          <p:cNvSpPr/>
          <p:nvPr/>
        </p:nvSpPr>
        <p:spPr>
          <a:xfrm>
            <a:off x="7927524"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8" name="Google Shape;388;p20"/>
          <p:cNvSpPr/>
          <p:nvPr/>
        </p:nvSpPr>
        <p:spPr>
          <a:xfrm>
            <a:off x="74241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9" name="Google Shape;389;p20"/>
          <p:cNvSpPr/>
          <p:nvPr/>
        </p:nvSpPr>
        <p:spPr>
          <a:xfrm>
            <a:off x="8341203"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0" name="Google Shape;390;p20"/>
          <p:cNvSpPr/>
          <p:nvPr/>
        </p:nvSpPr>
        <p:spPr>
          <a:xfrm>
            <a:off x="7265687"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1" name="Google Shape;391;p20"/>
          <p:cNvSpPr/>
          <p:nvPr/>
        </p:nvSpPr>
        <p:spPr>
          <a:xfrm>
            <a:off x="6572014"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2" name="Google Shape;392;p20"/>
          <p:cNvSpPr/>
          <p:nvPr/>
        </p:nvSpPr>
        <p:spPr>
          <a:xfrm>
            <a:off x="9141097"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3" name="Google Shape;393;p20"/>
          <p:cNvSpPr/>
          <p:nvPr/>
        </p:nvSpPr>
        <p:spPr>
          <a:xfrm>
            <a:off x="8746198"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4" name="Google Shape;394;p20"/>
          <p:cNvSpPr/>
          <p:nvPr/>
        </p:nvSpPr>
        <p:spPr>
          <a:xfrm>
            <a:off x="7566660"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5" name="Google Shape;395;p20"/>
          <p:cNvSpPr/>
          <p:nvPr/>
        </p:nvSpPr>
        <p:spPr>
          <a:xfrm>
            <a:off x="9368179" y="6356016"/>
            <a:ext cx="2813100" cy="4986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96" name="Google Shape;396;p20"/>
          <p:cNvPicPr preferRelativeResize="0"/>
          <p:nvPr/>
        </p:nvPicPr>
        <p:blipFill rotWithShape="1">
          <a:blip r:embed="rId4">
            <a:alphaModFix/>
          </a:blip>
          <a:srcRect b="73471" l="0" r="34537" t="0"/>
          <a:stretch/>
        </p:blipFill>
        <p:spPr>
          <a:xfrm>
            <a:off x="7938169" y="6074100"/>
            <a:ext cx="4245499" cy="780375"/>
          </a:xfrm>
          <a:prstGeom prst="rect">
            <a:avLst/>
          </a:prstGeom>
          <a:noFill/>
          <a:ln>
            <a:noFill/>
          </a:ln>
          <a:effectLst>
            <a:outerShdw blurRad="50800" rotWithShape="0" algn="tl" dir="2700000" dist="38100">
              <a:srgbClr val="000000">
                <a:alpha val="40000"/>
              </a:srgbClr>
            </a:outerShdw>
          </a:effectLst>
        </p:spPr>
      </p:pic>
      <p:pic>
        <p:nvPicPr>
          <p:cNvPr id="397" name="Google Shape;397;p20"/>
          <p:cNvPicPr preferRelativeResize="0"/>
          <p:nvPr/>
        </p:nvPicPr>
        <p:blipFill rotWithShape="1">
          <a:blip r:embed="rId5">
            <a:alphaModFix/>
          </a:blip>
          <a:srcRect b="73471" l="0" r="34537" t="0"/>
          <a:stretch/>
        </p:blipFill>
        <p:spPr>
          <a:xfrm>
            <a:off x="7146304" y="5930537"/>
            <a:ext cx="5045697" cy="927464"/>
          </a:xfrm>
          <a:prstGeom prst="rect">
            <a:avLst/>
          </a:prstGeom>
          <a:noFill/>
          <a:ln>
            <a:noFill/>
          </a:ln>
          <a:effectLst>
            <a:outerShdw blurRad="50800" rotWithShape="0" algn="tl" dir="2700000" dist="38100">
              <a:srgbClr val="000000">
                <a:alpha val="40000"/>
              </a:srgbClr>
            </a:outerShdw>
          </a:effectLst>
        </p:spPr>
      </p:pic>
      <p:sp>
        <p:nvSpPr>
          <p:cNvPr id="398" name="Google Shape;398;p20"/>
          <p:cNvSpPr txBox="1"/>
          <p:nvPr/>
        </p:nvSpPr>
        <p:spPr>
          <a:xfrm>
            <a:off x="10244217" y="6473196"/>
            <a:ext cx="1936800" cy="3693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Grow Through</a:t>
            </a:r>
            <a:endParaRPr b="1" sz="1800">
              <a:solidFill>
                <a:schemeClr val="dk1"/>
              </a:solidFill>
              <a:latin typeface="Arial"/>
              <a:ea typeface="Arial"/>
              <a:cs typeface="Arial"/>
              <a:sym typeface="Arial"/>
            </a:endParaRPr>
          </a:p>
        </p:txBody>
      </p:sp>
      <p:pic>
        <p:nvPicPr>
          <p:cNvPr id="399" name="Google Shape;399;p20"/>
          <p:cNvPicPr preferRelativeResize="0"/>
          <p:nvPr/>
        </p:nvPicPr>
        <p:blipFill rotWithShape="1">
          <a:blip r:embed="rId6">
            <a:alphaModFix/>
          </a:blip>
          <a:srcRect b="73471" l="0" r="34537" t="0"/>
          <a:stretch/>
        </p:blipFill>
        <p:spPr>
          <a:xfrm>
            <a:off x="8629531" y="6203173"/>
            <a:ext cx="3562470" cy="654828"/>
          </a:xfrm>
          <a:prstGeom prst="rect">
            <a:avLst/>
          </a:prstGeom>
          <a:noFill/>
          <a:ln>
            <a:noFill/>
          </a:ln>
          <a:effectLst>
            <a:outerShdw blurRad="50800" rotWithShape="0" algn="tl" dir="2700000" dist="38100">
              <a:srgbClr val="000000">
                <a:alpha val="40000"/>
              </a:srgbClr>
            </a:outerShdw>
          </a:effectLst>
        </p:spPr>
      </p:pic>
      <p:sp>
        <p:nvSpPr>
          <p:cNvPr id="400" name="Google Shape;400;p20"/>
          <p:cNvSpPr/>
          <p:nvPr/>
        </p:nvSpPr>
        <p:spPr>
          <a:xfrm>
            <a:off x="966421"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1" name="Google Shape;401;p20"/>
          <p:cNvSpPr/>
          <p:nvPr/>
        </p:nvSpPr>
        <p:spPr>
          <a:xfrm>
            <a:off x="2598849"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2" name="Google Shape;402;p20"/>
          <p:cNvSpPr/>
          <p:nvPr/>
        </p:nvSpPr>
        <p:spPr>
          <a:xfrm>
            <a:off x="1945451"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3" name="Google Shape;403;p20"/>
          <p:cNvSpPr/>
          <p:nvPr/>
        </p:nvSpPr>
        <p:spPr>
          <a:xfrm>
            <a:off x="1442103"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4" name="Google Shape;404;p20"/>
          <p:cNvSpPr/>
          <p:nvPr/>
        </p:nvSpPr>
        <p:spPr>
          <a:xfrm>
            <a:off x="309197" y="623752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5" name="Google Shape;405;p20"/>
          <p:cNvSpPr/>
          <p:nvPr/>
        </p:nvSpPr>
        <p:spPr>
          <a:xfrm>
            <a:off x="0" y="6356016"/>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6" name="Google Shape;406;p20"/>
          <p:cNvSpPr/>
          <p:nvPr/>
        </p:nvSpPr>
        <p:spPr>
          <a:xfrm>
            <a:off x="2359130"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7" name="Google Shape;407;p20"/>
          <p:cNvSpPr/>
          <p:nvPr/>
        </p:nvSpPr>
        <p:spPr>
          <a:xfrm>
            <a:off x="1283614"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8" name="Google Shape;408;p20"/>
          <p:cNvSpPr/>
          <p:nvPr/>
        </p:nvSpPr>
        <p:spPr>
          <a:xfrm>
            <a:off x="589941"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9" name="Google Shape;409;p20"/>
          <p:cNvSpPr/>
          <p:nvPr/>
        </p:nvSpPr>
        <p:spPr>
          <a:xfrm>
            <a:off x="3159024"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0" name="Google Shape;410;p20"/>
          <p:cNvSpPr/>
          <p:nvPr/>
        </p:nvSpPr>
        <p:spPr>
          <a:xfrm>
            <a:off x="2764125"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1" name="Google Shape;411;p20"/>
          <p:cNvSpPr/>
          <p:nvPr/>
        </p:nvSpPr>
        <p:spPr>
          <a:xfrm>
            <a:off x="1584587"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2" name="Google Shape;412;p20"/>
          <p:cNvSpPr/>
          <p:nvPr/>
        </p:nvSpPr>
        <p:spPr>
          <a:xfrm>
            <a:off x="3468780" y="6351558"/>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3" name="Google Shape;413;p20"/>
          <p:cNvSpPr/>
          <p:nvPr/>
        </p:nvSpPr>
        <p:spPr>
          <a:xfrm>
            <a:off x="4414046"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4" name="Google Shape;414;p20"/>
          <p:cNvSpPr/>
          <p:nvPr/>
        </p:nvSpPr>
        <p:spPr>
          <a:xfrm>
            <a:off x="6046473"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5" name="Google Shape;415;p20"/>
          <p:cNvSpPr/>
          <p:nvPr/>
        </p:nvSpPr>
        <p:spPr>
          <a:xfrm>
            <a:off x="53930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6" name="Google Shape;416;p20"/>
          <p:cNvSpPr/>
          <p:nvPr/>
        </p:nvSpPr>
        <p:spPr>
          <a:xfrm>
            <a:off x="4889728"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7" name="Google Shape;417;p20"/>
          <p:cNvSpPr/>
          <p:nvPr/>
        </p:nvSpPr>
        <p:spPr>
          <a:xfrm>
            <a:off x="5806755"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8" name="Google Shape;418;p20"/>
          <p:cNvSpPr/>
          <p:nvPr/>
        </p:nvSpPr>
        <p:spPr>
          <a:xfrm>
            <a:off x="4731239"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9" name="Google Shape;419;p20"/>
          <p:cNvSpPr/>
          <p:nvPr/>
        </p:nvSpPr>
        <p:spPr>
          <a:xfrm>
            <a:off x="4037566"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0" name="Google Shape;420;p20"/>
          <p:cNvSpPr/>
          <p:nvPr/>
        </p:nvSpPr>
        <p:spPr>
          <a:xfrm>
            <a:off x="6221527" y="635954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1" name="Google Shape;421;p20"/>
          <p:cNvSpPr/>
          <p:nvPr/>
        </p:nvSpPr>
        <p:spPr>
          <a:xfrm>
            <a:off x="5032212"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22" name="Google Shape;422;p20"/>
          <p:cNvPicPr preferRelativeResize="0"/>
          <p:nvPr/>
        </p:nvPicPr>
        <p:blipFill rotWithShape="1">
          <a:blip r:embed="rId7">
            <a:alphaModFix/>
          </a:blip>
          <a:srcRect b="0" l="4242" r="0" t="0"/>
          <a:stretch/>
        </p:blipFill>
        <p:spPr>
          <a:xfrm>
            <a:off x="5032199" y="1723951"/>
            <a:ext cx="6655299" cy="4210649"/>
          </a:xfrm>
          <a:prstGeom prst="rect">
            <a:avLst/>
          </a:prstGeom>
          <a:noFill/>
          <a:ln>
            <a:noFill/>
          </a:ln>
        </p:spPr>
      </p:pic>
      <p:sp>
        <p:nvSpPr>
          <p:cNvPr id="423" name="Google Shape;423;p20"/>
          <p:cNvSpPr txBox="1"/>
          <p:nvPr/>
        </p:nvSpPr>
        <p:spPr>
          <a:xfrm>
            <a:off x="436725" y="1416225"/>
            <a:ext cx="7629000" cy="18471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SzPts val="3600"/>
              <a:buFont typeface="Calibri"/>
              <a:buChar char="●"/>
            </a:pPr>
            <a:r>
              <a:rPr lang="en-US" sz="3600">
                <a:latin typeface="Calibri"/>
                <a:ea typeface="Calibri"/>
                <a:cs typeface="Calibri"/>
                <a:sym typeface="Calibri"/>
              </a:rPr>
              <a:t>There will be two classes named as : </a:t>
            </a:r>
            <a:endParaRPr sz="3600"/>
          </a:p>
          <a:p>
            <a:pPr indent="-457200" lvl="0" marL="1371600" rtl="0" algn="l">
              <a:spcBef>
                <a:spcPts val="0"/>
              </a:spcBef>
              <a:spcAft>
                <a:spcPts val="0"/>
              </a:spcAft>
              <a:buSzPts val="3600"/>
              <a:buFont typeface="Calibri"/>
              <a:buAutoNum type="arabicPeriod"/>
            </a:pPr>
            <a:r>
              <a:rPr lang="en-US" sz="3600">
                <a:latin typeface="Calibri"/>
                <a:ea typeface="Calibri"/>
                <a:cs typeface="Calibri"/>
                <a:sym typeface="Calibri"/>
              </a:rPr>
              <a:t>positive class</a:t>
            </a:r>
            <a:endParaRPr sz="3600">
              <a:latin typeface="Calibri"/>
              <a:ea typeface="Calibri"/>
              <a:cs typeface="Calibri"/>
              <a:sym typeface="Calibri"/>
            </a:endParaRPr>
          </a:p>
          <a:p>
            <a:pPr indent="-457200" lvl="0" marL="1371600" rtl="0" algn="l">
              <a:spcBef>
                <a:spcPts val="0"/>
              </a:spcBef>
              <a:spcAft>
                <a:spcPts val="0"/>
              </a:spcAft>
              <a:buSzPts val="3600"/>
              <a:buFont typeface="Calibri"/>
              <a:buAutoNum type="arabicPeriod"/>
            </a:pPr>
            <a:r>
              <a:rPr lang="en-US" sz="3600">
                <a:solidFill>
                  <a:schemeClr val="dk1"/>
                </a:solidFill>
                <a:latin typeface="Calibri"/>
                <a:ea typeface="Calibri"/>
                <a:cs typeface="Calibri"/>
                <a:sym typeface="Calibri"/>
              </a:rPr>
              <a:t>negative class</a:t>
            </a:r>
            <a:endParaRPr sz="3600"/>
          </a:p>
        </p:txBody>
      </p:sp>
      <p:sp>
        <p:nvSpPr>
          <p:cNvPr id="424" name="Google Shape;424;p20"/>
          <p:cNvSpPr txBox="1"/>
          <p:nvPr/>
        </p:nvSpPr>
        <p:spPr>
          <a:xfrm>
            <a:off x="89575" y="123825"/>
            <a:ext cx="5790600" cy="6462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46484A"/>
                </a:solidFill>
              </a:rPr>
              <a:t>SVM Decision Boundary:</a:t>
            </a:r>
            <a:endParaRPr b="1" sz="3600">
              <a:solidFill>
                <a:srgbClr val="46484A"/>
              </a:solidFill>
              <a:latin typeface="Arial"/>
              <a:ea typeface="Arial"/>
              <a:cs typeface="Arial"/>
              <a:sym typeface="Arial"/>
            </a:endParaRPr>
          </a:p>
        </p:txBody>
      </p:sp>
      <p:sp>
        <p:nvSpPr>
          <p:cNvPr id="425" name="Google Shape;425;p20"/>
          <p:cNvSpPr txBox="1"/>
          <p:nvPr/>
        </p:nvSpPr>
        <p:spPr>
          <a:xfrm>
            <a:off x="89575" y="770025"/>
            <a:ext cx="5368200" cy="6462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46484A"/>
                </a:solidFill>
              </a:rPr>
              <a:t>Linearly separable case</a:t>
            </a:r>
            <a:endParaRPr b="1" sz="3600">
              <a:solidFill>
                <a:srgbClr val="46484A"/>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pic>
        <p:nvPicPr>
          <p:cNvPr id="430" name="Google Shape;430;p21"/>
          <p:cNvPicPr preferRelativeResize="0"/>
          <p:nvPr/>
        </p:nvPicPr>
        <p:blipFill rotWithShape="1">
          <a:blip r:embed="rId3">
            <a:alphaModFix/>
          </a:blip>
          <a:srcRect b="0" l="0" r="0" t="0"/>
          <a:stretch/>
        </p:blipFill>
        <p:spPr>
          <a:xfrm>
            <a:off x="11110705" y="123825"/>
            <a:ext cx="930903" cy="982164"/>
          </a:xfrm>
          <a:prstGeom prst="rect">
            <a:avLst/>
          </a:prstGeom>
          <a:noFill/>
          <a:ln>
            <a:noFill/>
          </a:ln>
        </p:spPr>
      </p:pic>
      <p:sp>
        <p:nvSpPr>
          <p:cNvPr id="431" name="Google Shape;431;p21"/>
          <p:cNvSpPr/>
          <p:nvPr/>
        </p:nvSpPr>
        <p:spPr>
          <a:xfrm>
            <a:off x="6502657"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2" name="Google Shape;432;p21"/>
          <p:cNvSpPr/>
          <p:nvPr/>
        </p:nvSpPr>
        <p:spPr>
          <a:xfrm>
            <a:off x="3777283" y="624235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3" name="Google Shape;433;p21"/>
          <p:cNvSpPr/>
          <p:nvPr/>
        </p:nvSpPr>
        <p:spPr>
          <a:xfrm>
            <a:off x="6948494"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4" name="Google Shape;434;p21"/>
          <p:cNvSpPr/>
          <p:nvPr/>
        </p:nvSpPr>
        <p:spPr>
          <a:xfrm>
            <a:off x="8580922"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5" name="Google Shape;435;p21"/>
          <p:cNvSpPr/>
          <p:nvPr/>
        </p:nvSpPr>
        <p:spPr>
          <a:xfrm>
            <a:off x="7927524"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6" name="Google Shape;436;p21"/>
          <p:cNvSpPr/>
          <p:nvPr/>
        </p:nvSpPr>
        <p:spPr>
          <a:xfrm>
            <a:off x="74241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7" name="Google Shape;437;p21"/>
          <p:cNvSpPr/>
          <p:nvPr/>
        </p:nvSpPr>
        <p:spPr>
          <a:xfrm>
            <a:off x="8341203"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8" name="Google Shape;438;p21"/>
          <p:cNvSpPr/>
          <p:nvPr/>
        </p:nvSpPr>
        <p:spPr>
          <a:xfrm>
            <a:off x="7265687"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9" name="Google Shape;439;p21"/>
          <p:cNvSpPr/>
          <p:nvPr/>
        </p:nvSpPr>
        <p:spPr>
          <a:xfrm>
            <a:off x="6572014"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0" name="Google Shape;440;p21"/>
          <p:cNvSpPr/>
          <p:nvPr/>
        </p:nvSpPr>
        <p:spPr>
          <a:xfrm>
            <a:off x="9141097"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1" name="Google Shape;441;p21"/>
          <p:cNvSpPr/>
          <p:nvPr/>
        </p:nvSpPr>
        <p:spPr>
          <a:xfrm>
            <a:off x="8746198"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2" name="Google Shape;442;p21"/>
          <p:cNvSpPr/>
          <p:nvPr/>
        </p:nvSpPr>
        <p:spPr>
          <a:xfrm>
            <a:off x="7566660"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3" name="Google Shape;443;p21"/>
          <p:cNvSpPr/>
          <p:nvPr/>
        </p:nvSpPr>
        <p:spPr>
          <a:xfrm>
            <a:off x="9368179" y="6356016"/>
            <a:ext cx="2813100" cy="4986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44" name="Google Shape;444;p21"/>
          <p:cNvPicPr preferRelativeResize="0"/>
          <p:nvPr/>
        </p:nvPicPr>
        <p:blipFill rotWithShape="1">
          <a:blip r:embed="rId4">
            <a:alphaModFix/>
          </a:blip>
          <a:srcRect b="73471" l="0" r="34537" t="0"/>
          <a:stretch/>
        </p:blipFill>
        <p:spPr>
          <a:xfrm>
            <a:off x="7938169" y="6074100"/>
            <a:ext cx="4245499" cy="780375"/>
          </a:xfrm>
          <a:prstGeom prst="rect">
            <a:avLst/>
          </a:prstGeom>
          <a:noFill/>
          <a:ln>
            <a:noFill/>
          </a:ln>
          <a:effectLst>
            <a:outerShdw blurRad="50800" rotWithShape="0" algn="tl" dir="2700000" dist="38100">
              <a:srgbClr val="000000">
                <a:alpha val="40000"/>
              </a:srgbClr>
            </a:outerShdw>
          </a:effectLst>
        </p:spPr>
      </p:pic>
      <p:pic>
        <p:nvPicPr>
          <p:cNvPr id="445" name="Google Shape;445;p21"/>
          <p:cNvPicPr preferRelativeResize="0"/>
          <p:nvPr/>
        </p:nvPicPr>
        <p:blipFill rotWithShape="1">
          <a:blip r:embed="rId5">
            <a:alphaModFix/>
          </a:blip>
          <a:srcRect b="73471" l="0" r="34537" t="0"/>
          <a:stretch/>
        </p:blipFill>
        <p:spPr>
          <a:xfrm>
            <a:off x="7146304" y="5930537"/>
            <a:ext cx="5045697" cy="927464"/>
          </a:xfrm>
          <a:prstGeom prst="rect">
            <a:avLst/>
          </a:prstGeom>
          <a:noFill/>
          <a:ln>
            <a:noFill/>
          </a:ln>
          <a:effectLst>
            <a:outerShdw blurRad="50800" rotWithShape="0" algn="tl" dir="2700000" dist="38100">
              <a:srgbClr val="000000">
                <a:alpha val="40000"/>
              </a:srgbClr>
            </a:outerShdw>
          </a:effectLst>
        </p:spPr>
      </p:pic>
      <p:sp>
        <p:nvSpPr>
          <p:cNvPr id="446" name="Google Shape;446;p21"/>
          <p:cNvSpPr txBox="1"/>
          <p:nvPr/>
        </p:nvSpPr>
        <p:spPr>
          <a:xfrm>
            <a:off x="10244217" y="6473196"/>
            <a:ext cx="1936800" cy="3693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Grow Through</a:t>
            </a:r>
            <a:endParaRPr b="1" sz="1800">
              <a:solidFill>
                <a:schemeClr val="dk1"/>
              </a:solidFill>
              <a:latin typeface="Arial"/>
              <a:ea typeface="Arial"/>
              <a:cs typeface="Arial"/>
              <a:sym typeface="Arial"/>
            </a:endParaRPr>
          </a:p>
        </p:txBody>
      </p:sp>
      <p:pic>
        <p:nvPicPr>
          <p:cNvPr id="447" name="Google Shape;447;p21"/>
          <p:cNvPicPr preferRelativeResize="0"/>
          <p:nvPr/>
        </p:nvPicPr>
        <p:blipFill rotWithShape="1">
          <a:blip r:embed="rId6">
            <a:alphaModFix/>
          </a:blip>
          <a:srcRect b="73471" l="0" r="34537" t="0"/>
          <a:stretch/>
        </p:blipFill>
        <p:spPr>
          <a:xfrm>
            <a:off x="8629531" y="6203173"/>
            <a:ext cx="3562470" cy="654828"/>
          </a:xfrm>
          <a:prstGeom prst="rect">
            <a:avLst/>
          </a:prstGeom>
          <a:noFill/>
          <a:ln>
            <a:noFill/>
          </a:ln>
          <a:effectLst>
            <a:outerShdw blurRad="50800" rotWithShape="0" algn="tl" dir="2700000" dist="38100">
              <a:srgbClr val="000000">
                <a:alpha val="40000"/>
              </a:srgbClr>
            </a:outerShdw>
          </a:effectLst>
        </p:spPr>
      </p:pic>
      <p:sp>
        <p:nvSpPr>
          <p:cNvPr id="448" name="Google Shape;448;p21"/>
          <p:cNvSpPr/>
          <p:nvPr/>
        </p:nvSpPr>
        <p:spPr>
          <a:xfrm>
            <a:off x="966421"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9" name="Google Shape;449;p21"/>
          <p:cNvSpPr/>
          <p:nvPr/>
        </p:nvSpPr>
        <p:spPr>
          <a:xfrm>
            <a:off x="2598849"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0" name="Google Shape;450;p21"/>
          <p:cNvSpPr/>
          <p:nvPr/>
        </p:nvSpPr>
        <p:spPr>
          <a:xfrm>
            <a:off x="1945451"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1" name="Google Shape;451;p21"/>
          <p:cNvSpPr/>
          <p:nvPr/>
        </p:nvSpPr>
        <p:spPr>
          <a:xfrm>
            <a:off x="1442103"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2" name="Google Shape;452;p21"/>
          <p:cNvSpPr/>
          <p:nvPr/>
        </p:nvSpPr>
        <p:spPr>
          <a:xfrm>
            <a:off x="309197" y="6237529"/>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3" name="Google Shape;453;p21"/>
          <p:cNvSpPr/>
          <p:nvPr/>
        </p:nvSpPr>
        <p:spPr>
          <a:xfrm>
            <a:off x="0" y="6356016"/>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4" name="Google Shape;454;p21"/>
          <p:cNvSpPr/>
          <p:nvPr/>
        </p:nvSpPr>
        <p:spPr>
          <a:xfrm>
            <a:off x="2359130"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5" name="Google Shape;455;p21"/>
          <p:cNvSpPr/>
          <p:nvPr/>
        </p:nvSpPr>
        <p:spPr>
          <a:xfrm>
            <a:off x="1283614"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6" name="Google Shape;456;p21"/>
          <p:cNvSpPr/>
          <p:nvPr/>
        </p:nvSpPr>
        <p:spPr>
          <a:xfrm>
            <a:off x="589941"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7" name="Google Shape;457;p21"/>
          <p:cNvSpPr/>
          <p:nvPr/>
        </p:nvSpPr>
        <p:spPr>
          <a:xfrm>
            <a:off x="3159024" y="6238274"/>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8" name="Google Shape;458;p21"/>
          <p:cNvSpPr/>
          <p:nvPr/>
        </p:nvSpPr>
        <p:spPr>
          <a:xfrm>
            <a:off x="2764125" y="634710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9" name="Google Shape;459;p21"/>
          <p:cNvSpPr/>
          <p:nvPr/>
        </p:nvSpPr>
        <p:spPr>
          <a:xfrm>
            <a:off x="1584587"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0" name="Google Shape;460;p21"/>
          <p:cNvSpPr/>
          <p:nvPr/>
        </p:nvSpPr>
        <p:spPr>
          <a:xfrm>
            <a:off x="3468780" y="6351558"/>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1" name="Google Shape;461;p21"/>
          <p:cNvSpPr/>
          <p:nvPr/>
        </p:nvSpPr>
        <p:spPr>
          <a:xfrm>
            <a:off x="4414046" y="6263532"/>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2" name="Google Shape;462;p21"/>
          <p:cNvSpPr/>
          <p:nvPr/>
        </p:nvSpPr>
        <p:spPr>
          <a:xfrm>
            <a:off x="6046473" y="6251647"/>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3" name="Google Shape;463;p21"/>
          <p:cNvSpPr/>
          <p:nvPr/>
        </p:nvSpPr>
        <p:spPr>
          <a:xfrm>
            <a:off x="5393076"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4" name="Google Shape;464;p21"/>
          <p:cNvSpPr/>
          <p:nvPr/>
        </p:nvSpPr>
        <p:spPr>
          <a:xfrm>
            <a:off x="4889728" y="6250531"/>
            <a:ext cx="1344900" cy="498600"/>
          </a:xfrm>
          <a:prstGeom prst="triangle">
            <a:avLst>
              <a:gd fmla="val 50000" name="adj"/>
            </a:avLst>
          </a:prstGeom>
          <a:solidFill>
            <a:srgbClr val="D92027"/>
          </a:solidFill>
          <a:ln cap="flat" cmpd="sng" w="12700">
            <a:solidFill>
              <a:srgbClr val="D9202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5" name="Google Shape;465;p21"/>
          <p:cNvSpPr/>
          <p:nvPr/>
        </p:nvSpPr>
        <p:spPr>
          <a:xfrm>
            <a:off x="5806755" y="6343014"/>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6" name="Google Shape;466;p21"/>
          <p:cNvSpPr/>
          <p:nvPr/>
        </p:nvSpPr>
        <p:spPr>
          <a:xfrm>
            <a:off x="4731239" y="6330013"/>
            <a:ext cx="1344900" cy="498600"/>
          </a:xfrm>
          <a:prstGeom prst="triangle">
            <a:avLst>
              <a:gd fmla="val 50000" name="adj"/>
            </a:avLst>
          </a:prstGeom>
          <a:solidFill>
            <a:srgbClr val="8D98A7"/>
          </a:solidFill>
          <a:ln cap="flat" cmpd="sng" w="12700">
            <a:solidFill>
              <a:srgbClr val="8D98A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7" name="Google Shape;467;p21"/>
          <p:cNvSpPr/>
          <p:nvPr/>
        </p:nvSpPr>
        <p:spPr>
          <a:xfrm>
            <a:off x="4037566"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8" name="Google Shape;468;p21"/>
          <p:cNvSpPr/>
          <p:nvPr/>
        </p:nvSpPr>
        <p:spPr>
          <a:xfrm>
            <a:off x="6221527" y="6359540"/>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9" name="Google Shape;469;p21"/>
          <p:cNvSpPr/>
          <p:nvPr/>
        </p:nvSpPr>
        <p:spPr>
          <a:xfrm>
            <a:off x="5032212" y="6356016"/>
            <a:ext cx="1344900" cy="498600"/>
          </a:xfrm>
          <a:prstGeom prst="triangle">
            <a:avLst>
              <a:gd fmla="val 50000" name="adj"/>
            </a:avLst>
          </a:prstGeom>
          <a:solidFill>
            <a:srgbClr val="46484A"/>
          </a:solidFill>
          <a:ln cap="flat" cmpd="sng" w="12700">
            <a:solidFill>
              <a:srgbClr val="4648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70" name="Google Shape;470;p21"/>
          <p:cNvPicPr preferRelativeResize="0"/>
          <p:nvPr/>
        </p:nvPicPr>
        <p:blipFill rotWithShape="1">
          <a:blip r:embed="rId7">
            <a:alphaModFix/>
          </a:blip>
          <a:srcRect b="0" l="3439" r="1012" t="0"/>
          <a:stretch/>
        </p:blipFill>
        <p:spPr>
          <a:xfrm>
            <a:off x="5742625" y="1921000"/>
            <a:ext cx="6438399" cy="4082249"/>
          </a:xfrm>
          <a:prstGeom prst="rect">
            <a:avLst/>
          </a:prstGeom>
          <a:noFill/>
          <a:ln>
            <a:noFill/>
          </a:ln>
        </p:spPr>
      </p:pic>
      <p:sp>
        <p:nvSpPr>
          <p:cNvPr id="471" name="Google Shape;471;p21"/>
          <p:cNvSpPr txBox="1"/>
          <p:nvPr/>
        </p:nvSpPr>
        <p:spPr>
          <a:xfrm>
            <a:off x="422550" y="1172550"/>
            <a:ext cx="79188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solidFill>
                  <a:schemeClr val="dk1"/>
                </a:solidFill>
                <a:latin typeface="Calibri"/>
                <a:ea typeface="Calibri"/>
                <a:cs typeface="Calibri"/>
                <a:sym typeface="Calibri"/>
              </a:rPr>
              <a:t>The objective of the Support Vector Machine is to find the best splitting boundary between data.</a:t>
            </a:r>
            <a:endParaRPr sz="3000">
              <a:solidFill>
                <a:schemeClr val="dk1"/>
              </a:solidFill>
            </a:endParaRPr>
          </a:p>
          <a:p>
            <a:pPr indent="0" lvl="0" marL="0" rtl="0" algn="l">
              <a:spcBef>
                <a:spcPts val="0"/>
              </a:spcBef>
              <a:spcAft>
                <a:spcPts val="0"/>
              </a:spcAft>
              <a:buNone/>
            </a:pPr>
            <a:r>
              <a:rPr lang="en-US" sz="3000">
                <a:solidFill>
                  <a:schemeClr val="dk1"/>
                </a:solidFill>
                <a:latin typeface="Calibri"/>
                <a:ea typeface="Calibri"/>
                <a:cs typeface="Calibri"/>
                <a:sym typeface="Calibri"/>
              </a:rPr>
              <a:t>And thus, we will have two classes: </a:t>
            </a:r>
            <a:endParaRPr sz="3000">
              <a:solidFill>
                <a:schemeClr val="dk1"/>
              </a:solidFill>
              <a:latin typeface="Calibri"/>
              <a:ea typeface="Calibri"/>
              <a:cs typeface="Calibri"/>
              <a:sym typeface="Calibri"/>
            </a:endParaRPr>
          </a:p>
          <a:p>
            <a:pPr indent="0" lvl="0" marL="0" rtl="0" algn="l">
              <a:spcBef>
                <a:spcPts val="0"/>
              </a:spcBef>
              <a:spcAft>
                <a:spcPts val="0"/>
              </a:spcAft>
              <a:buNone/>
            </a:pPr>
            <a:r>
              <a:t/>
            </a:r>
            <a:endParaRPr sz="3000">
              <a:solidFill>
                <a:schemeClr val="dk1"/>
              </a:solidFill>
              <a:latin typeface="Calibri"/>
              <a:ea typeface="Calibri"/>
              <a:cs typeface="Calibri"/>
              <a:sym typeface="Calibri"/>
            </a:endParaRPr>
          </a:p>
          <a:p>
            <a:pPr indent="0" lvl="0" marL="0" rtl="0" algn="l">
              <a:spcBef>
                <a:spcPts val="0"/>
              </a:spcBef>
              <a:spcAft>
                <a:spcPts val="0"/>
              </a:spcAft>
              <a:buNone/>
            </a:pPr>
            <a:r>
              <a:rPr lang="en-US" sz="3000">
                <a:solidFill>
                  <a:schemeClr val="dk1"/>
                </a:solidFill>
                <a:latin typeface="Calibri"/>
                <a:ea typeface="Calibri"/>
                <a:cs typeface="Calibri"/>
                <a:sym typeface="Calibri"/>
              </a:rPr>
              <a:t>-</a:t>
            </a:r>
            <a:r>
              <a:rPr lang="en-US" sz="3000">
                <a:solidFill>
                  <a:srgbClr val="FF0000"/>
                </a:solidFill>
                <a:latin typeface="Calibri"/>
                <a:ea typeface="Calibri"/>
                <a:cs typeface="Calibri"/>
                <a:sym typeface="Calibri"/>
              </a:rPr>
              <a:t>Positive class</a:t>
            </a:r>
            <a:r>
              <a:rPr lang="en-US" sz="3000">
                <a:solidFill>
                  <a:schemeClr val="dk1"/>
                </a:solidFill>
                <a:latin typeface="Calibri"/>
                <a:ea typeface="Calibri"/>
                <a:cs typeface="Calibri"/>
                <a:sym typeface="Calibri"/>
              </a:rPr>
              <a:t>: above hyperplane</a:t>
            </a:r>
            <a:endParaRPr sz="3000">
              <a:solidFill>
                <a:schemeClr val="dk1"/>
              </a:solidFill>
            </a:endParaRPr>
          </a:p>
          <a:p>
            <a:pPr indent="0" lvl="0" marL="0" rtl="0" algn="l">
              <a:spcBef>
                <a:spcPts val="0"/>
              </a:spcBef>
              <a:spcAft>
                <a:spcPts val="0"/>
              </a:spcAft>
              <a:buNone/>
            </a:pPr>
            <a:r>
              <a:rPr lang="en-US" sz="3000">
                <a:solidFill>
                  <a:schemeClr val="dk1"/>
                </a:solidFill>
                <a:latin typeface="Calibri"/>
                <a:ea typeface="Calibri"/>
                <a:cs typeface="Calibri"/>
                <a:sym typeface="Calibri"/>
              </a:rPr>
              <a:t>-</a:t>
            </a:r>
            <a:r>
              <a:rPr lang="en-US" sz="3000">
                <a:solidFill>
                  <a:srgbClr val="4A86E8"/>
                </a:solidFill>
                <a:latin typeface="Calibri"/>
                <a:ea typeface="Calibri"/>
                <a:cs typeface="Calibri"/>
                <a:sym typeface="Calibri"/>
              </a:rPr>
              <a:t>Negative class</a:t>
            </a:r>
            <a:r>
              <a:rPr lang="en-US" sz="3000">
                <a:solidFill>
                  <a:schemeClr val="dk1"/>
                </a:solidFill>
                <a:latin typeface="Calibri"/>
                <a:ea typeface="Calibri"/>
                <a:cs typeface="Calibri"/>
                <a:sym typeface="Calibri"/>
              </a:rPr>
              <a:t>: below hyperplane</a:t>
            </a:r>
            <a:endParaRPr sz="3000">
              <a:latin typeface="Calibri"/>
              <a:ea typeface="Calibri"/>
              <a:cs typeface="Calibri"/>
              <a:sym typeface="Calibri"/>
            </a:endParaRPr>
          </a:p>
        </p:txBody>
      </p:sp>
      <p:sp>
        <p:nvSpPr>
          <p:cNvPr id="472" name="Google Shape;472;p21"/>
          <p:cNvSpPr txBox="1"/>
          <p:nvPr/>
        </p:nvSpPr>
        <p:spPr>
          <a:xfrm>
            <a:off x="89575" y="123825"/>
            <a:ext cx="5790600" cy="6462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46484A"/>
                </a:solidFill>
              </a:rPr>
              <a:t>SVM Decision Boundary:</a:t>
            </a:r>
            <a:endParaRPr b="1" sz="3600">
              <a:solidFill>
                <a:srgbClr val="46484A"/>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