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5"/>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263" r:id="rId15"/>
    <p:sldId id="264" r:id="rId16"/>
    <p:sldId id="273" r:id="rId17"/>
    <p:sldId id="272" r:id="rId18"/>
    <p:sldId id="274" r:id="rId19"/>
    <p:sldId id="275" r:id="rId20"/>
    <p:sldId id="276" r:id="rId21"/>
    <p:sldId id="277" r:id="rId22"/>
    <p:sldId id="278" r:id="rId23"/>
    <p:sldId id="280" r:id="rId24"/>
    <p:sldId id="265" r:id="rId25"/>
    <p:sldId id="284" r:id="rId26"/>
    <p:sldId id="281" r:id="rId27"/>
    <p:sldId id="282" r:id="rId28"/>
    <p:sldId id="283" r:id="rId29"/>
    <p:sldId id="285" r:id="rId30"/>
    <p:sldId id="288" r:id="rId31"/>
    <p:sldId id="289"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250.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0.png"/><Relationship Id="rId5" Type="http://schemas.openxmlformats.org/officeDocument/2006/relationships/image" Target="../media/image4.png"/><Relationship Id="rId10" Type="http://schemas.openxmlformats.org/officeDocument/2006/relationships/image" Target="../media/image230.png"/><Relationship Id="rId4" Type="http://schemas.openxmlformats.org/officeDocument/2006/relationships/image" Target="../media/image3.png"/><Relationship Id="rId9" Type="http://schemas.openxmlformats.org/officeDocument/2006/relationships/image" Target="../media/image25.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 Id="rId14" Type="http://schemas.openxmlformats.org/officeDocument/2006/relationships/image" Target="../media/image26.png"/></Relationships>
</file>

<file path=ppt/slides/_rels/slide31.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8.png"/><Relationship Id="rId5" Type="http://schemas.openxmlformats.org/officeDocument/2006/relationships/image" Target="../media/image4.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7.png"/><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a:solidFill>
                  <a:srgbClr val="002060"/>
                </a:solidFill>
              </a:rPr>
              <a:t>Session 1</a:t>
            </a: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52" y="3836597"/>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ahyp="http://schemas.microsoft.com/office/drawing/2018/hyperlinkcolor"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text.</a:t>
            </a: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disabled people like the blind.</a:t>
            </a: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dirty="0"/>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YouTube 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effectLst/>
                <a:latin typeface="Merriweather"/>
              </a:rPr>
              <a:t>Product recommendations</a:t>
            </a:r>
            <a:endParaRPr lang="en-US" sz="2800" dirty="0"/>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r>
                          <a:rPr lang="en-US" sz="3200" i="1">
                            <a:latin typeface="Cambria Math" panose="02040503050406030204" pitchFamily="18" charset="0"/>
                          </a:rPr>
                          <m:t>2</m:t>
                        </m:r>
                        <m:r>
                          <a:rPr lang="en-US" sz="3200" i="1">
                            <a:latin typeface="Cambria Math" panose="02040503050406030204" pitchFamily="18" charset="0"/>
                          </a:rPr>
                          <m:t>)</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m:t>
                        </m:r>
                        <m:r>
                          <a:rPr lang="en-US" sz="3200" b="0" i="1" smtClean="0">
                            <a:latin typeface="Cambria Math" panose="02040503050406030204" pitchFamily="18" charset="0"/>
                          </a:rPr>
                          <m:t>3</m:t>
                        </m:r>
                        <m:r>
                          <a:rPr lang="en-US" sz="3200" b="0" i="1" smtClean="0">
                            <a:latin typeface="Cambria Math" panose="02040503050406030204" pitchFamily="18" charset="0"/>
                          </a:rPr>
                          <m:t>)</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360739"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58</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dirty="0"/>
              <a:t>EX. </a:t>
            </a:r>
            <a:r>
              <a:rPr lang="en-US" sz="2400" dirty="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dirty="0"/>
              <a:t>Classifying images as human detected or not.</a:t>
            </a:r>
          </a:p>
          <a:p>
            <a:pPr marL="1257300" lvl="2" indent="-342900">
              <a:lnSpc>
                <a:spcPct val="150000"/>
              </a:lnSpc>
              <a:buFont typeface="Wingdings" panose="05000000000000000000" pitchFamily="2" charset="2"/>
              <a:buChar char="q"/>
            </a:pPr>
            <a:r>
              <a:rPr lang="en-US" sz="2400" dirty="0"/>
              <a:t>Watching images that contains humans or not.</a:t>
            </a:r>
          </a:p>
          <a:p>
            <a:pPr marL="1257300" lvl="2" indent="-342900">
              <a:lnSpc>
                <a:spcPct val="150000"/>
              </a:lnSpc>
              <a:buFont typeface="Wingdings" panose="05000000000000000000" pitchFamily="2" charset="2"/>
              <a:buChar char="q"/>
            </a:pPr>
            <a:r>
              <a:rPr lang="en-US" sz="2400" dirty="0"/>
              <a:t>The number (or fraction) of images correctly classified.</a:t>
            </a:r>
          </a:p>
          <a:p>
            <a:pPr marL="1257300" lvl="2"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50391" y="3570658"/>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8053324" y="4702342"/>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95182" y="4099140"/>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416320"/>
          </a:xfrm>
          <a:prstGeom prst="rect">
            <a:avLst/>
          </a:prstGeom>
          <a:noFill/>
        </p:spPr>
        <p:txBody>
          <a:bodyPr wrap="square" rtlCol="0">
            <a:spAutoFit/>
          </a:bodyPr>
          <a:lstStyle/>
          <a:p>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4038313"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1877</TotalTime>
  <Words>1534</Words>
  <Application>Microsoft Office PowerPoint</Application>
  <PresentationFormat>Widescreen</PresentationFormat>
  <Paragraphs>233</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Eslam</cp:lastModifiedBy>
  <cp:revision>360</cp:revision>
  <dcterms:created xsi:type="dcterms:W3CDTF">2020-10-12T20:39:28Z</dcterms:created>
  <dcterms:modified xsi:type="dcterms:W3CDTF">2020-10-27T18:03:16Z</dcterms:modified>
</cp:coreProperties>
</file>