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6.png" ContentType="image/png"/>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9.png" ContentType="image/png"/>
  <Override PartName="/ppt/media/image14.png" ContentType="image/png"/>
  <Override PartName="/ppt/media/image38.png" ContentType="image/png"/>
  <Override PartName="/ppt/media/image13.png" ContentType="image/png"/>
  <Override PartName="/ppt/media/image16.png" ContentType="image/png"/>
  <Override PartName="/ppt/media/image6.jpeg" ContentType="image/jpeg"/>
  <Override PartName="/ppt/media/image15.png" ContentType="image/png"/>
  <Override PartName="/ppt/media/image17.png" ContentType="image/png"/>
  <Override PartName="/ppt/media/image18.png" ContentType="image/png"/>
  <Override PartName="/ppt/media/image46.png" ContentType="image/png"/>
  <Override PartName="/ppt/media/image21.png" ContentType="image/png"/>
  <Override PartName="/ppt/media/image47.png" ContentType="image/png"/>
  <Override PartName="/ppt/media/image22.png" ContentType="image/png"/>
  <Override PartName="/ppt/media/image48.png" ContentType="image/png"/>
  <Override PartName="/ppt/media/image23.png" ContentType="image/png"/>
  <Override PartName="/ppt/media/image4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55.png" ContentType="image/png"/>
  <Override PartName="/ppt/media/image30.png" ContentType="image/png"/>
  <Override PartName="/ppt/media/image57.png" ContentType="image/png"/>
  <Override PartName="/ppt/media/image32.png" ContentType="image/png"/>
  <Override PartName="/ppt/media/image58.png" ContentType="image/png"/>
  <Override PartName="/ppt/media/image33.png" ContentType="image/png"/>
  <Override PartName="/ppt/media/image59.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60.png" ContentType="image/png"/>
  <Override PartName="/ppt/media/image5.png" ContentType="image/png"/>
  <Override PartName="/ppt/media/image37.png" ContentType="image/png"/>
  <Override PartName="/ppt/media/image12.png" ContentType="image/png"/>
  <Override PartName="/ppt/media/image19.jpeg" ContentType="image/jpeg"/>
  <Override PartName="/ppt/media/image4.png" ContentType="image/png"/>
  <Override PartName="/ppt/media/image20.jpeg" ContentType="image/jpeg"/>
  <Override PartName="/ppt/media/image3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a:t>
            </a:r>
            <a:r>
              <a:rPr b="0" lang="en-US" sz="4400" spc="-1" strike="noStrike">
                <a:latin typeface="Arial"/>
              </a:rPr>
              <a:t>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a:t>
            </a:r>
            <a:r>
              <a:rPr b="0" lang="en-US" sz="4400" spc="-1" strike="noStrike">
                <a:latin typeface="Arial"/>
              </a:rPr>
              <a:t>li</a:t>
            </a:r>
            <a:r>
              <a:rPr b="0" lang="en-US" sz="4400" spc="-1" strike="noStrike">
                <a:latin typeface="Arial"/>
              </a:rPr>
              <a:t>c</a:t>
            </a:r>
            <a:r>
              <a:rPr b="0" lang="en-US" sz="4400" spc="-1" strike="noStrike">
                <a:latin typeface="Arial"/>
              </a:rPr>
              <a:t>k </a:t>
            </a:r>
            <a:r>
              <a:rPr b="0" lang="en-US" sz="4400" spc="-1" strike="noStrike">
                <a:latin typeface="Arial"/>
              </a:rPr>
              <a:t>to </a:t>
            </a:r>
            <a:r>
              <a:rPr b="0" lang="en-US" sz="4400" spc="-1" strike="noStrike">
                <a:latin typeface="Arial"/>
              </a:rPr>
              <a:t>e</a:t>
            </a:r>
            <a:r>
              <a:rPr b="0" lang="en-US" sz="4400" spc="-1" strike="noStrike">
                <a:latin typeface="Arial"/>
              </a:rPr>
              <a:t>di</a:t>
            </a:r>
            <a:r>
              <a:rPr b="0" lang="en-US" sz="4400" spc="-1" strike="noStrike">
                <a:latin typeface="Arial"/>
              </a:rPr>
              <a:t>t </a:t>
            </a:r>
            <a:r>
              <a:rPr b="0" lang="en-US" sz="4400" spc="-1" strike="noStrike">
                <a:latin typeface="Arial"/>
              </a:rPr>
              <a:t>th</a:t>
            </a:r>
            <a:r>
              <a:rPr b="0" lang="en-US" sz="4400" spc="-1" strike="noStrike">
                <a:latin typeface="Arial"/>
              </a:rPr>
              <a:t>e </a:t>
            </a:r>
            <a:r>
              <a:rPr b="0" lang="en-US" sz="4400" spc="-1" strike="noStrike">
                <a:latin typeface="Arial"/>
              </a:rPr>
              <a:t>tit</a:t>
            </a:r>
            <a:r>
              <a:rPr b="0" lang="en-US" sz="4400" spc="-1" strike="noStrike">
                <a:latin typeface="Arial"/>
              </a:rPr>
              <a:t>le </a:t>
            </a:r>
            <a:r>
              <a:rPr b="0" lang="en-US" sz="4400" spc="-1" strike="noStrike">
                <a:latin typeface="Arial"/>
              </a:rPr>
              <a:t>te</a:t>
            </a:r>
            <a:r>
              <a:rPr b="0" lang="en-US" sz="4400" spc="-1" strike="noStrike">
                <a:latin typeface="Arial"/>
              </a:rPr>
              <a:t>xt </a:t>
            </a:r>
            <a:r>
              <a:rPr b="0" lang="en-US" sz="4400" spc="-1" strike="noStrike">
                <a:latin typeface="Arial"/>
              </a:rPr>
              <a:t>fo</a:t>
            </a:r>
            <a:r>
              <a:rPr b="0" lang="en-US" sz="4400" spc="-1" strike="noStrike">
                <a:latin typeface="Arial"/>
              </a:rPr>
              <a:t>r</a:t>
            </a:r>
            <a:r>
              <a:rPr b="0" lang="en-US" sz="4400" spc="-1" strike="noStrike">
                <a:latin typeface="Arial"/>
              </a:rPr>
              <a:t>m</a:t>
            </a:r>
            <a:r>
              <a:rPr b="0" lang="en-US" sz="4400" spc="-1" strike="noStrike">
                <a:latin typeface="Arial"/>
              </a:rPr>
              <a:t>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png"/><Relationship Id="rId7"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jpeg"/><Relationship Id="rId6" Type="http://schemas.openxmlformats.org/officeDocument/2006/relationships/image" Target="../media/image20.jpeg"/><Relationship Id="rId7"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hyperlink" Target="http://www.python.org/" TargetMode="Externa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jpeg"/><Relationship Id="rId7"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6" name="Picture 4" descr=""/>
          <p:cNvPicPr/>
          <p:nvPr/>
        </p:nvPicPr>
        <p:blipFill>
          <a:blip r:embed="rId1"/>
          <a:stretch/>
        </p:blipFill>
        <p:spPr>
          <a:xfrm>
            <a:off x="0" y="0"/>
            <a:ext cx="3015360" cy="3015360"/>
          </a:xfrm>
          <a:prstGeom prst="rect">
            <a:avLst/>
          </a:prstGeom>
          <a:ln>
            <a:noFill/>
          </a:ln>
        </p:spPr>
      </p:pic>
      <p:sp>
        <p:nvSpPr>
          <p:cNvPr id="77" name="CustomShape 1"/>
          <p:cNvSpPr/>
          <p:nvPr/>
        </p:nvSpPr>
        <p:spPr>
          <a:xfrm>
            <a:off x="2926080" y="1737360"/>
            <a:ext cx="6672960" cy="344160"/>
          </a:xfrm>
          <a:prstGeom prst="rect">
            <a:avLst/>
          </a:prstGeom>
          <a:noFill/>
          <a:ln>
            <a:noFill/>
          </a:ln>
        </p:spPr>
        <p:style>
          <a:lnRef idx="0"/>
          <a:fillRef idx="0"/>
          <a:effectRef idx="0"/>
          <a:fontRef idx="minor"/>
        </p:style>
      </p:sp>
      <p:sp>
        <p:nvSpPr>
          <p:cNvPr id="78" name="CustomShape 2"/>
          <p:cNvSpPr/>
          <p:nvPr/>
        </p:nvSpPr>
        <p:spPr>
          <a:xfrm>
            <a:off x="1798200" y="3020400"/>
            <a:ext cx="8593200" cy="12236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8000" spc="-1" strike="noStrike">
                <a:solidFill>
                  <a:srgbClr val="ce181e"/>
                </a:solidFill>
                <a:latin typeface="Arial"/>
                <a:ea typeface="DejaVu Sans"/>
              </a:rPr>
              <a:t>Python Basics</a:t>
            </a:r>
            <a:endParaRPr b="0" lang="en-US" sz="8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2" name="CustomShape 1"/>
          <p:cNvSpPr/>
          <p:nvPr/>
        </p:nvSpPr>
        <p:spPr>
          <a:xfrm>
            <a:off x="352440" y="324000"/>
            <a:ext cx="3029400" cy="8496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Syntax</a:t>
            </a:r>
            <a:endParaRPr b="0" lang="en-US" sz="5000" spc="-1" strike="noStrike">
              <a:latin typeface="Arial"/>
            </a:endParaRPr>
          </a:p>
        </p:txBody>
      </p:sp>
      <p:sp>
        <p:nvSpPr>
          <p:cNvPr id="433" name="CustomShape 2"/>
          <p:cNvSpPr/>
          <p:nvPr/>
        </p:nvSpPr>
        <p:spPr>
          <a:xfrm>
            <a:off x="352440" y="1235160"/>
            <a:ext cx="3122280" cy="63648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C</a:t>
            </a:r>
            <a:r>
              <a:rPr b="1" lang="en-US" sz="3600" spc="-1" strike="noStrike">
                <a:solidFill>
                  <a:srgbClr val="46484a"/>
                </a:solidFill>
                <a:latin typeface="Hack"/>
                <a:ea typeface="Hack"/>
              </a:rPr>
              <a:t>o</a:t>
            </a:r>
            <a:r>
              <a:rPr b="1" lang="en-US" sz="3600" spc="-1" strike="noStrike">
                <a:solidFill>
                  <a:srgbClr val="46484a"/>
                </a:solidFill>
                <a:latin typeface="Hack"/>
                <a:ea typeface="Hack"/>
              </a:rPr>
              <a:t>m</a:t>
            </a:r>
            <a:r>
              <a:rPr b="1" lang="en-US" sz="3600" spc="-1" strike="noStrike">
                <a:solidFill>
                  <a:srgbClr val="46484a"/>
                </a:solidFill>
                <a:latin typeface="Hack"/>
                <a:ea typeface="Hack"/>
              </a:rPr>
              <a:t>m</a:t>
            </a:r>
            <a:r>
              <a:rPr b="1" lang="en-US" sz="3600" spc="-1" strike="noStrike">
                <a:solidFill>
                  <a:srgbClr val="46484a"/>
                </a:solidFill>
                <a:latin typeface="Hack"/>
                <a:ea typeface="Hack"/>
              </a:rPr>
              <a:t>e</a:t>
            </a:r>
            <a:r>
              <a:rPr b="1" lang="en-US" sz="3600" spc="-1" strike="noStrike">
                <a:solidFill>
                  <a:srgbClr val="46484a"/>
                </a:solidFill>
                <a:latin typeface="Hack"/>
                <a:ea typeface="Hack"/>
              </a:rPr>
              <a:t>n</a:t>
            </a:r>
            <a:r>
              <a:rPr b="1" lang="en-US" sz="3600" spc="-1" strike="noStrike">
                <a:solidFill>
                  <a:srgbClr val="46484a"/>
                </a:solidFill>
                <a:latin typeface="Hack"/>
                <a:ea typeface="Hack"/>
              </a:rPr>
              <a:t>t</a:t>
            </a:r>
            <a:r>
              <a:rPr b="1" lang="en-US" sz="3600" spc="-1" strike="noStrike">
                <a:solidFill>
                  <a:srgbClr val="46484a"/>
                </a:solidFill>
                <a:latin typeface="Hack"/>
                <a:ea typeface="Hack"/>
              </a:rPr>
              <a:t>s</a:t>
            </a:r>
            <a:endParaRPr b="0" lang="en-US" sz="3600" spc="-1" strike="noStrike">
              <a:latin typeface="Arial"/>
            </a:endParaRPr>
          </a:p>
        </p:txBody>
      </p:sp>
      <p:sp>
        <p:nvSpPr>
          <p:cNvPr id="434" name="CustomShape 3"/>
          <p:cNvSpPr/>
          <p:nvPr/>
        </p:nvSpPr>
        <p:spPr>
          <a:xfrm>
            <a:off x="352440" y="1931040"/>
            <a:ext cx="11440800" cy="366912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marL="216000" indent="-213480">
              <a:lnSpc>
                <a:spcPct val="90000"/>
              </a:lnSpc>
              <a:spcBef>
                <a:spcPts val="1001"/>
              </a:spcBef>
              <a:buClr>
                <a:srgbClr val="000000"/>
              </a:buClr>
              <a:buFont typeface="Wingdings" charset="2"/>
              <a:buChar char=""/>
            </a:pPr>
            <a:endParaRPr b="0" lang="en-US" sz="1800" spc="-1" strike="noStrike">
              <a:latin typeface="Arial"/>
            </a:endParaRPr>
          </a:p>
          <a:p>
            <a:pPr>
              <a:lnSpc>
                <a:spcPct val="90000"/>
              </a:lnSpc>
              <a:spcBef>
                <a:spcPts val="1001"/>
              </a:spcBef>
            </a:pPr>
            <a:endParaRPr b="0" lang="en-US" sz="1800" spc="-1" strike="noStrike">
              <a:latin typeface="Arial"/>
            </a:endParaRPr>
          </a:p>
        </p:txBody>
      </p:sp>
      <p:pic>
        <p:nvPicPr>
          <p:cNvPr id="435" name="Picture 11" descr=""/>
          <p:cNvPicPr/>
          <p:nvPr/>
        </p:nvPicPr>
        <p:blipFill>
          <a:blip r:embed="rId1"/>
          <a:stretch/>
        </p:blipFill>
        <p:spPr>
          <a:xfrm>
            <a:off x="11110680" y="123840"/>
            <a:ext cx="928080" cy="979200"/>
          </a:xfrm>
          <a:prstGeom prst="rect">
            <a:avLst/>
          </a:prstGeom>
          <a:ln>
            <a:noFill/>
          </a:ln>
        </p:spPr>
      </p:pic>
      <p:sp>
        <p:nvSpPr>
          <p:cNvPr id="436" name="CustomShape 4"/>
          <p:cNvSpPr/>
          <p:nvPr/>
        </p:nvSpPr>
        <p:spPr>
          <a:xfrm>
            <a:off x="650268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37" name="CustomShape 5"/>
          <p:cNvSpPr/>
          <p:nvPr/>
        </p:nvSpPr>
        <p:spPr>
          <a:xfrm>
            <a:off x="3777120" y="624240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38" name="CustomShape 6"/>
          <p:cNvSpPr/>
          <p:nvPr/>
        </p:nvSpPr>
        <p:spPr>
          <a:xfrm>
            <a:off x="69483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39" name="CustomShape 7"/>
          <p:cNvSpPr/>
          <p:nvPr/>
        </p:nvSpPr>
        <p:spPr>
          <a:xfrm>
            <a:off x="85809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0" name="CustomShape 8"/>
          <p:cNvSpPr/>
          <p:nvPr/>
        </p:nvSpPr>
        <p:spPr>
          <a:xfrm>
            <a:off x="79275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1" name="CustomShape 9"/>
          <p:cNvSpPr/>
          <p:nvPr/>
        </p:nvSpPr>
        <p:spPr>
          <a:xfrm>
            <a:off x="74242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2" name="CustomShape 10"/>
          <p:cNvSpPr/>
          <p:nvPr/>
        </p:nvSpPr>
        <p:spPr>
          <a:xfrm>
            <a:off x="83412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3" name="CustomShape 11"/>
          <p:cNvSpPr/>
          <p:nvPr/>
        </p:nvSpPr>
        <p:spPr>
          <a:xfrm>
            <a:off x="72655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4" name="CustomShape 12"/>
          <p:cNvSpPr/>
          <p:nvPr/>
        </p:nvSpPr>
        <p:spPr>
          <a:xfrm>
            <a:off x="657216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5" name="CustomShape 13"/>
          <p:cNvSpPr/>
          <p:nvPr/>
        </p:nvSpPr>
        <p:spPr>
          <a:xfrm>
            <a:off x="914112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6" name="CustomShape 14"/>
          <p:cNvSpPr/>
          <p:nvPr/>
        </p:nvSpPr>
        <p:spPr>
          <a:xfrm>
            <a:off x="874620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7" name="CustomShape 15"/>
          <p:cNvSpPr/>
          <p:nvPr/>
        </p:nvSpPr>
        <p:spPr>
          <a:xfrm>
            <a:off x="756684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8" name="CustomShape 16"/>
          <p:cNvSpPr/>
          <p:nvPr/>
        </p:nvSpPr>
        <p:spPr>
          <a:xfrm>
            <a:off x="9368280" y="6356160"/>
            <a:ext cx="2810160" cy="49572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449" name="Picture 12" descr=""/>
          <p:cNvPicPr/>
          <p:nvPr/>
        </p:nvPicPr>
        <p:blipFill>
          <a:blip r:embed="rId2"/>
          <a:srcRect l="0" t="0" r="34539" b="73477"/>
          <a:stretch/>
        </p:blipFill>
        <p:spPr>
          <a:xfrm>
            <a:off x="7938000" y="6074280"/>
            <a:ext cx="4242600" cy="777600"/>
          </a:xfrm>
          <a:prstGeom prst="rect">
            <a:avLst/>
          </a:prstGeom>
          <a:ln>
            <a:noFill/>
          </a:ln>
          <a:effectLst>
            <a:outerShdw algn="tl" blurRad="50800" dir="2700000" dist="38100" rotWithShape="0">
              <a:srgbClr val="000000">
                <a:alpha val="40000"/>
              </a:srgbClr>
            </a:outerShdw>
          </a:effectLst>
        </p:spPr>
      </p:pic>
      <p:pic>
        <p:nvPicPr>
          <p:cNvPr id="450" name="Picture 13" descr=""/>
          <p:cNvPicPr/>
          <p:nvPr/>
        </p:nvPicPr>
        <p:blipFill>
          <a:blip r:embed="rId3"/>
          <a:srcRect l="0" t="0" r="34539" b="73472"/>
          <a:stretch/>
        </p:blipFill>
        <p:spPr>
          <a:xfrm>
            <a:off x="7146360" y="5930640"/>
            <a:ext cx="5042880" cy="924480"/>
          </a:xfrm>
          <a:prstGeom prst="rect">
            <a:avLst/>
          </a:prstGeom>
          <a:ln>
            <a:noFill/>
          </a:ln>
          <a:effectLst>
            <a:outerShdw algn="tl" blurRad="50800" dir="2700000" dist="38100" rotWithShape="0">
              <a:srgbClr val="000000">
                <a:alpha val="40000"/>
              </a:srgbClr>
            </a:outerShdw>
          </a:effectLst>
        </p:spPr>
      </p:pic>
      <p:sp>
        <p:nvSpPr>
          <p:cNvPr id="451" name="CustomShape 17"/>
          <p:cNvSpPr/>
          <p:nvPr/>
        </p:nvSpPr>
        <p:spPr>
          <a:xfrm>
            <a:off x="10061640" y="6480720"/>
            <a:ext cx="2116800" cy="36216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452" name="Picture 14" descr=""/>
          <p:cNvPicPr/>
          <p:nvPr/>
        </p:nvPicPr>
        <p:blipFill>
          <a:blip r:embed="rId4"/>
          <a:srcRect l="0" t="0" r="34539" b="73474"/>
          <a:stretch/>
        </p:blipFill>
        <p:spPr>
          <a:xfrm>
            <a:off x="8629560" y="6203160"/>
            <a:ext cx="3559680" cy="651960"/>
          </a:xfrm>
          <a:prstGeom prst="rect">
            <a:avLst/>
          </a:prstGeom>
          <a:ln>
            <a:noFill/>
          </a:ln>
          <a:effectLst>
            <a:outerShdw algn="tl" blurRad="50800" dir="2700000" dist="38100" rotWithShape="0">
              <a:srgbClr val="000000">
                <a:alpha val="40000"/>
              </a:srgbClr>
            </a:outerShdw>
          </a:effectLst>
        </p:spPr>
      </p:pic>
      <p:sp>
        <p:nvSpPr>
          <p:cNvPr id="453" name="CustomShape 18"/>
          <p:cNvSpPr/>
          <p:nvPr/>
        </p:nvSpPr>
        <p:spPr>
          <a:xfrm>
            <a:off x="96660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54" name="CustomShape 19"/>
          <p:cNvSpPr/>
          <p:nvPr/>
        </p:nvSpPr>
        <p:spPr>
          <a:xfrm>
            <a:off x="259884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55" name="CustomShape 20"/>
          <p:cNvSpPr/>
          <p:nvPr/>
        </p:nvSpPr>
        <p:spPr>
          <a:xfrm>
            <a:off x="194544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56" name="CustomShape 21"/>
          <p:cNvSpPr/>
          <p:nvPr/>
        </p:nvSpPr>
        <p:spPr>
          <a:xfrm>
            <a:off x="1442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57" name="CustomShape 22"/>
          <p:cNvSpPr/>
          <p:nvPr/>
        </p:nvSpPr>
        <p:spPr>
          <a:xfrm>
            <a:off x="309240" y="62373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58" name="CustomShape 23"/>
          <p:cNvSpPr/>
          <p:nvPr/>
        </p:nvSpPr>
        <p:spPr>
          <a:xfrm>
            <a:off x="0" y="635616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459" name="CustomShape 24"/>
          <p:cNvSpPr/>
          <p:nvPr/>
        </p:nvSpPr>
        <p:spPr>
          <a:xfrm>
            <a:off x="235908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0" name="CustomShape 25"/>
          <p:cNvSpPr/>
          <p:nvPr/>
        </p:nvSpPr>
        <p:spPr>
          <a:xfrm>
            <a:off x="128376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1" name="CustomShape 26"/>
          <p:cNvSpPr/>
          <p:nvPr/>
        </p:nvSpPr>
        <p:spPr>
          <a:xfrm>
            <a:off x="59004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62" name="CustomShape 27"/>
          <p:cNvSpPr/>
          <p:nvPr/>
        </p:nvSpPr>
        <p:spPr>
          <a:xfrm>
            <a:off x="315900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3" name="CustomShape 28"/>
          <p:cNvSpPr/>
          <p:nvPr/>
        </p:nvSpPr>
        <p:spPr>
          <a:xfrm>
            <a:off x="276408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4" name="CustomShape 29"/>
          <p:cNvSpPr/>
          <p:nvPr/>
        </p:nvSpPr>
        <p:spPr>
          <a:xfrm>
            <a:off x="158472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65" name="CustomShape 30"/>
          <p:cNvSpPr/>
          <p:nvPr/>
        </p:nvSpPr>
        <p:spPr>
          <a:xfrm>
            <a:off x="3468960" y="635148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466" name="CustomShape 31"/>
          <p:cNvSpPr/>
          <p:nvPr/>
        </p:nvSpPr>
        <p:spPr>
          <a:xfrm>
            <a:off x="44139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7" name="CustomShape 32"/>
          <p:cNvSpPr/>
          <p:nvPr/>
        </p:nvSpPr>
        <p:spPr>
          <a:xfrm>
            <a:off x="60465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8" name="CustomShape 33"/>
          <p:cNvSpPr/>
          <p:nvPr/>
        </p:nvSpPr>
        <p:spPr>
          <a:xfrm>
            <a:off x="5393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9" name="CustomShape 34"/>
          <p:cNvSpPr/>
          <p:nvPr/>
        </p:nvSpPr>
        <p:spPr>
          <a:xfrm>
            <a:off x="48898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70" name="CustomShape 35"/>
          <p:cNvSpPr/>
          <p:nvPr/>
        </p:nvSpPr>
        <p:spPr>
          <a:xfrm>
            <a:off x="58068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71" name="CustomShape 36"/>
          <p:cNvSpPr/>
          <p:nvPr/>
        </p:nvSpPr>
        <p:spPr>
          <a:xfrm>
            <a:off x="47311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72" name="CustomShape 37"/>
          <p:cNvSpPr/>
          <p:nvPr/>
        </p:nvSpPr>
        <p:spPr>
          <a:xfrm>
            <a:off x="403740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73" name="CustomShape 38"/>
          <p:cNvSpPr/>
          <p:nvPr/>
        </p:nvSpPr>
        <p:spPr>
          <a:xfrm>
            <a:off x="6221520" y="635940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74" name="CustomShape 39"/>
          <p:cNvSpPr/>
          <p:nvPr/>
        </p:nvSpPr>
        <p:spPr>
          <a:xfrm>
            <a:off x="503208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75" name="TextShape 40"/>
          <p:cNvSpPr txBox="1"/>
          <p:nvPr/>
        </p:nvSpPr>
        <p:spPr>
          <a:xfrm>
            <a:off x="3159000" y="1406520"/>
            <a:ext cx="5760720" cy="4796640"/>
          </a:xfrm>
          <a:prstGeom prst="rect">
            <a:avLst/>
          </a:prstGeom>
          <a:noFill/>
          <a:ln>
            <a:noFill/>
          </a:ln>
        </p:spPr>
        <p:txBody>
          <a:bodyPr lIns="90000" rIns="90000" tIns="45000" bIns="45000"/>
          <a:p>
            <a:pPr algn="ctr"/>
            <a:r>
              <a:rPr b="0" lang="en-US" sz="33170" spc="-1" strike="noStrike">
                <a:solidFill>
                  <a:srgbClr val="72bf44"/>
                </a:solidFill>
                <a:latin typeface="Arial"/>
              </a:rPr>
              <a:t>#</a:t>
            </a:r>
            <a:endParaRPr b="0" lang="en-US" sz="33170" spc="-1" strike="noStrike">
              <a:solidFill>
                <a:srgbClr val="72bf44"/>
              </a:solidFill>
              <a:latin typeface="Arial"/>
            </a:endParaRPr>
          </a:p>
        </p:txBody>
      </p:sp>
      <p:sp>
        <p:nvSpPr>
          <p:cNvPr id="476" name="TextShape 41"/>
          <p:cNvSpPr txBox="1"/>
          <p:nvPr/>
        </p:nvSpPr>
        <p:spPr>
          <a:xfrm>
            <a:off x="3165480" y="5527080"/>
            <a:ext cx="5861160" cy="742680"/>
          </a:xfrm>
          <a:prstGeom prst="rect">
            <a:avLst/>
          </a:prstGeom>
          <a:noFill/>
          <a:ln>
            <a:noFill/>
          </a:ln>
        </p:spPr>
        <p:txBody>
          <a:bodyPr lIns="90000" rIns="90000" tIns="45000" bIns="45000"/>
          <a:p>
            <a:r>
              <a:rPr b="0" lang="en-US" sz="2200" spc="-1" strike="noStrike">
                <a:latin typeface="Manjari Bold"/>
              </a:rPr>
              <a:t>There is no mutli-line comments in python . :(</a:t>
            </a:r>
            <a:endParaRPr b="0" lang="en-US" sz="2200" spc="-1" strike="noStrike">
              <a:latin typeface="Manjari Bold"/>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7" name="CustomShape 1"/>
          <p:cNvSpPr/>
          <p:nvPr/>
        </p:nvSpPr>
        <p:spPr>
          <a:xfrm>
            <a:off x="352440" y="324000"/>
            <a:ext cx="3029400" cy="8496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Syntax</a:t>
            </a:r>
            <a:endParaRPr b="0" lang="en-US" sz="5000" spc="-1" strike="noStrike">
              <a:latin typeface="Arial"/>
            </a:endParaRPr>
          </a:p>
        </p:txBody>
      </p:sp>
      <p:sp>
        <p:nvSpPr>
          <p:cNvPr id="478" name="CustomShape 2"/>
          <p:cNvSpPr/>
          <p:nvPr/>
        </p:nvSpPr>
        <p:spPr>
          <a:xfrm>
            <a:off x="352440" y="1235160"/>
            <a:ext cx="3122280" cy="63648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Docstrings</a:t>
            </a:r>
            <a:endParaRPr b="0" lang="en-US" sz="3600" spc="-1" strike="noStrike">
              <a:latin typeface="Arial"/>
            </a:endParaRPr>
          </a:p>
        </p:txBody>
      </p:sp>
      <p:sp>
        <p:nvSpPr>
          <p:cNvPr id="479" name="CustomShape 3"/>
          <p:cNvSpPr/>
          <p:nvPr/>
        </p:nvSpPr>
        <p:spPr>
          <a:xfrm>
            <a:off x="352440" y="1931040"/>
            <a:ext cx="11440800" cy="366912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marL="216000" indent="-21348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Docstring is a </a:t>
            </a:r>
            <a:r>
              <a:rPr b="0" lang="en-US" sz="2200" spc="-1" strike="noStrike">
                <a:solidFill>
                  <a:srgbClr val="000000"/>
                </a:solidFill>
                <a:latin typeface="Manjari Bold"/>
                <a:ea typeface="Hack"/>
              </a:rPr>
              <a:t>commented string </a:t>
            </a:r>
            <a:r>
              <a:rPr b="0" lang="en-US" sz="2200" spc="-1" strike="noStrike">
                <a:solidFill>
                  <a:srgbClr val="000000"/>
                </a:solidFill>
                <a:latin typeface="Manjari Bold"/>
                <a:ea typeface="Hack"/>
              </a:rPr>
              <a:t>that is used to </a:t>
            </a:r>
            <a:r>
              <a:rPr b="0" lang="en-US" sz="2200" spc="-1" strike="noStrike">
                <a:solidFill>
                  <a:srgbClr val="000000"/>
                </a:solidFill>
                <a:latin typeface="Manjari Bold"/>
                <a:ea typeface="Hack"/>
              </a:rPr>
              <a:t>document objects in </a:t>
            </a:r>
            <a:r>
              <a:rPr b="0" lang="en-US" sz="2200" spc="-1" strike="noStrike">
                <a:solidFill>
                  <a:srgbClr val="000000"/>
                </a:solidFill>
                <a:latin typeface="Manjari Bold"/>
                <a:ea typeface="Hack"/>
              </a:rPr>
              <a:t>python .</a:t>
            </a:r>
            <a:endParaRPr b="0" lang="en-US" sz="2200" spc="-1" strike="noStrike">
              <a:latin typeface="Arial"/>
            </a:endParaRPr>
          </a:p>
          <a:p>
            <a:pPr marL="216000" indent="-21348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It’s used by inserting </a:t>
            </a:r>
            <a:r>
              <a:rPr b="0" lang="en-US" sz="2200" spc="-1" strike="noStrike">
                <a:solidFill>
                  <a:srgbClr val="000000"/>
                </a:solidFill>
                <a:latin typeface="Manjari Bold"/>
                <a:ea typeface="Hack"/>
              </a:rPr>
              <a:t>the comment inside a </a:t>
            </a:r>
            <a:r>
              <a:rPr b="0" lang="en-US" sz="2200" spc="-1" strike="noStrike">
                <a:solidFill>
                  <a:srgbClr val="000000"/>
                </a:solidFill>
                <a:latin typeface="Manjari Bold"/>
                <a:ea typeface="Hack"/>
              </a:rPr>
              <a:t>triple double or single </a:t>
            </a:r>
            <a:r>
              <a:rPr b="0" lang="en-US" sz="2200" spc="-1" strike="noStrike">
                <a:solidFill>
                  <a:srgbClr val="000000"/>
                </a:solidFill>
                <a:latin typeface="Manjari Bold"/>
                <a:ea typeface="Hack"/>
              </a:rPr>
              <a:t>quotes .</a:t>
            </a:r>
            <a:endParaRPr b="0" lang="en-US" sz="2200" spc="-1" strike="noStrike">
              <a:latin typeface="Arial"/>
            </a:endParaRPr>
          </a:p>
          <a:p>
            <a:pPr marL="216000" indent="-21348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Docstrings and </a:t>
            </a:r>
            <a:r>
              <a:rPr b="0" lang="en-US" sz="2200" spc="-1" strike="noStrike">
                <a:solidFill>
                  <a:srgbClr val="000000"/>
                </a:solidFill>
                <a:latin typeface="Manjari Bold"/>
                <a:ea typeface="Hack"/>
              </a:rPr>
              <a:t>comments aren’t so </a:t>
            </a:r>
            <a:r>
              <a:rPr b="0" lang="en-US" sz="2200" spc="-1" strike="noStrike">
                <a:solidFill>
                  <a:srgbClr val="000000"/>
                </a:solidFill>
                <a:latin typeface="Manjari Bold"/>
                <a:ea typeface="Hack"/>
              </a:rPr>
              <a:t>much alike, docstring </a:t>
            </a:r>
            <a:r>
              <a:rPr b="0" lang="en-US" sz="2200" spc="-1" strike="noStrike">
                <a:solidFill>
                  <a:srgbClr val="000000"/>
                </a:solidFill>
                <a:latin typeface="Manjari Bold"/>
                <a:ea typeface="Hack"/>
              </a:rPr>
              <a:t>doesn’t get ignored </a:t>
            </a:r>
            <a:r>
              <a:rPr b="0" lang="en-US" sz="2200" spc="-1" strike="noStrike">
                <a:solidFill>
                  <a:srgbClr val="000000"/>
                </a:solidFill>
                <a:latin typeface="Manjari Bold"/>
                <a:ea typeface="Hack"/>
              </a:rPr>
              <a:t>by the     compiler like </a:t>
            </a:r>
            <a:r>
              <a:rPr b="0" lang="en-US" sz="2200" spc="-1" strike="noStrike">
                <a:solidFill>
                  <a:srgbClr val="000000"/>
                </a:solidFill>
                <a:latin typeface="Manjari Bold"/>
                <a:ea typeface="Hack"/>
              </a:rPr>
              <a:t>regular comments </a:t>
            </a:r>
            <a:r>
              <a:rPr b="0" lang="en-US" sz="2200" spc="-1" strike="noStrike">
                <a:solidFill>
                  <a:srgbClr val="000000"/>
                </a:solidFill>
                <a:latin typeface="Manjari Bold"/>
                <a:ea typeface="Hack"/>
              </a:rPr>
              <a:t>but is stored inside </a:t>
            </a:r>
            <a:r>
              <a:rPr b="0" lang="en-US" sz="2200" spc="-1" strike="noStrike">
                <a:solidFill>
                  <a:srgbClr val="000000"/>
                </a:solidFill>
                <a:latin typeface="Manjari Bold"/>
                <a:ea typeface="Hack"/>
              </a:rPr>
              <a:t>the program can can </a:t>
            </a:r>
            <a:r>
              <a:rPr b="0" lang="en-US" sz="2200" spc="-1" strike="noStrike">
                <a:solidFill>
                  <a:srgbClr val="000000"/>
                </a:solidFill>
                <a:latin typeface="Manjari Bold"/>
                <a:ea typeface="Hack"/>
              </a:rPr>
              <a:t>be viewed in    </a:t>
            </a:r>
            <a:r>
              <a:rPr b="0" lang="en-US" sz="2200" spc="-1" strike="noStrike">
                <a:solidFill>
                  <a:srgbClr val="000000"/>
                </a:solidFill>
                <a:latin typeface="Manjari Bold"/>
                <a:ea typeface="Hack"/>
              </a:rPr>
              <a:t>program's life time .</a:t>
            </a:r>
            <a:endParaRPr b="0" lang="en-US" sz="2200" spc="-1" strike="noStrike">
              <a:latin typeface="Arial"/>
            </a:endParaRPr>
          </a:p>
          <a:p>
            <a:pPr marL="216000" indent="-213480">
              <a:lnSpc>
                <a:spcPct val="90000"/>
              </a:lnSpc>
              <a:spcBef>
                <a:spcPts val="1001"/>
              </a:spcBef>
              <a:buClr>
                <a:srgbClr val="000000"/>
              </a:buClr>
              <a:buFont typeface="Wingdings" charset="2"/>
              <a:buChar char=""/>
            </a:pPr>
            <a:endParaRPr b="0" lang="en-US" sz="2200" spc="-1" strike="noStrike">
              <a:latin typeface="Arial"/>
            </a:endParaRPr>
          </a:p>
          <a:p>
            <a:pPr>
              <a:lnSpc>
                <a:spcPct val="90000"/>
              </a:lnSpc>
              <a:spcBef>
                <a:spcPts val="1001"/>
              </a:spcBef>
            </a:pPr>
            <a:endParaRPr b="0" lang="en-US" sz="2200" spc="-1" strike="noStrike">
              <a:latin typeface="Arial"/>
            </a:endParaRPr>
          </a:p>
        </p:txBody>
      </p:sp>
      <p:pic>
        <p:nvPicPr>
          <p:cNvPr id="480" name="Picture 11" descr=""/>
          <p:cNvPicPr/>
          <p:nvPr/>
        </p:nvPicPr>
        <p:blipFill>
          <a:blip r:embed="rId1"/>
          <a:stretch/>
        </p:blipFill>
        <p:spPr>
          <a:xfrm>
            <a:off x="11110680" y="123840"/>
            <a:ext cx="928080" cy="979200"/>
          </a:xfrm>
          <a:prstGeom prst="rect">
            <a:avLst/>
          </a:prstGeom>
          <a:ln>
            <a:noFill/>
          </a:ln>
        </p:spPr>
      </p:pic>
      <p:sp>
        <p:nvSpPr>
          <p:cNvPr id="481" name="CustomShape 4"/>
          <p:cNvSpPr/>
          <p:nvPr/>
        </p:nvSpPr>
        <p:spPr>
          <a:xfrm>
            <a:off x="650268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2" name="CustomShape 5"/>
          <p:cNvSpPr/>
          <p:nvPr/>
        </p:nvSpPr>
        <p:spPr>
          <a:xfrm>
            <a:off x="3777120" y="624240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3" name="CustomShape 6"/>
          <p:cNvSpPr/>
          <p:nvPr/>
        </p:nvSpPr>
        <p:spPr>
          <a:xfrm>
            <a:off x="69483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4" name="CustomShape 7"/>
          <p:cNvSpPr/>
          <p:nvPr/>
        </p:nvSpPr>
        <p:spPr>
          <a:xfrm>
            <a:off x="85809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5" name="CustomShape 8"/>
          <p:cNvSpPr/>
          <p:nvPr/>
        </p:nvSpPr>
        <p:spPr>
          <a:xfrm>
            <a:off x="79275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6" name="CustomShape 9"/>
          <p:cNvSpPr/>
          <p:nvPr/>
        </p:nvSpPr>
        <p:spPr>
          <a:xfrm>
            <a:off x="74242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7" name="CustomShape 10"/>
          <p:cNvSpPr/>
          <p:nvPr/>
        </p:nvSpPr>
        <p:spPr>
          <a:xfrm>
            <a:off x="83412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8" name="CustomShape 11"/>
          <p:cNvSpPr/>
          <p:nvPr/>
        </p:nvSpPr>
        <p:spPr>
          <a:xfrm>
            <a:off x="72655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9" name="CustomShape 12"/>
          <p:cNvSpPr/>
          <p:nvPr/>
        </p:nvSpPr>
        <p:spPr>
          <a:xfrm>
            <a:off x="657216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90" name="CustomShape 13"/>
          <p:cNvSpPr/>
          <p:nvPr/>
        </p:nvSpPr>
        <p:spPr>
          <a:xfrm>
            <a:off x="914112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91" name="CustomShape 14"/>
          <p:cNvSpPr/>
          <p:nvPr/>
        </p:nvSpPr>
        <p:spPr>
          <a:xfrm>
            <a:off x="874620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92" name="CustomShape 15"/>
          <p:cNvSpPr/>
          <p:nvPr/>
        </p:nvSpPr>
        <p:spPr>
          <a:xfrm>
            <a:off x="756684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93" name="CustomShape 16"/>
          <p:cNvSpPr/>
          <p:nvPr/>
        </p:nvSpPr>
        <p:spPr>
          <a:xfrm>
            <a:off x="9368280" y="6356160"/>
            <a:ext cx="2810160" cy="49572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494" name="Picture 12" descr=""/>
          <p:cNvPicPr/>
          <p:nvPr/>
        </p:nvPicPr>
        <p:blipFill>
          <a:blip r:embed="rId2"/>
          <a:srcRect l="0" t="0" r="34539" b="73477"/>
          <a:stretch/>
        </p:blipFill>
        <p:spPr>
          <a:xfrm>
            <a:off x="7938000" y="6074280"/>
            <a:ext cx="4242600" cy="777600"/>
          </a:xfrm>
          <a:prstGeom prst="rect">
            <a:avLst/>
          </a:prstGeom>
          <a:ln>
            <a:noFill/>
          </a:ln>
          <a:effectLst>
            <a:outerShdw algn="tl" blurRad="50800" dir="2700000" dist="38100" rotWithShape="0">
              <a:srgbClr val="000000">
                <a:alpha val="40000"/>
              </a:srgbClr>
            </a:outerShdw>
          </a:effectLst>
        </p:spPr>
      </p:pic>
      <p:pic>
        <p:nvPicPr>
          <p:cNvPr id="495" name="Picture 13" descr=""/>
          <p:cNvPicPr/>
          <p:nvPr/>
        </p:nvPicPr>
        <p:blipFill>
          <a:blip r:embed="rId3"/>
          <a:srcRect l="0" t="0" r="34539" b="73472"/>
          <a:stretch/>
        </p:blipFill>
        <p:spPr>
          <a:xfrm>
            <a:off x="7146360" y="5930640"/>
            <a:ext cx="5042880" cy="924480"/>
          </a:xfrm>
          <a:prstGeom prst="rect">
            <a:avLst/>
          </a:prstGeom>
          <a:ln>
            <a:noFill/>
          </a:ln>
          <a:effectLst>
            <a:outerShdw algn="tl" blurRad="50800" dir="2700000" dist="38100" rotWithShape="0">
              <a:srgbClr val="000000">
                <a:alpha val="40000"/>
              </a:srgbClr>
            </a:outerShdw>
          </a:effectLst>
        </p:spPr>
      </p:pic>
      <p:sp>
        <p:nvSpPr>
          <p:cNvPr id="496" name="CustomShape 17"/>
          <p:cNvSpPr/>
          <p:nvPr/>
        </p:nvSpPr>
        <p:spPr>
          <a:xfrm>
            <a:off x="10061640" y="6480720"/>
            <a:ext cx="2116800" cy="36216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497" name="Picture 14" descr=""/>
          <p:cNvPicPr/>
          <p:nvPr/>
        </p:nvPicPr>
        <p:blipFill>
          <a:blip r:embed="rId4"/>
          <a:srcRect l="0" t="0" r="34539" b="73474"/>
          <a:stretch/>
        </p:blipFill>
        <p:spPr>
          <a:xfrm>
            <a:off x="8629560" y="6203160"/>
            <a:ext cx="3559680" cy="651960"/>
          </a:xfrm>
          <a:prstGeom prst="rect">
            <a:avLst/>
          </a:prstGeom>
          <a:ln>
            <a:noFill/>
          </a:ln>
          <a:effectLst>
            <a:outerShdw algn="tl" blurRad="50800" dir="2700000" dist="38100" rotWithShape="0">
              <a:srgbClr val="000000">
                <a:alpha val="40000"/>
              </a:srgbClr>
            </a:outerShdw>
          </a:effectLst>
        </p:spPr>
      </p:pic>
      <p:sp>
        <p:nvSpPr>
          <p:cNvPr id="498" name="CustomShape 18"/>
          <p:cNvSpPr/>
          <p:nvPr/>
        </p:nvSpPr>
        <p:spPr>
          <a:xfrm>
            <a:off x="96660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99" name="CustomShape 19"/>
          <p:cNvSpPr/>
          <p:nvPr/>
        </p:nvSpPr>
        <p:spPr>
          <a:xfrm>
            <a:off x="259884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0" name="CustomShape 20"/>
          <p:cNvSpPr/>
          <p:nvPr/>
        </p:nvSpPr>
        <p:spPr>
          <a:xfrm>
            <a:off x="194544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1" name="CustomShape 21"/>
          <p:cNvSpPr/>
          <p:nvPr/>
        </p:nvSpPr>
        <p:spPr>
          <a:xfrm>
            <a:off x="1442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2" name="CustomShape 22"/>
          <p:cNvSpPr/>
          <p:nvPr/>
        </p:nvSpPr>
        <p:spPr>
          <a:xfrm>
            <a:off x="309240" y="62373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3" name="CustomShape 23"/>
          <p:cNvSpPr/>
          <p:nvPr/>
        </p:nvSpPr>
        <p:spPr>
          <a:xfrm>
            <a:off x="0" y="635616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504" name="CustomShape 24"/>
          <p:cNvSpPr/>
          <p:nvPr/>
        </p:nvSpPr>
        <p:spPr>
          <a:xfrm>
            <a:off x="235908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5" name="CustomShape 25"/>
          <p:cNvSpPr/>
          <p:nvPr/>
        </p:nvSpPr>
        <p:spPr>
          <a:xfrm>
            <a:off x="128376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6" name="CustomShape 26"/>
          <p:cNvSpPr/>
          <p:nvPr/>
        </p:nvSpPr>
        <p:spPr>
          <a:xfrm>
            <a:off x="59004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507" name="CustomShape 27"/>
          <p:cNvSpPr/>
          <p:nvPr/>
        </p:nvSpPr>
        <p:spPr>
          <a:xfrm>
            <a:off x="315900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8" name="CustomShape 28"/>
          <p:cNvSpPr/>
          <p:nvPr/>
        </p:nvSpPr>
        <p:spPr>
          <a:xfrm>
            <a:off x="276408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9" name="CustomShape 29"/>
          <p:cNvSpPr/>
          <p:nvPr/>
        </p:nvSpPr>
        <p:spPr>
          <a:xfrm>
            <a:off x="158472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510" name="CustomShape 30"/>
          <p:cNvSpPr/>
          <p:nvPr/>
        </p:nvSpPr>
        <p:spPr>
          <a:xfrm>
            <a:off x="3468960" y="635148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511" name="CustomShape 31"/>
          <p:cNvSpPr/>
          <p:nvPr/>
        </p:nvSpPr>
        <p:spPr>
          <a:xfrm>
            <a:off x="44139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12" name="CustomShape 32"/>
          <p:cNvSpPr/>
          <p:nvPr/>
        </p:nvSpPr>
        <p:spPr>
          <a:xfrm>
            <a:off x="60465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13" name="CustomShape 33"/>
          <p:cNvSpPr/>
          <p:nvPr/>
        </p:nvSpPr>
        <p:spPr>
          <a:xfrm>
            <a:off x="5393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14" name="CustomShape 34"/>
          <p:cNvSpPr/>
          <p:nvPr/>
        </p:nvSpPr>
        <p:spPr>
          <a:xfrm>
            <a:off x="48898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15" name="CustomShape 35"/>
          <p:cNvSpPr/>
          <p:nvPr/>
        </p:nvSpPr>
        <p:spPr>
          <a:xfrm>
            <a:off x="58068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16" name="CustomShape 36"/>
          <p:cNvSpPr/>
          <p:nvPr/>
        </p:nvSpPr>
        <p:spPr>
          <a:xfrm>
            <a:off x="47311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17" name="CustomShape 37"/>
          <p:cNvSpPr/>
          <p:nvPr/>
        </p:nvSpPr>
        <p:spPr>
          <a:xfrm>
            <a:off x="403740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518" name="CustomShape 38"/>
          <p:cNvSpPr/>
          <p:nvPr/>
        </p:nvSpPr>
        <p:spPr>
          <a:xfrm>
            <a:off x="6221520" y="635940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519" name="CustomShape 39"/>
          <p:cNvSpPr/>
          <p:nvPr/>
        </p:nvSpPr>
        <p:spPr>
          <a:xfrm>
            <a:off x="503208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pic>
        <p:nvPicPr>
          <p:cNvPr id="520" name="" descr=""/>
          <p:cNvPicPr/>
          <p:nvPr/>
        </p:nvPicPr>
        <p:blipFill>
          <a:blip r:embed="rId5"/>
          <a:stretch/>
        </p:blipFill>
        <p:spPr>
          <a:xfrm>
            <a:off x="8839440" y="4973760"/>
            <a:ext cx="2590560" cy="428400"/>
          </a:xfrm>
          <a:prstGeom prst="rect">
            <a:avLst/>
          </a:prstGeom>
          <a:ln>
            <a:noFill/>
          </a:ln>
        </p:spPr>
      </p:pic>
      <p:pic>
        <p:nvPicPr>
          <p:cNvPr id="521" name="" descr=""/>
          <p:cNvPicPr/>
          <p:nvPr/>
        </p:nvPicPr>
        <p:blipFill>
          <a:blip r:embed="rId6"/>
          <a:stretch/>
        </p:blipFill>
        <p:spPr>
          <a:xfrm>
            <a:off x="476640" y="4699440"/>
            <a:ext cx="5466960" cy="933120"/>
          </a:xfrm>
          <a:prstGeom prst="rect">
            <a:avLst/>
          </a:prstGeom>
          <a:ln>
            <a:noFill/>
          </a:ln>
        </p:spPr>
      </p:pic>
      <p:sp>
        <p:nvSpPr>
          <p:cNvPr id="522" name="TextShape 40"/>
          <p:cNvSpPr txBox="1"/>
          <p:nvPr/>
        </p:nvSpPr>
        <p:spPr>
          <a:xfrm>
            <a:off x="6309360" y="4957200"/>
            <a:ext cx="1554480" cy="477360"/>
          </a:xfrm>
          <a:prstGeom prst="rect">
            <a:avLst/>
          </a:prstGeom>
          <a:noFill/>
          <a:ln>
            <a:noFill/>
          </a:ln>
        </p:spPr>
        <p:txBody>
          <a:bodyPr lIns="90000" rIns="90000" tIns="45000" bIns="45000"/>
          <a:p>
            <a:r>
              <a:rPr b="0" lang="en-US" sz="1800" spc="-1" strike="noStrike">
                <a:solidFill>
                  <a:srgbClr val="ce181e"/>
                </a:solidFill>
                <a:latin typeface="Purisa"/>
              </a:rPr>
              <a:t>Outputs </a:t>
            </a:r>
            <a:endParaRPr b="0" lang="en-US" sz="1800" spc="-1" strike="noStrike">
              <a:latin typeface="Purisa"/>
            </a:endParaRPr>
          </a:p>
        </p:txBody>
      </p:sp>
      <p:sp>
        <p:nvSpPr>
          <p:cNvPr id="523" name="CustomShape 41"/>
          <p:cNvSpPr/>
          <p:nvPr/>
        </p:nvSpPr>
        <p:spPr>
          <a:xfrm>
            <a:off x="7498080" y="5065200"/>
            <a:ext cx="1188720" cy="182880"/>
          </a:xfrm>
          <a:custGeom>
            <a:avLst/>
            <a:gdLst/>
            <a:ahLst/>
            <a:rect l="0" t="0" r="r" b="b"/>
            <a:pathLst>
              <a:path w="3304" h="510">
                <a:moveTo>
                  <a:pt x="0" y="127"/>
                </a:moveTo>
                <a:lnTo>
                  <a:pt x="2477" y="127"/>
                </a:lnTo>
                <a:lnTo>
                  <a:pt x="2477" y="0"/>
                </a:lnTo>
                <a:lnTo>
                  <a:pt x="3303" y="254"/>
                </a:lnTo>
                <a:lnTo>
                  <a:pt x="2477" y="509"/>
                </a:lnTo>
                <a:lnTo>
                  <a:pt x="2477" y="381"/>
                </a:lnTo>
                <a:lnTo>
                  <a:pt x="0" y="381"/>
                </a:lnTo>
                <a:lnTo>
                  <a:pt x="0" y="127"/>
                </a:lnTo>
              </a:path>
            </a:pathLst>
          </a:custGeom>
          <a:solidFill>
            <a:srgbClr val="ed1c24"/>
          </a:solidFill>
          <a:ln>
            <a:solidFill>
              <a:srgbClr val="3465a4"/>
            </a:solidFill>
          </a:ln>
        </p:spPr>
        <p:style>
          <a:lnRef idx="0"/>
          <a:fillRef idx="0"/>
          <a:effectRef idx="0"/>
          <a:fontRef idx="minor"/>
        </p:style>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4" name="CustomShape 1"/>
          <p:cNvSpPr/>
          <p:nvPr/>
        </p:nvSpPr>
        <p:spPr>
          <a:xfrm>
            <a:off x="352440" y="324000"/>
            <a:ext cx="3029400" cy="8496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Syntax</a:t>
            </a:r>
            <a:endParaRPr b="0" lang="en-US" sz="5000" spc="-1" strike="noStrike">
              <a:latin typeface="Arial"/>
            </a:endParaRPr>
          </a:p>
        </p:txBody>
      </p:sp>
      <p:sp>
        <p:nvSpPr>
          <p:cNvPr id="525" name="CustomShape 2"/>
          <p:cNvSpPr/>
          <p:nvPr/>
        </p:nvSpPr>
        <p:spPr>
          <a:xfrm>
            <a:off x="352440" y="1235160"/>
            <a:ext cx="3305160" cy="63648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Indentation</a:t>
            </a:r>
            <a:endParaRPr b="0" lang="en-US" sz="3600" spc="-1" strike="noStrike">
              <a:latin typeface="Arial"/>
            </a:endParaRPr>
          </a:p>
        </p:txBody>
      </p:sp>
      <p:sp>
        <p:nvSpPr>
          <p:cNvPr id="526" name="CustomShape 3"/>
          <p:cNvSpPr/>
          <p:nvPr/>
        </p:nvSpPr>
        <p:spPr>
          <a:xfrm>
            <a:off x="352440" y="1931040"/>
            <a:ext cx="11440800" cy="366912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a:lnSpc>
                <a:spcPct val="90000"/>
              </a:lnSpc>
              <a:spcBef>
                <a:spcPts val="1001"/>
              </a:spcBef>
            </a:pPr>
            <a:r>
              <a:rPr b="0" lang="en-US" sz="2200" spc="-1" strike="noStrike">
                <a:solidFill>
                  <a:srgbClr val="000000"/>
                </a:solidFill>
                <a:latin typeface="Manjari Bold"/>
                <a:ea typeface="Hack"/>
              </a:rPr>
              <a:t>Indentation is a way in python to determine the scope of objects, like the curly braces in other programming languages .</a:t>
            </a: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We always indent a block of code one space or more to represent that it’s inside another block and all the lines of the inner block must be indented the same amount of spaces, otherwise this causes an indentation error .</a:t>
            </a:r>
            <a:endParaRPr b="0" lang="en-US" sz="2200" spc="-1" strike="noStrike">
              <a:latin typeface="Arial"/>
            </a:endParaRPr>
          </a:p>
          <a:p>
            <a:pPr marL="216000" indent="-213480">
              <a:lnSpc>
                <a:spcPct val="90000"/>
              </a:lnSpc>
              <a:spcBef>
                <a:spcPts val="1001"/>
              </a:spcBef>
              <a:buClr>
                <a:srgbClr val="000000"/>
              </a:buClr>
              <a:buFont typeface="Wingdings" charset="2"/>
              <a:buChar char=""/>
            </a:pPr>
            <a:endParaRPr b="0" lang="en-US" sz="2200" spc="-1" strike="noStrike">
              <a:latin typeface="Arial"/>
            </a:endParaRPr>
          </a:p>
          <a:p>
            <a:pPr>
              <a:lnSpc>
                <a:spcPct val="90000"/>
              </a:lnSpc>
              <a:spcBef>
                <a:spcPts val="1001"/>
              </a:spcBef>
            </a:pPr>
            <a:endParaRPr b="0" lang="en-US" sz="2200" spc="-1" strike="noStrike">
              <a:latin typeface="Arial"/>
            </a:endParaRPr>
          </a:p>
        </p:txBody>
      </p:sp>
      <p:pic>
        <p:nvPicPr>
          <p:cNvPr id="527" name="Picture 11" descr=""/>
          <p:cNvPicPr/>
          <p:nvPr/>
        </p:nvPicPr>
        <p:blipFill>
          <a:blip r:embed="rId1"/>
          <a:stretch/>
        </p:blipFill>
        <p:spPr>
          <a:xfrm>
            <a:off x="11110680" y="123840"/>
            <a:ext cx="928080" cy="979200"/>
          </a:xfrm>
          <a:prstGeom prst="rect">
            <a:avLst/>
          </a:prstGeom>
          <a:ln>
            <a:noFill/>
          </a:ln>
        </p:spPr>
      </p:pic>
      <p:sp>
        <p:nvSpPr>
          <p:cNvPr id="528" name="CustomShape 4"/>
          <p:cNvSpPr/>
          <p:nvPr/>
        </p:nvSpPr>
        <p:spPr>
          <a:xfrm>
            <a:off x="650268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29" name="CustomShape 5"/>
          <p:cNvSpPr/>
          <p:nvPr/>
        </p:nvSpPr>
        <p:spPr>
          <a:xfrm>
            <a:off x="3777120" y="624240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30" name="CustomShape 6"/>
          <p:cNvSpPr/>
          <p:nvPr/>
        </p:nvSpPr>
        <p:spPr>
          <a:xfrm>
            <a:off x="69483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31" name="CustomShape 7"/>
          <p:cNvSpPr/>
          <p:nvPr/>
        </p:nvSpPr>
        <p:spPr>
          <a:xfrm>
            <a:off x="85809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32" name="CustomShape 8"/>
          <p:cNvSpPr/>
          <p:nvPr/>
        </p:nvSpPr>
        <p:spPr>
          <a:xfrm>
            <a:off x="79275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33" name="CustomShape 9"/>
          <p:cNvSpPr/>
          <p:nvPr/>
        </p:nvSpPr>
        <p:spPr>
          <a:xfrm>
            <a:off x="74242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34" name="CustomShape 10"/>
          <p:cNvSpPr/>
          <p:nvPr/>
        </p:nvSpPr>
        <p:spPr>
          <a:xfrm>
            <a:off x="83412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35" name="CustomShape 11"/>
          <p:cNvSpPr/>
          <p:nvPr/>
        </p:nvSpPr>
        <p:spPr>
          <a:xfrm>
            <a:off x="72655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36" name="CustomShape 12"/>
          <p:cNvSpPr/>
          <p:nvPr/>
        </p:nvSpPr>
        <p:spPr>
          <a:xfrm>
            <a:off x="657216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37" name="CustomShape 13"/>
          <p:cNvSpPr/>
          <p:nvPr/>
        </p:nvSpPr>
        <p:spPr>
          <a:xfrm>
            <a:off x="914112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38" name="CustomShape 14"/>
          <p:cNvSpPr/>
          <p:nvPr/>
        </p:nvSpPr>
        <p:spPr>
          <a:xfrm>
            <a:off x="874620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39" name="CustomShape 15"/>
          <p:cNvSpPr/>
          <p:nvPr/>
        </p:nvSpPr>
        <p:spPr>
          <a:xfrm>
            <a:off x="756684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40" name="CustomShape 16"/>
          <p:cNvSpPr/>
          <p:nvPr/>
        </p:nvSpPr>
        <p:spPr>
          <a:xfrm>
            <a:off x="9368280" y="6356160"/>
            <a:ext cx="2810160" cy="49572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541" name="Picture 12" descr=""/>
          <p:cNvPicPr/>
          <p:nvPr/>
        </p:nvPicPr>
        <p:blipFill>
          <a:blip r:embed="rId2"/>
          <a:srcRect l="0" t="0" r="34539" b="73477"/>
          <a:stretch/>
        </p:blipFill>
        <p:spPr>
          <a:xfrm>
            <a:off x="7938000" y="6074280"/>
            <a:ext cx="4242600" cy="777600"/>
          </a:xfrm>
          <a:prstGeom prst="rect">
            <a:avLst/>
          </a:prstGeom>
          <a:ln>
            <a:noFill/>
          </a:ln>
          <a:effectLst>
            <a:outerShdw algn="tl" blurRad="50800" dir="2700000" dist="38100" rotWithShape="0">
              <a:srgbClr val="000000">
                <a:alpha val="40000"/>
              </a:srgbClr>
            </a:outerShdw>
          </a:effectLst>
        </p:spPr>
      </p:pic>
      <p:pic>
        <p:nvPicPr>
          <p:cNvPr id="542" name="Picture 13" descr=""/>
          <p:cNvPicPr/>
          <p:nvPr/>
        </p:nvPicPr>
        <p:blipFill>
          <a:blip r:embed="rId3"/>
          <a:srcRect l="0" t="0" r="34539" b="73472"/>
          <a:stretch/>
        </p:blipFill>
        <p:spPr>
          <a:xfrm>
            <a:off x="7146360" y="5930640"/>
            <a:ext cx="5042880" cy="924480"/>
          </a:xfrm>
          <a:prstGeom prst="rect">
            <a:avLst/>
          </a:prstGeom>
          <a:ln>
            <a:noFill/>
          </a:ln>
          <a:effectLst>
            <a:outerShdw algn="tl" blurRad="50800" dir="2700000" dist="38100" rotWithShape="0">
              <a:srgbClr val="000000">
                <a:alpha val="40000"/>
              </a:srgbClr>
            </a:outerShdw>
          </a:effectLst>
        </p:spPr>
      </p:pic>
      <p:sp>
        <p:nvSpPr>
          <p:cNvPr id="543" name="CustomShape 17"/>
          <p:cNvSpPr/>
          <p:nvPr/>
        </p:nvSpPr>
        <p:spPr>
          <a:xfrm>
            <a:off x="10061640" y="6480720"/>
            <a:ext cx="2116800" cy="36216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544" name="Picture 14" descr=""/>
          <p:cNvPicPr/>
          <p:nvPr/>
        </p:nvPicPr>
        <p:blipFill>
          <a:blip r:embed="rId4"/>
          <a:srcRect l="0" t="0" r="34539" b="73474"/>
          <a:stretch/>
        </p:blipFill>
        <p:spPr>
          <a:xfrm>
            <a:off x="8629560" y="6203160"/>
            <a:ext cx="3559680" cy="651960"/>
          </a:xfrm>
          <a:prstGeom prst="rect">
            <a:avLst/>
          </a:prstGeom>
          <a:ln>
            <a:noFill/>
          </a:ln>
          <a:effectLst>
            <a:outerShdw algn="tl" blurRad="50800" dir="2700000" dist="38100" rotWithShape="0">
              <a:srgbClr val="000000">
                <a:alpha val="40000"/>
              </a:srgbClr>
            </a:outerShdw>
          </a:effectLst>
        </p:spPr>
      </p:pic>
      <p:sp>
        <p:nvSpPr>
          <p:cNvPr id="545" name="CustomShape 18"/>
          <p:cNvSpPr/>
          <p:nvPr/>
        </p:nvSpPr>
        <p:spPr>
          <a:xfrm>
            <a:off x="96660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46" name="CustomShape 19"/>
          <p:cNvSpPr/>
          <p:nvPr/>
        </p:nvSpPr>
        <p:spPr>
          <a:xfrm>
            <a:off x="259884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47" name="CustomShape 20"/>
          <p:cNvSpPr/>
          <p:nvPr/>
        </p:nvSpPr>
        <p:spPr>
          <a:xfrm>
            <a:off x="194544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48" name="CustomShape 21"/>
          <p:cNvSpPr/>
          <p:nvPr/>
        </p:nvSpPr>
        <p:spPr>
          <a:xfrm>
            <a:off x="1442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49" name="CustomShape 22"/>
          <p:cNvSpPr/>
          <p:nvPr/>
        </p:nvSpPr>
        <p:spPr>
          <a:xfrm>
            <a:off x="309240" y="62373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50" name="CustomShape 23"/>
          <p:cNvSpPr/>
          <p:nvPr/>
        </p:nvSpPr>
        <p:spPr>
          <a:xfrm>
            <a:off x="0" y="635616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551" name="CustomShape 24"/>
          <p:cNvSpPr/>
          <p:nvPr/>
        </p:nvSpPr>
        <p:spPr>
          <a:xfrm>
            <a:off x="235908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52" name="CustomShape 25"/>
          <p:cNvSpPr/>
          <p:nvPr/>
        </p:nvSpPr>
        <p:spPr>
          <a:xfrm>
            <a:off x="128376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53" name="CustomShape 26"/>
          <p:cNvSpPr/>
          <p:nvPr/>
        </p:nvSpPr>
        <p:spPr>
          <a:xfrm>
            <a:off x="59004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554" name="CustomShape 27"/>
          <p:cNvSpPr/>
          <p:nvPr/>
        </p:nvSpPr>
        <p:spPr>
          <a:xfrm>
            <a:off x="315900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55" name="CustomShape 28"/>
          <p:cNvSpPr/>
          <p:nvPr/>
        </p:nvSpPr>
        <p:spPr>
          <a:xfrm>
            <a:off x="276408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56" name="CustomShape 29"/>
          <p:cNvSpPr/>
          <p:nvPr/>
        </p:nvSpPr>
        <p:spPr>
          <a:xfrm>
            <a:off x="158472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557" name="CustomShape 30"/>
          <p:cNvSpPr/>
          <p:nvPr/>
        </p:nvSpPr>
        <p:spPr>
          <a:xfrm>
            <a:off x="3468960" y="635148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558" name="CustomShape 31"/>
          <p:cNvSpPr/>
          <p:nvPr/>
        </p:nvSpPr>
        <p:spPr>
          <a:xfrm>
            <a:off x="44139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59" name="CustomShape 32"/>
          <p:cNvSpPr/>
          <p:nvPr/>
        </p:nvSpPr>
        <p:spPr>
          <a:xfrm>
            <a:off x="60465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60" name="CustomShape 33"/>
          <p:cNvSpPr/>
          <p:nvPr/>
        </p:nvSpPr>
        <p:spPr>
          <a:xfrm>
            <a:off x="5393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61" name="CustomShape 34"/>
          <p:cNvSpPr/>
          <p:nvPr/>
        </p:nvSpPr>
        <p:spPr>
          <a:xfrm>
            <a:off x="48898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62" name="CustomShape 35"/>
          <p:cNvSpPr/>
          <p:nvPr/>
        </p:nvSpPr>
        <p:spPr>
          <a:xfrm>
            <a:off x="58068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63" name="CustomShape 36"/>
          <p:cNvSpPr/>
          <p:nvPr/>
        </p:nvSpPr>
        <p:spPr>
          <a:xfrm>
            <a:off x="47311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64" name="CustomShape 37"/>
          <p:cNvSpPr/>
          <p:nvPr/>
        </p:nvSpPr>
        <p:spPr>
          <a:xfrm>
            <a:off x="403740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565" name="CustomShape 38"/>
          <p:cNvSpPr/>
          <p:nvPr/>
        </p:nvSpPr>
        <p:spPr>
          <a:xfrm>
            <a:off x="6221520" y="635940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566" name="CustomShape 39"/>
          <p:cNvSpPr/>
          <p:nvPr/>
        </p:nvSpPr>
        <p:spPr>
          <a:xfrm>
            <a:off x="503208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pic>
        <p:nvPicPr>
          <p:cNvPr id="567" name="" descr=""/>
          <p:cNvPicPr/>
          <p:nvPr/>
        </p:nvPicPr>
        <p:blipFill>
          <a:blip r:embed="rId5"/>
          <a:stretch/>
        </p:blipFill>
        <p:spPr>
          <a:xfrm>
            <a:off x="517680" y="4389120"/>
            <a:ext cx="4602960" cy="1282680"/>
          </a:xfrm>
          <a:prstGeom prst="rect">
            <a:avLst/>
          </a:prstGeom>
          <a:ln>
            <a:noFill/>
          </a:ln>
        </p:spPr>
      </p:pic>
      <p:pic>
        <p:nvPicPr>
          <p:cNvPr id="568" name="" descr=""/>
          <p:cNvPicPr/>
          <p:nvPr/>
        </p:nvPicPr>
        <p:blipFill>
          <a:blip r:embed="rId6"/>
          <a:stretch/>
        </p:blipFill>
        <p:spPr>
          <a:xfrm>
            <a:off x="5486400" y="4548960"/>
            <a:ext cx="6492240" cy="102888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9" name="CustomShape 1"/>
          <p:cNvSpPr/>
          <p:nvPr/>
        </p:nvSpPr>
        <p:spPr>
          <a:xfrm>
            <a:off x="352440" y="324000"/>
            <a:ext cx="3029400" cy="8496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Syntax</a:t>
            </a:r>
            <a:endParaRPr b="0" lang="en-US" sz="5000" spc="-1" strike="noStrike">
              <a:latin typeface="Arial"/>
            </a:endParaRPr>
          </a:p>
        </p:txBody>
      </p:sp>
      <p:sp>
        <p:nvSpPr>
          <p:cNvPr id="570" name="CustomShape 2"/>
          <p:cNvSpPr/>
          <p:nvPr/>
        </p:nvSpPr>
        <p:spPr>
          <a:xfrm>
            <a:off x="352440" y="1235160"/>
            <a:ext cx="2299320" cy="63648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Scopes</a:t>
            </a:r>
            <a:endParaRPr b="0" lang="en-US" sz="3600" spc="-1" strike="noStrike">
              <a:latin typeface="Arial"/>
            </a:endParaRPr>
          </a:p>
        </p:txBody>
      </p:sp>
      <p:sp>
        <p:nvSpPr>
          <p:cNvPr id="571" name="CustomShape 3"/>
          <p:cNvSpPr/>
          <p:nvPr/>
        </p:nvSpPr>
        <p:spPr>
          <a:xfrm>
            <a:off x="352440" y="1931040"/>
            <a:ext cx="11440800" cy="366912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marL="216000" indent="-21348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A scope of an object are the places on the code that the object can be called in and </a:t>
            </a:r>
            <a:r>
              <a:rPr b="0" lang="en-US" sz="2200" spc="-1" strike="noStrike">
                <a:solidFill>
                  <a:srgbClr val="000000"/>
                </a:solidFill>
                <a:latin typeface="Manjari Bold"/>
                <a:ea typeface="Hack"/>
              </a:rPr>
              <a:t>	</a:t>
            </a:r>
            <a:r>
              <a:rPr b="0" lang="en-US" sz="2200" spc="-1" strike="noStrike">
                <a:solidFill>
                  <a:srgbClr val="000000"/>
                </a:solidFill>
                <a:latin typeface="Manjari Bold"/>
                <a:ea typeface="Hack"/>
              </a:rPr>
              <a:t>  be recognized by the interpreter .</a:t>
            </a:r>
            <a:endParaRPr b="0" lang="en-US" sz="2200" spc="-1" strike="noStrike">
              <a:latin typeface="Arial"/>
            </a:endParaRPr>
          </a:p>
          <a:p>
            <a:pPr marL="216000" indent="-21348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An object generally has the scope of its indentation level, for zero indentation level the  object would have a global scope, if the object is defined inside a function then it will     be available inside its function only ( will have its function’s inner scope ) .</a:t>
            </a:r>
            <a:endParaRPr b="0" lang="en-US" sz="2200" spc="-1" strike="noStrike">
              <a:latin typeface="Arial"/>
            </a:endParaRPr>
          </a:p>
          <a:p>
            <a:pPr>
              <a:lnSpc>
                <a:spcPct val="90000"/>
              </a:lnSpc>
              <a:spcBef>
                <a:spcPts val="1001"/>
              </a:spcBef>
            </a:pPr>
            <a:endParaRPr b="0" lang="en-US" sz="2200" spc="-1" strike="noStrike">
              <a:latin typeface="Arial"/>
            </a:endParaRPr>
          </a:p>
        </p:txBody>
      </p:sp>
      <p:pic>
        <p:nvPicPr>
          <p:cNvPr id="572" name="Picture 11" descr=""/>
          <p:cNvPicPr/>
          <p:nvPr/>
        </p:nvPicPr>
        <p:blipFill>
          <a:blip r:embed="rId1"/>
          <a:stretch/>
        </p:blipFill>
        <p:spPr>
          <a:xfrm>
            <a:off x="11110680" y="123840"/>
            <a:ext cx="928080" cy="979200"/>
          </a:xfrm>
          <a:prstGeom prst="rect">
            <a:avLst/>
          </a:prstGeom>
          <a:ln>
            <a:noFill/>
          </a:ln>
        </p:spPr>
      </p:pic>
      <p:sp>
        <p:nvSpPr>
          <p:cNvPr id="573" name="CustomShape 4"/>
          <p:cNvSpPr/>
          <p:nvPr/>
        </p:nvSpPr>
        <p:spPr>
          <a:xfrm>
            <a:off x="650268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74" name="CustomShape 5"/>
          <p:cNvSpPr/>
          <p:nvPr/>
        </p:nvSpPr>
        <p:spPr>
          <a:xfrm>
            <a:off x="3777120" y="624240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75" name="CustomShape 6"/>
          <p:cNvSpPr/>
          <p:nvPr/>
        </p:nvSpPr>
        <p:spPr>
          <a:xfrm>
            <a:off x="69483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76" name="CustomShape 7"/>
          <p:cNvSpPr/>
          <p:nvPr/>
        </p:nvSpPr>
        <p:spPr>
          <a:xfrm>
            <a:off x="85809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77" name="CustomShape 8"/>
          <p:cNvSpPr/>
          <p:nvPr/>
        </p:nvSpPr>
        <p:spPr>
          <a:xfrm>
            <a:off x="79275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78" name="CustomShape 9"/>
          <p:cNvSpPr/>
          <p:nvPr/>
        </p:nvSpPr>
        <p:spPr>
          <a:xfrm>
            <a:off x="74242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79" name="CustomShape 10"/>
          <p:cNvSpPr/>
          <p:nvPr/>
        </p:nvSpPr>
        <p:spPr>
          <a:xfrm>
            <a:off x="83412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80" name="CustomShape 11"/>
          <p:cNvSpPr/>
          <p:nvPr/>
        </p:nvSpPr>
        <p:spPr>
          <a:xfrm>
            <a:off x="72655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81" name="CustomShape 12"/>
          <p:cNvSpPr/>
          <p:nvPr/>
        </p:nvSpPr>
        <p:spPr>
          <a:xfrm>
            <a:off x="657216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82" name="CustomShape 13"/>
          <p:cNvSpPr/>
          <p:nvPr/>
        </p:nvSpPr>
        <p:spPr>
          <a:xfrm>
            <a:off x="914112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83" name="CustomShape 14"/>
          <p:cNvSpPr/>
          <p:nvPr/>
        </p:nvSpPr>
        <p:spPr>
          <a:xfrm>
            <a:off x="874620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84" name="CustomShape 15"/>
          <p:cNvSpPr/>
          <p:nvPr/>
        </p:nvSpPr>
        <p:spPr>
          <a:xfrm>
            <a:off x="756684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85" name="CustomShape 16"/>
          <p:cNvSpPr/>
          <p:nvPr/>
        </p:nvSpPr>
        <p:spPr>
          <a:xfrm>
            <a:off x="9368280" y="6356160"/>
            <a:ext cx="2810160" cy="49572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586" name="Picture 12" descr=""/>
          <p:cNvPicPr/>
          <p:nvPr/>
        </p:nvPicPr>
        <p:blipFill>
          <a:blip r:embed="rId2"/>
          <a:srcRect l="0" t="0" r="34539" b="73477"/>
          <a:stretch/>
        </p:blipFill>
        <p:spPr>
          <a:xfrm>
            <a:off x="7938000" y="6074280"/>
            <a:ext cx="4242600" cy="777600"/>
          </a:xfrm>
          <a:prstGeom prst="rect">
            <a:avLst/>
          </a:prstGeom>
          <a:ln>
            <a:noFill/>
          </a:ln>
          <a:effectLst>
            <a:outerShdw algn="tl" blurRad="50800" dir="2700000" dist="38100" rotWithShape="0">
              <a:srgbClr val="000000">
                <a:alpha val="40000"/>
              </a:srgbClr>
            </a:outerShdw>
          </a:effectLst>
        </p:spPr>
      </p:pic>
      <p:pic>
        <p:nvPicPr>
          <p:cNvPr id="587" name="Picture 13" descr=""/>
          <p:cNvPicPr/>
          <p:nvPr/>
        </p:nvPicPr>
        <p:blipFill>
          <a:blip r:embed="rId3"/>
          <a:srcRect l="0" t="0" r="34539" b="73472"/>
          <a:stretch/>
        </p:blipFill>
        <p:spPr>
          <a:xfrm>
            <a:off x="7146360" y="5930640"/>
            <a:ext cx="5042880" cy="924480"/>
          </a:xfrm>
          <a:prstGeom prst="rect">
            <a:avLst/>
          </a:prstGeom>
          <a:ln>
            <a:noFill/>
          </a:ln>
          <a:effectLst>
            <a:outerShdw algn="tl" blurRad="50800" dir="2700000" dist="38100" rotWithShape="0">
              <a:srgbClr val="000000">
                <a:alpha val="40000"/>
              </a:srgbClr>
            </a:outerShdw>
          </a:effectLst>
        </p:spPr>
      </p:pic>
      <p:sp>
        <p:nvSpPr>
          <p:cNvPr id="588" name="CustomShape 17"/>
          <p:cNvSpPr/>
          <p:nvPr/>
        </p:nvSpPr>
        <p:spPr>
          <a:xfrm>
            <a:off x="10061640" y="6480720"/>
            <a:ext cx="2116800" cy="36216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589" name="Picture 14" descr=""/>
          <p:cNvPicPr/>
          <p:nvPr/>
        </p:nvPicPr>
        <p:blipFill>
          <a:blip r:embed="rId4"/>
          <a:srcRect l="0" t="0" r="34539" b="73474"/>
          <a:stretch/>
        </p:blipFill>
        <p:spPr>
          <a:xfrm>
            <a:off x="8629560" y="6203160"/>
            <a:ext cx="3559680" cy="651960"/>
          </a:xfrm>
          <a:prstGeom prst="rect">
            <a:avLst/>
          </a:prstGeom>
          <a:ln>
            <a:noFill/>
          </a:ln>
          <a:effectLst>
            <a:outerShdw algn="tl" blurRad="50800" dir="2700000" dist="38100" rotWithShape="0">
              <a:srgbClr val="000000">
                <a:alpha val="40000"/>
              </a:srgbClr>
            </a:outerShdw>
          </a:effectLst>
        </p:spPr>
      </p:pic>
      <p:sp>
        <p:nvSpPr>
          <p:cNvPr id="590" name="CustomShape 18"/>
          <p:cNvSpPr/>
          <p:nvPr/>
        </p:nvSpPr>
        <p:spPr>
          <a:xfrm>
            <a:off x="96660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91" name="CustomShape 19"/>
          <p:cNvSpPr/>
          <p:nvPr/>
        </p:nvSpPr>
        <p:spPr>
          <a:xfrm>
            <a:off x="259884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92" name="CustomShape 20"/>
          <p:cNvSpPr/>
          <p:nvPr/>
        </p:nvSpPr>
        <p:spPr>
          <a:xfrm>
            <a:off x="194544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93" name="CustomShape 21"/>
          <p:cNvSpPr/>
          <p:nvPr/>
        </p:nvSpPr>
        <p:spPr>
          <a:xfrm>
            <a:off x="1442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94" name="CustomShape 22"/>
          <p:cNvSpPr/>
          <p:nvPr/>
        </p:nvSpPr>
        <p:spPr>
          <a:xfrm>
            <a:off x="309240" y="62373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95" name="CustomShape 23"/>
          <p:cNvSpPr/>
          <p:nvPr/>
        </p:nvSpPr>
        <p:spPr>
          <a:xfrm>
            <a:off x="0" y="635616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596" name="CustomShape 24"/>
          <p:cNvSpPr/>
          <p:nvPr/>
        </p:nvSpPr>
        <p:spPr>
          <a:xfrm>
            <a:off x="235908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97" name="CustomShape 25"/>
          <p:cNvSpPr/>
          <p:nvPr/>
        </p:nvSpPr>
        <p:spPr>
          <a:xfrm>
            <a:off x="128376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98" name="CustomShape 26"/>
          <p:cNvSpPr/>
          <p:nvPr/>
        </p:nvSpPr>
        <p:spPr>
          <a:xfrm>
            <a:off x="59004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599" name="CustomShape 27"/>
          <p:cNvSpPr/>
          <p:nvPr/>
        </p:nvSpPr>
        <p:spPr>
          <a:xfrm>
            <a:off x="315900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600" name="CustomShape 28"/>
          <p:cNvSpPr/>
          <p:nvPr/>
        </p:nvSpPr>
        <p:spPr>
          <a:xfrm>
            <a:off x="276408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601" name="CustomShape 29"/>
          <p:cNvSpPr/>
          <p:nvPr/>
        </p:nvSpPr>
        <p:spPr>
          <a:xfrm>
            <a:off x="158472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602" name="CustomShape 30"/>
          <p:cNvSpPr/>
          <p:nvPr/>
        </p:nvSpPr>
        <p:spPr>
          <a:xfrm>
            <a:off x="3468960" y="635148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603" name="CustomShape 31"/>
          <p:cNvSpPr/>
          <p:nvPr/>
        </p:nvSpPr>
        <p:spPr>
          <a:xfrm>
            <a:off x="44139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604" name="CustomShape 32"/>
          <p:cNvSpPr/>
          <p:nvPr/>
        </p:nvSpPr>
        <p:spPr>
          <a:xfrm>
            <a:off x="60465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605" name="CustomShape 33"/>
          <p:cNvSpPr/>
          <p:nvPr/>
        </p:nvSpPr>
        <p:spPr>
          <a:xfrm>
            <a:off x="5393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606" name="CustomShape 34"/>
          <p:cNvSpPr/>
          <p:nvPr/>
        </p:nvSpPr>
        <p:spPr>
          <a:xfrm>
            <a:off x="48898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607" name="CustomShape 35"/>
          <p:cNvSpPr/>
          <p:nvPr/>
        </p:nvSpPr>
        <p:spPr>
          <a:xfrm>
            <a:off x="58068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608" name="CustomShape 36"/>
          <p:cNvSpPr/>
          <p:nvPr/>
        </p:nvSpPr>
        <p:spPr>
          <a:xfrm>
            <a:off x="47311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609" name="CustomShape 37"/>
          <p:cNvSpPr/>
          <p:nvPr/>
        </p:nvSpPr>
        <p:spPr>
          <a:xfrm>
            <a:off x="403740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610" name="CustomShape 38"/>
          <p:cNvSpPr/>
          <p:nvPr/>
        </p:nvSpPr>
        <p:spPr>
          <a:xfrm>
            <a:off x="6221520" y="635940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611" name="CustomShape 39"/>
          <p:cNvSpPr/>
          <p:nvPr/>
        </p:nvSpPr>
        <p:spPr>
          <a:xfrm>
            <a:off x="503208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CustomShape 1"/>
          <p:cNvSpPr/>
          <p:nvPr/>
        </p:nvSpPr>
        <p:spPr>
          <a:xfrm>
            <a:off x="352440" y="324000"/>
            <a:ext cx="4845240" cy="8496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Python</a:t>
            </a:r>
            <a:endParaRPr b="0" lang="en-US" sz="5000" spc="-1" strike="noStrike">
              <a:latin typeface="Arial"/>
            </a:endParaRPr>
          </a:p>
        </p:txBody>
      </p:sp>
      <p:sp>
        <p:nvSpPr>
          <p:cNvPr id="80" name="CustomShape 2"/>
          <p:cNvSpPr/>
          <p:nvPr/>
        </p:nvSpPr>
        <p:spPr>
          <a:xfrm>
            <a:off x="352440" y="1235160"/>
            <a:ext cx="3283200" cy="63648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Outline</a:t>
            </a:r>
            <a:endParaRPr b="0" lang="en-US" sz="3600" spc="-1" strike="noStrike">
              <a:latin typeface="Arial"/>
            </a:endParaRPr>
          </a:p>
        </p:txBody>
      </p:sp>
      <p:sp>
        <p:nvSpPr>
          <p:cNvPr id="81" name="CustomShape 3"/>
          <p:cNvSpPr/>
          <p:nvPr/>
        </p:nvSpPr>
        <p:spPr>
          <a:xfrm>
            <a:off x="352440" y="1931040"/>
            <a:ext cx="11440800" cy="2221560"/>
          </a:xfrm>
          <a:prstGeom prst="rect">
            <a:avLst/>
          </a:prstGeom>
          <a:noFill/>
          <a:ln>
            <a:noFill/>
          </a:ln>
        </p:spPr>
        <p:style>
          <a:lnRef idx="0"/>
          <a:fillRef idx="0"/>
          <a:effectRef idx="0"/>
          <a:fontRef idx="minor"/>
        </p:style>
        <p:txBody>
          <a:bodyPr lIns="90000" rIns="90000" tIns="45000" bIns="45000"/>
          <a:p>
            <a:pPr marL="216000" indent="-213480">
              <a:lnSpc>
                <a:spcPct val="100000"/>
              </a:lnSpc>
              <a:buClr>
                <a:srgbClr val="000000"/>
              </a:buClr>
              <a:buFont typeface="Wingdings" charset="2"/>
              <a:buChar char=""/>
            </a:pPr>
            <a:r>
              <a:rPr b="0" lang="en-US" sz="2000" spc="-1" strike="noStrike">
                <a:solidFill>
                  <a:srgbClr val="000000"/>
                </a:solidFill>
                <a:latin typeface="Manjari Bold"/>
                <a:ea typeface="Hack"/>
              </a:rPr>
              <a:t>About python</a:t>
            </a:r>
            <a:endParaRPr b="0" lang="en-US" sz="2000" spc="-1" strike="noStrike">
              <a:latin typeface="Arial"/>
            </a:endParaRPr>
          </a:p>
          <a:p>
            <a:pPr marL="216000" indent="-213480">
              <a:lnSpc>
                <a:spcPct val="100000"/>
              </a:lnSpc>
              <a:buClr>
                <a:srgbClr val="000000"/>
              </a:buClr>
              <a:buFont typeface="Wingdings" charset="2"/>
              <a:buChar char=""/>
            </a:pPr>
            <a:r>
              <a:rPr b="0" lang="en-US" sz="2000" spc="-1" strike="noStrike">
                <a:solidFill>
                  <a:srgbClr val="000000"/>
                </a:solidFill>
                <a:latin typeface="Manjari Bold"/>
                <a:ea typeface="Hack"/>
              </a:rPr>
              <a:t>Program compilation</a:t>
            </a:r>
            <a:endParaRPr b="0" lang="en-US" sz="2000" spc="-1" strike="noStrike">
              <a:latin typeface="Arial"/>
            </a:endParaRPr>
          </a:p>
          <a:p>
            <a:pPr marL="216000" indent="-213480">
              <a:lnSpc>
                <a:spcPct val="100000"/>
              </a:lnSpc>
              <a:buClr>
                <a:srgbClr val="000000"/>
              </a:buClr>
              <a:buFont typeface="Wingdings" charset="2"/>
              <a:buChar char=""/>
            </a:pPr>
            <a:r>
              <a:rPr b="0" lang="en-US" sz="2000" spc="-1" strike="noStrike">
                <a:solidFill>
                  <a:srgbClr val="000000"/>
                </a:solidFill>
                <a:latin typeface="Manjari Bold"/>
                <a:ea typeface="Hack"/>
              </a:rPr>
              <a:t>Installation</a:t>
            </a:r>
            <a:endParaRPr b="0" lang="en-US" sz="2000" spc="-1" strike="noStrike">
              <a:latin typeface="Arial"/>
            </a:endParaRPr>
          </a:p>
          <a:p>
            <a:pPr marL="216000" indent="-213480">
              <a:lnSpc>
                <a:spcPct val="100000"/>
              </a:lnSpc>
              <a:buClr>
                <a:srgbClr val="000000"/>
              </a:buClr>
              <a:buFont typeface="Wingdings" charset="2"/>
              <a:buChar char=""/>
            </a:pPr>
            <a:r>
              <a:rPr b="0" lang="en-US" sz="2000" spc="-1" strike="noStrike">
                <a:solidFill>
                  <a:srgbClr val="000000"/>
                </a:solidFill>
                <a:latin typeface="Manjari Bold"/>
                <a:ea typeface="Hack"/>
              </a:rPr>
              <a:t>Syntax</a:t>
            </a:r>
            <a:endParaRPr b="0" lang="en-US" sz="2000" spc="-1" strike="noStrike">
              <a:latin typeface="Arial"/>
            </a:endParaRPr>
          </a:p>
          <a:p>
            <a:pPr marL="216000" indent="-213480">
              <a:lnSpc>
                <a:spcPct val="100000"/>
              </a:lnSpc>
              <a:buClr>
                <a:srgbClr val="000000"/>
              </a:buClr>
              <a:buFont typeface="Wingdings" charset="2"/>
              <a:buChar char=""/>
            </a:pPr>
            <a:r>
              <a:rPr b="0" lang="en-US" sz="2000" spc="-1" strike="noStrike">
                <a:solidFill>
                  <a:srgbClr val="000000"/>
                </a:solidFill>
                <a:latin typeface="Manjari Bold"/>
                <a:ea typeface="Hack"/>
              </a:rPr>
              <a:t>Data types (1)</a:t>
            </a:r>
            <a:endParaRPr b="0" lang="en-US" sz="2000" spc="-1" strike="noStrike">
              <a:latin typeface="Arial"/>
            </a:endParaRPr>
          </a:p>
          <a:p>
            <a:pPr marL="216000" indent="-213480">
              <a:lnSpc>
                <a:spcPct val="100000"/>
              </a:lnSpc>
              <a:buClr>
                <a:srgbClr val="000000"/>
              </a:buClr>
              <a:buFont typeface="Wingdings" charset="2"/>
              <a:buChar char=""/>
            </a:pPr>
            <a:r>
              <a:rPr b="0" lang="en-US" sz="2000" spc="-1" strike="noStrike">
                <a:solidFill>
                  <a:srgbClr val="000000"/>
                </a:solidFill>
                <a:latin typeface="Manjari Bold"/>
                <a:ea typeface="Hack"/>
              </a:rPr>
              <a:t>Arithmetic operations</a:t>
            </a:r>
            <a:endParaRPr b="0" lang="en-US" sz="2000" spc="-1" strike="noStrike">
              <a:latin typeface="Arial"/>
            </a:endParaRPr>
          </a:p>
          <a:p>
            <a:pPr marL="216000" indent="-213480">
              <a:lnSpc>
                <a:spcPct val="100000"/>
              </a:lnSpc>
              <a:buClr>
                <a:srgbClr val="000000"/>
              </a:buClr>
              <a:buFont typeface="Wingdings" charset="2"/>
              <a:buChar char=""/>
            </a:pPr>
            <a:r>
              <a:rPr b="0" lang="en-US" sz="2000" spc="-1" strike="noStrike">
                <a:solidFill>
                  <a:srgbClr val="000000"/>
                </a:solidFill>
                <a:latin typeface="Manjari Bold"/>
                <a:ea typeface="Hack"/>
              </a:rPr>
              <a:t>Data types (2)</a:t>
            </a:r>
            <a:endParaRPr b="0" lang="en-US" sz="2000" spc="-1" strike="noStrike">
              <a:latin typeface="Arial"/>
            </a:endParaRPr>
          </a:p>
          <a:p>
            <a:pPr marL="216000" indent="-213480">
              <a:lnSpc>
                <a:spcPct val="100000"/>
              </a:lnSpc>
              <a:buClr>
                <a:srgbClr val="000000"/>
              </a:buClr>
              <a:buFont typeface="Wingdings" charset="2"/>
              <a:buChar char=""/>
            </a:pPr>
            <a:r>
              <a:rPr b="0" lang="en-US" sz="2000" spc="-1" strike="noStrike">
                <a:solidFill>
                  <a:srgbClr val="000000"/>
                </a:solidFill>
                <a:latin typeface="Manjari Bold"/>
                <a:ea typeface="Hack"/>
              </a:rPr>
              <a:t>Logic and execution flow</a:t>
            </a:r>
            <a:endParaRPr b="0" lang="en-US" sz="2000" spc="-1" strike="noStrike">
              <a:latin typeface="Arial"/>
            </a:endParaRPr>
          </a:p>
          <a:p>
            <a:pPr marL="216000" indent="-213480">
              <a:lnSpc>
                <a:spcPct val="100000"/>
              </a:lnSpc>
              <a:buClr>
                <a:srgbClr val="000000"/>
              </a:buClr>
              <a:buFont typeface="Wingdings" charset="2"/>
              <a:buChar char=""/>
            </a:pPr>
            <a:r>
              <a:rPr b="0" lang="en-US" sz="2000" spc="-1" strike="noStrike">
                <a:solidFill>
                  <a:srgbClr val="000000"/>
                </a:solidFill>
                <a:latin typeface="Manjari Bold"/>
                <a:ea typeface="Hack"/>
              </a:rPr>
              <a:t>Functions</a:t>
            </a:r>
            <a:endParaRPr b="0" lang="en-US" sz="2000" spc="-1" strike="noStrike">
              <a:latin typeface="Arial"/>
            </a:endParaRPr>
          </a:p>
          <a:p>
            <a:pPr marL="216000" indent="-213480">
              <a:lnSpc>
                <a:spcPct val="100000"/>
              </a:lnSpc>
              <a:buClr>
                <a:srgbClr val="000000"/>
              </a:buClr>
              <a:buFont typeface="Wingdings" charset="2"/>
              <a:buChar char=""/>
            </a:pPr>
            <a:r>
              <a:rPr b="0" lang="en-US" sz="2000" spc="-1" strike="noStrike">
                <a:solidFill>
                  <a:srgbClr val="000000"/>
                </a:solidFill>
                <a:latin typeface="Manjari Bold"/>
                <a:ea typeface="Hack"/>
              </a:rPr>
              <a:t>Classes</a:t>
            </a:r>
            <a:endParaRPr b="0" lang="en-US" sz="2000" spc="-1" strike="noStrike">
              <a:latin typeface="Arial"/>
            </a:endParaRPr>
          </a:p>
        </p:txBody>
      </p:sp>
      <p:pic>
        <p:nvPicPr>
          <p:cNvPr id="82" name="Picture 11" descr=""/>
          <p:cNvPicPr/>
          <p:nvPr/>
        </p:nvPicPr>
        <p:blipFill>
          <a:blip r:embed="rId1"/>
          <a:stretch/>
        </p:blipFill>
        <p:spPr>
          <a:xfrm>
            <a:off x="11110680" y="123840"/>
            <a:ext cx="928080" cy="979200"/>
          </a:xfrm>
          <a:prstGeom prst="rect">
            <a:avLst/>
          </a:prstGeom>
          <a:ln>
            <a:noFill/>
          </a:ln>
        </p:spPr>
      </p:pic>
      <p:sp>
        <p:nvSpPr>
          <p:cNvPr id="83" name="CustomShape 4"/>
          <p:cNvSpPr/>
          <p:nvPr/>
        </p:nvSpPr>
        <p:spPr>
          <a:xfrm>
            <a:off x="650268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4" name="CustomShape 5"/>
          <p:cNvSpPr/>
          <p:nvPr/>
        </p:nvSpPr>
        <p:spPr>
          <a:xfrm>
            <a:off x="3777120" y="624240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5" name="CustomShape 6"/>
          <p:cNvSpPr/>
          <p:nvPr/>
        </p:nvSpPr>
        <p:spPr>
          <a:xfrm>
            <a:off x="69483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6" name="CustomShape 7"/>
          <p:cNvSpPr/>
          <p:nvPr/>
        </p:nvSpPr>
        <p:spPr>
          <a:xfrm>
            <a:off x="85809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7" name="CustomShape 8"/>
          <p:cNvSpPr/>
          <p:nvPr/>
        </p:nvSpPr>
        <p:spPr>
          <a:xfrm>
            <a:off x="79275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8" name="CustomShape 9"/>
          <p:cNvSpPr/>
          <p:nvPr/>
        </p:nvSpPr>
        <p:spPr>
          <a:xfrm>
            <a:off x="74242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9" name="CustomShape 10"/>
          <p:cNvSpPr/>
          <p:nvPr/>
        </p:nvSpPr>
        <p:spPr>
          <a:xfrm>
            <a:off x="83412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0" name="CustomShape 11"/>
          <p:cNvSpPr/>
          <p:nvPr/>
        </p:nvSpPr>
        <p:spPr>
          <a:xfrm>
            <a:off x="72655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1" name="CustomShape 12"/>
          <p:cNvSpPr/>
          <p:nvPr/>
        </p:nvSpPr>
        <p:spPr>
          <a:xfrm>
            <a:off x="657216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2" name="CustomShape 13"/>
          <p:cNvSpPr/>
          <p:nvPr/>
        </p:nvSpPr>
        <p:spPr>
          <a:xfrm>
            <a:off x="914112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3" name="CustomShape 14"/>
          <p:cNvSpPr/>
          <p:nvPr/>
        </p:nvSpPr>
        <p:spPr>
          <a:xfrm>
            <a:off x="874620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4" name="CustomShape 15"/>
          <p:cNvSpPr/>
          <p:nvPr/>
        </p:nvSpPr>
        <p:spPr>
          <a:xfrm>
            <a:off x="756684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5" name="CustomShape 16"/>
          <p:cNvSpPr/>
          <p:nvPr/>
        </p:nvSpPr>
        <p:spPr>
          <a:xfrm>
            <a:off x="9368280" y="6356160"/>
            <a:ext cx="2810160" cy="49572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96" name="Picture 12" descr=""/>
          <p:cNvPicPr/>
          <p:nvPr/>
        </p:nvPicPr>
        <p:blipFill>
          <a:blip r:embed="rId2"/>
          <a:srcRect l="0" t="0" r="34539" b="73477"/>
          <a:stretch/>
        </p:blipFill>
        <p:spPr>
          <a:xfrm>
            <a:off x="7938000" y="6074280"/>
            <a:ext cx="4242600" cy="777600"/>
          </a:xfrm>
          <a:prstGeom prst="rect">
            <a:avLst/>
          </a:prstGeom>
          <a:ln>
            <a:noFill/>
          </a:ln>
          <a:effectLst>
            <a:outerShdw algn="tl" blurRad="50800" dir="2700000" dist="38100" rotWithShape="0">
              <a:srgbClr val="000000">
                <a:alpha val="40000"/>
              </a:srgbClr>
            </a:outerShdw>
          </a:effectLst>
        </p:spPr>
      </p:pic>
      <p:pic>
        <p:nvPicPr>
          <p:cNvPr id="97" name="Picture 13" descr=""/>
          <p:cNvPicPr/>
          <p:nvPr/>
        </p:nvPicPr>
        <p:blipFill>
          <a:blip r:embed="rId3"/>
          <a:srcRect l="0" t="0" r="34539" b="73472"/>
          <a:stretch/>
        </p:blipFill>
        <p:spPr>
          <a:xfrm>
            <a:off x="7146360" y="5930640"/>
            <a:ext cx="5042880" cy="924480"/>
          </a:xfrm>
          <a:prstGeom prst="rect">
            <a:avLst/>
          </a:prstGeom>
          <a:ln>
            <a:noFill/>
          </a:ln>
          <a:effectLst>
            <a:outerShdw algn="tl" blurRad="50800" dir="2700000" dist="38100" rotWithShape="0">
              <a:srgbClr val="000000">
                <a:alpha val="40000"/>
              </a:srgbClr>
            </a:outerShdw>
          </a:effectLst>
        </p:spPr>
      </p:pic>
      <p:sp>
        <p:nvSpPr>
          <p:cNvPr id="98" name="CustomShape 17"/>
          <p:cNvSpPr/>
          <p:nvPr/>
        </p:nvSpPr>
        <p:spPr>
          <a:xfrm>
            <a:off x="10061640" y="6480720"/>
            <a:ext cx="2116800" cy="36216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99" name="Picture 14" descr=""/>
          <p:cNvPicPr/>
          <p:nvPr/>
        </p:nvPicPr>
        <p:blipFill>
          <a:blip r:embed="rId4"/>
          <a:srcRect l="0" t="0" r="34539" b="73474"/>
          <a:stretch/>
        </p:blipFill>
        <p:spPr>
          <a:xfrm>
            <a:off x="8629560" y="6203160"/>
            <a:ext cx="3559680" cy="651960"/>
          </a:xfrm>
          <a:prstGeom prst="rect">
            <a:avLst/>
          </a:prstGeom>
          <a:ln>
            <a:noFill/>
          </a:ln>
          <a:effectLst>
            <a:outerShdw algn="tl" blurRad="50800" dir="2700000" dist="38100" rotWithShape="0">
              <a:srgbClr val="000000">
                <a:alpha val="40000"/>
              </a:srgbClr>
            </a:outerShdw>
          </a:effectLst>
        </p:spPr>
      </p:pic>
      <p:sp>
        <p:nvSpPr>
          <p:cNvPr id="100" name="CustomShape 18"/>
          <p:cNvSpPr/>
          <p:nvPr/>
        </p:nvSpPr>
        <p:spPr>
          <a:xfrm>
            <a:off x="96660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1" name="CustomShape 19"/>
          <p:cNvSpPr/>
          <p:nvPr/>
        </p:nvSpPr>
        <p:spPr>
          <a:xfrm>
            <a:off x="259884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2" name="CustomShape 20"/>
          <p:cNvSpPr/>
          <p:nvPr/>
        </p:nvSpPr>
        <p:spPr>
          <a:xfrm>
            <a:off x="194544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3" name="CustomShape 21"/>
          <p:cNvSpPr/>
          <p:nvPr/>
        </p:nvSpPr>
        <p:spPr>
          <a:xfrm>
            <a:off x="1442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4" name="CustomShape 22"/>
          <p:cNvSpPr/>
          <p:nvPr/>
        </p:nvSpPr>
        <p:spPr>
          <a:xfrm>
            <a:off x="309240" y="62373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5" name="CustomShape 23"/>
          <p:cNvSpPr/>
          <p:nvPr/>
        </p:nvSpPr>
        <p:spPr>
          <a:xfrm>
            <a:off x="0" y="635616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06" name="CustomShape 24"/>
          <p:cNvSpPr/>
          <p:nvPr/>
        </p:nvSpPr>
        <p:spPr>
          <a:xfrm>
            <a:off x="235908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7" name="CustomShape 25"/>
          <p:cNvSpPr/>
          <p:nvPr/>
        </p:nvSpPr>
        <p:spPr>
          <a:xfrm>
            <a:off x="128376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8" name="CustomShape 26"/>
          <p:cNvSpPr/>
          <p:nvPr/>
        </p:nvSpPr>
        <p:spPr>
          <a:xfrm>
            <a:off x="59004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09" name="CustomShape 27"/>
          <p:cNvSpPr/>
          <p:nvPr/>
        </p:nvSpPr>
        <p:spPr>
          <a:xfrm>
            <a:off x="315900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0" name="CustomShape 28"/>
          <p:cNvSpPr/>
          <p:nvPr/>
        </p:nvSpPr>
        <p:spPr>
          <a:xfrm>
            <a:off x="276408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1" name="CustomShape 29"/>
          <p:cNvSpPr/>
          <p:nvPr/>
        </p:nvSpPr>
        <p:spPr>
          <a:xfrm>
            <a:off x="158472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12" name="CustomShape 30"/>
          <p:cNvSpPr/>
          <p:nvPr/>
        </p:nvSpPr>
        <p:spPr>
          <a:xfrm>
            <a:off x="3468960" y="635148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13" name="CustomShape 31"/>
          <p:cNvSpPr/>
          <p:nvPr/>
        </p:nvSpPr>
        <p:spPr>
          <a:xfrm>
            <a:off x="44139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4" name="CustomShape 32"/>
          <p:cNvSpPr/>
          <p:nvPr/>
        </p:nvSpPr>
        <p:spPr>
          <a:xfrm>
            <a:off x="60465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5" name="CustomShape 33"/>
          <p:cNvSpPr/>
          <p:nvPr/>
        </p:nvSpPr>
        <p:spPr>
          <a:xfrm>
            <a:off x="5393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6" name="CustomShape 34"/>
          <p:cNvSpPr/>
          <p:nvPr/>
        </p:nvSpPr>
        <p:spPr>
          <a:xfrm>
            <a:off x="48898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7" name="CustomShape 35"/>
          <p:cNvSpPr/>
          <p:nvPr/>
        </p:nvSpPr>
        <p:spPr>
          <a:xfrm>
            <a:off x="58068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8" name="CustomShape 36"/>
          <p:cNvSpPr/>
          <p:nvPr/>
        </p:nvSpPr>
        <p:spPr>
          <a:xfrm>
            <a:off x="47311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9" name="CustomShape 37"/>
          <p:cNvSpPr/>
          <p:nvPr/>
        </p:nvSpPr>
        <p:spPr>
          <a:xfrm>
            <a:off x="403740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20" name="CustomShape 38"/>
          <p:cNvSpPr/>
          <p:nvPr/>
        </p:nvSpPr>
        <p:spPr>
          <a:xfrm>
            <a:off x="6221520" y="635940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21" name="CustomShape 39"/>
          <p:cNvSpPr/>
          <p:nvPr/>
        </p:nvSpPr>
        <p:spPr>
          <a:xfrm>
            <a:off x="503208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CustomShape 1"/>
          <p:cNvSpPr/>
          <p:nvPr/>
        </p:nvSpPr>
        <p:spPr>
          <a:xfrm>
            <a:off x="352440" y="324000"/>
            <a:ext cx="5132520" cy="8496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About Python</a:t>
            </a:r>
            <a:endParaRPr b="0" lang="en-US" sz="5000" spc="-1" strike="noStrike">
              <a:latin typeface="Arial"/>
            </a:endParaRPr>
          </a:p>
        </p:txBody>
      </p:sp>
      <p:sp>
        <p:nvSpPr>
          <p:cNvPr id="123" name="CustomShape 2"/>
          <p:cNvSpPr/>
          <p:nvPr/>
        </p:nvSpPr>
        <p:spPr>
          <a:xfrm>
            <a:off x="352440" y="1235160"/>
            <a:ext cx="2115000" cy="63648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History</a:t>
            </a:r>
            <a:endParaRPr b="0" lang="en-US" sz="3600" spc="-1" strike="noStrike">
              <a:latin typeface="Arial"/>
            </a:endParaRPr>
          </a:p>
        </p:txBody>
      </p:sp>
      <p:pic>
        <p:nvPicPr>
          <p:cNvPr id="124" name="" descr=""/>
          <p:cNvPicPr/>
          <p:nvPr/>
        </p:nvPicPr>
        <p:blipFill>
          <a:blip r:embed="rId1"/>
          <a:stretch/>
        </p:blipFill>
        <p:spPr>
          <a:xfrm>
            <a:off x="9561600" y="3657600"/>
            <a:ext cx="2141280" cy="2141280"/>
          </a:xfrm>
          <a:prstGeom prst="rect">
            <a:avLst/>
          </a:prstGeom>
          <a:ln>
            <a:noFill/>
          </a:ln>
        </p:spPr>
      </p:pic>
      <p:sp>
        <p:nvSpPr>
          <p:cNvPr id="125" name="CustomShape 3"/>
          <p:cNvSpPr/>
          <p:nvPr/>
        </p:nvSpPr>
        <p:spPr>
          <a:xfrm>
            <a:off x="352440" y="1931040"/>
            <a:ext cx="11440800" cy="366912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a:lnSpc>
                <a:spcPct val="90000"/>
              </a:lnSpc>
              <a:spcBef>
                <a:spcPts val="1001"/>
              </a:spcBef>
            </a:pPr>
            <a:r>
              <a:rPr b="0" lang="en-US" sz="2200" spc="-1" strike="noStrike">
                <a:solidFill>
                  <a:srgbClr val="000000"/>
                </a:solidFill>
                <a:latin typeface="Manjari Bold"/>
                <a:ea typeface="Hack"/>
              </a:rPr>
              <a:t>Python is a general-purpose programming language first introduced in 1991 by Guido van Rossum .</a:t>
            </a: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 </a:t>
            </a: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With python 2.0 being released in 2000 , and python 3.0 released in 2008 .</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It is a high-level and dynamically typed language with garbage-</a:t>
            </a: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collection feature .</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p:txBody>
      </p:sp>
      <p:pic>
        <p:nvPicPr>
          <p:cNvPr id="126" name="Picture 11" descr=""/>
          <p:cNvPicPr/>
          <p:nvPr/>
        </p:nvPicPr>
        <p:blipFill>
          <a:blip r:embed="rId2"/>
          <a:stretch/>
        </p:blipFill>
        <p:spPr>
          <a:xfrm>
            <a:off x="11110680" y="123840"/>
            <a:ext cx="928080" cy="979200"/>
          </a:xfrm>
          <a:prstGeom prst="rect">
            <a:avLst/>
          </a:prstGeom>
          <a:ln>
            <a:noFill/>
          </a:ln>
        </p:spPr>
      </p:pic>
      <p:sp>
        <p:nvSpPr>
          <p:cNvPr id="127" name="CustomShape 4"/>
          <p:cNvSpPr/>
          <p:nvPr/>
        </p:nvSpPr>
        <p:spPr>
          <a:xfrm>
            <a:off x="650268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28" name="CustomShape 5"/>
          <p:cNvSpPr/>
          <p:nvPr/>
        </p:nvSpPr>
        <p:spPr>
          <a:xfrm>
            <a:off x="3777120" y="624240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29" name="CustomShape 6"/>
          <p:cNvSpPr/>
          <p:nvPr/>
        </p:nvSpPr>
        <p:spPr>
          <a:xfrm>
            <a:off x="69483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0" name="CustomShape 7"/>
          <p:cNvSpPr/>
          <p:nvPr/>
        </p:nvSpPr>
        <p:spPr>
          <a:xfrm>
            <a:off x="85809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1" name="CustomShape 8"/>
          <p:cNvSpPr/>
          <p:nvPr/>
        </p:nvSpPr>
        <p:spPr>
          <a:xfrm>
            <a:off x="79275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2" name="CustomShape 9"/>
          <p:cNvSpPr/>
          <p:nvPr/>
        </p:nvSpPr>
        <p:spPr>
          <a:xfrm>
            <a:off x="74242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3" name="CustomShape 10"/>
          <p:cNvSpPr/>
          <p:nvPr/>
        </p:nvSpPr>
        <p:spPr>
          <a:xfrm>
            <a:off x="83412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4" name="CustomShape 11"/>
          <p:cNvSpPr/>
          <p:nvPr/>
        </p:nvSpPr>
        <p:spPr>
          <a:xfrm>
            <a:off x="72655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5" name="CustomShape 12"/>
          <p:cNvSpPr/>
          <p:nvPr/>
        </p:nvSpPr>
        <p:spPr>
          <a:xfrm>
            <a:off x="657216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6" name="CustomShape 13"/>
          <p:cNvSpPr/>
          <p:nvPr/>
        </p:nvSpPr>
        <p:spPr>
          <a:xfrm>
            <a:off x="914112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7" name="CustomShape 14"/>
          <p:cNvSpPr/>
          <p:nvPr/>
        </p:nvSpPr>
        <p:spPr>
          <a:xfrm>
            <a:off x="874620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8" name="CustomShape 15"/>
          <p:cNvSpPr/>
          <p:nvPr/>
        </p:nvSpPr>
        <p:spPr>
          <a:xfrm>
            <a:off x="756684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9" name="CustomShape 16"/>
          <p:cNvSpPr/>
          <p:nvPr/>
        </p:nvSpPr>
        <p:spPr>
          <a:xfrm>
            <a:off x="9368280" y="6356160"/>
            <a:ext cx="2810160" cy="49572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140" name="Picture 12" descr=""/>
          <p:cNvPicPr/>
          <p:nvPr/>
        </p:nvPicPr>
        <p:blipFill>
          <a:blip r:embed="rId3"/>
          <a:srcRect l="0" t="0" r="34539" b="73477"/>
          <a:stretch/>
        </p:blipFill>
        <p:spPr>
          <a:xfrm>
            <a:off x="7938000" y="6074280"/>
            <a:ext cx="4242600" cy="777600"/>
          </a:xfrm>
          <a:prstGeom prst="rect">
            <a:avLst/>
          </a:prstGeom>
          <a:ln>
            <a:noFill/>
          </a:ln>
          <a:effectLst>
            <a:outerShdw algn="tl" blurRad="50800" dir="2700000" dist="38100" rotWithShape="0">
              <a:srgbClr val="000000">
                <a:alpha val="40000"/>
              </a:srgbClr>
            </a:outerShdw>
          </a:effectLst>
        </p:spPr>
      </p:pic>
      <p:pic>
        <p:nvPicPr>
          <p:cNvPr id="141" name="Picture 13" descr=""/>
          <p:cNvPicPr/>
          <p:nvPr/>
        </p:nvPicPr>
        <p:blipFill>
          <a:blip r:embed="rId4"/>
          <a:srcRect l="0" t="0" r="34539" b="73472"/>
          <a:stretch/>
        </p:blipFill>
        <p:spPr>
          <a:xfrm>
            <a:off x="7146360" y="5930640"/>
            <a:ext cx="5042880" cy="924480"/>
          </a:xfrm>
          <a:prstGeom prst="rect">
            <a:avLst/>
          </a:prstGeom>
          <a:ln>
            <a:noFill/>
          </a:ln>
          <a:effectLst>
            <a:outerShdw algn="tl" blurRad="50800" dir="2700000" dist="38100" rotWithShape="0">
              <a:srgbClr val="000000">
                <a:alpha val="40000"/>
              </a:srgbClr>
            </a:outerShdw>
          </a:effectLst>
        </p:spPr>
      </p:pic>
      <p:sp>
        <p:nvSpPr>
          <p:cNvPr id="142" name="CustomShape 17"/>
          <p:cNvSpPr/>
          <p:nvPr/>
        </p:nvSpPr>
        <p:spPr>
          <a:xfrm>
            <a:off x="10061640" y="6480720"/>
            <a:ext cx="2116800" cy="36216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143" name="Picture 14" descr=""/>
          <p:cNvPicPr/>
          <p:nvPr/>
        </p:nvPicPr>
        <p:blipFill>
          <a:blip r:embed="rId5"/>
          <a:srcRect l="0" t="0" r="34539" b="73474"/>
          <a:stretch/>
        </p:blipFill>
        <p:spPr>
          <a:xfrm>
            <a:off x="8629560" y="6203160"/>
            <a:ext cx="3559680" cy="651960"/>
          </a:xfrm>
          <a:prstGeom prst="rect">
            <a:avLst/>
          </a:prstGeom>
          <a:ln>
            <a:noFill/>
          </a:ln>
          <a:effectLst>
            <a:outerShdw algn="tl" blurRad="50800" dir="2700000" dist="38100" rotWithShape="0">
              <a:srgbClr val="000000">
                <a:alpha val="40000"/>
              </a:srgbClr>
            </a:outerShdw>
          </a:effectLst>
        </p:spPr>
      </p:pic>
      <p:sp>
        <p:nvSpPr>
          <p:cNvPr id="144" name="CustomShape 18"/>
          <p:cNvSpPr/>
          <p:nvPr/>
        </p:nvSpPr>
        <p:spPr>
          <a:xfrm>
            <a:off x="96660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5" name="CustomShape 19"/>
          <p:cNvSpPr/>
          <p:nvPr/>
        </p:nvSpPr>
        <p:spPr>
          <a:xfrm>
            <a:off x="259884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6" name="CustomShape 20"/>
          <p:cNvSpPr/>
          <p:nvPr/>
        </p:nvSpPr>
        <p:spPr>
          <a:xfrm>
            <a:off x="194544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7" name="CustomShape 21"/>
          <p:cNvSpPr/>
          <p:nvPr/>
        </p:nvSpPr>
        <p:spPr>
          <a:xfrm>
            <a:off x="1442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8" name="CustomShape 22"/>
          <p:cNvSpPr/>
          <p:nvPr/>
        </p:nvSpPr>
        <p:spPr>
          <a:xfrm>
            <a:off x="309240" y="62373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9" name="CustomShape 23"/>
          <p:cNvSpPr/>
          <p:nvPr/>
        </p:nvSpPr>
        <p:spPr>
          <a:xfrm>
            <a:off x="0" y="635616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50" name="CustomShape 24"/>
          <p:cNvSpPr/>
          <p:nvPr/>
        </p:nvSpPr>
        <p:spPr>
          <a:xfrm>
            <a:off x="235908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1" name="CustomShape 25"/>
          <p:cNvSpPr/>
          <p:nvPr/>
        </p:nvSpPr>
        <p:spPr>
          <a:xfrm>
            <a:off x="128376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2" name="CustomShape 26"/>
          <p:cNvSpPr/>
          <p:nvPr/>
        </p:nvSpPr>
        <p:spPr>
          <a:xfrm>
            <a:off x="59004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53" name="CustomShape 27"/>
          <p:cNvSpPr/>
          <p:nvPr/>
        </p:nvSpPr>
        <p:spPr>
          <a:xfrm>
            <a:off x="315900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4" name="CustomShape 28"/>
          <p:cNvSpPr/>
          <p:nvPr/>
        </p:nvSpPr>
        <p:spPr>
          <a:xfrm>
            <a:off x="276408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5" name="CustomShape 29"/>
          <p:cNvSpPr/>
          <p:nvPr/>
        </p:nvSpPr>
        <p:spPr>
          <a:xfrm>
            <a:off x="158472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56" name="CustomShape 30"/>
          <p:cNvSpPr/>
          <p:nvPr/>
        </p:nvSpPr>
        <p:spPr>
          <a:xfrm>
            <a:off x="3468960" y="635148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57" name="CustomShape 31"/>
          <p:cNvSpPr/>
          <p:nvPr/>
        </p:nvSpPr>
        <p:spPr>
          <a:xfrm>
            <a:off x="44139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8" name="CustomShape 32"/>
          <p:cNvSpPr/>
          <p:nvPr/>
        </p:nvSpPr>
        <p:spPr>
          <a:xfrm>
            <a:off x="60465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9" name="CustomShape 33"/>
          <p:cNvSpPr/>
          <p:nvPr/>
        </p:nvSpPr>
        <p:spPr>
          <a:xfrm>
            <a:off x="5393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0" name="CustomShape 34"/>
          <p:cNvSpPr/>
          <p:nvPr/>
        </p:nvSpPr>
        <p:spPr>
          <a:xfrm>
            <a:off x="48898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1" name="CustomShape 35"/>
          <p:cNvSpPr/>
          <p:nvPr/>
        </p:nvSpPr>
        <p:spPr>
          <a:xfrm>
            <a:off x="58068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2" name="CustomShape 36"/>
          <p:cNvSpPr/>
          <p:nvPr/>
        </p:nvSpPr>
        <p:spPr>
          <a:xfrm>
            <a:off x="47311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3" name="CustomShape 37"/>
          <p:cNvSpPr/>
          <p:nvPr/>
        </p:nvSpPr>
        <p:spPr>
          <a:xfrm>
            <a:off x="403740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64" name="CustomShape 38"/>
          <p:cNvSpPr/>
          <p:nvPr/>
        </p:nvSpPr>
        <p:spPr>
          <a:xfrm>
            <a:off x="6221520" y="635940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65" name="CustomShape 39"/>
          <p:cNvSpPr/>
          <p:nvPr/>
        </p:nvSpPr>
        <p:spPr>
          <a:xfrm>
            <a:off x="503208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6" name="CustomShape 1"/>
          <p:cNvSpPr/>
          <p:nvPr/>
        </p:nvSpPr>
        <p:spPr>
          <a:xfrm>
            <a:off x="352440" y="324000"/>
            <a:ext cx="7875720" cy="8496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Program compilation</a:t>
            </a:r>
            <a:endParaRPr b="0" lang="en-US" sz="5000" spc="-1" strike="noStrike">
              <a:latin typeface="Arial"/>
            </a:endParaRPr>
          </a:p>
        </p:txBody>
      </p:sp>
      <p:sp>
        <p:nvSpPr>
          <p:cNvPr id="167" name="CustomShape 2"/>
          <p:cNvSpPr/>
          <p:nvPr/>
        </p:nvSpPr>
        <p:spPr>
          <a:xfrm>
            <a:off x="352440" y="1235160"/>
            <a:ext cx="7509960" cy="63648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Python bytecode and P.V.M.</a:t>
            </a:r>
            <a:endParaRPr b="0" lang="en-US" sz="3600" spc="-1" strike="noStrike">
              <a:latin typeface="Arial"/>
            </a:endParaRPr>
          </a:p>
        </p:txBody>
      </p:sp>
      <p:sp>
        <p:nvSpPr>
          <p:cNvPr id="168" name="CustomShape 3"/>
          <p:cNvSpPr/>
          <p:nvPr/>
        </p:nvSpPr>
        <p:spPr>
          <a:xfrm>
            <a:off x="352440" y="1931040"/>
            <a:ext cx="11440800" cy="123768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marL="216000" indent="-21348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Python code is first compiled to python bytecode, a lower level language that python’s  virtual machine uses to execute each line of code typed in the source code, the PVM     is installed by the python installer and runs on top of the operating system (Windows,   MacOS, etc.. ) .</a:t>
            </a:r>
            <a:endParaRPr b="0" lang="en-US" sz="2200" spc="-1" strike="noStrike">
              <a:latin typeface="Arial"/>
            </a:endParaRPr>
          </a:p>
          <a:p>
            <a:pPr>
              <a:lnSpc>
                <a:spcPct val="90000"/>
              </a:lnSpc>
              <a:spcBef>
                <a:spcPts val="1001"/>
              </a:spcBef>
            </a:pPr>
            <a:endParaRPr b="0" lang="en-US" sz="2200" spc="-1" strike="noStrike">
              <a:latin typeface="Arial"/>
            </a:endParaRPr>
          </a:p>
          <a:p>
            <a:pPr marL="216000" indent="-21348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The bytecode when cached is stored in .pyc &amp; .pyo files and if no change made in the    source code file, python skips the compilation to bytecode process and uses the old     cached bytecode file .</a:t>
            </a:r>
            <a:endParaRPr b="0" lang="en-US" sz="2200" spc="-1" strike="noStrike">
              <a:latin typeface="Arial"/>
            </a:endParaRPr>
          </a:p>
        </p:txBody>
      </p:sp>
      <p:pic>
        <p:nvPicPr>
          <p:cNvPr id="169" name="Picture 11" descr=""/>
          <p:cNvPicPr/>
          <p:nvPr/>
        </p:nvPicPr>
        <p:blipFill>
          <a:blip r:embed="rId1"/>
          <a:stretch/>
        </p:blipFill>
        <p:spPr>
          <a:xfrm>
            <a:off x="11110680" y="123840"/>
            <a:ext cx="928080" cy="979200"/>
          </a:xfrm>
          <a:prstGeom prst="rect">
            <a:avLst/>
          </a:prstGeom>
          <a:ln>
            <a:noFill/>
          </a:ln>
        </p:spPr>
      </p:pic>
      <p:sp>
        <p:nvSpPr>
          <p:cNvPr id="170" name="CustomShape 4"/>
          <p:cNvSpPr/>
          <p:nvPr/>
        </p:nvSpPr>
        <p:spPr>
          <a:xfrm>
            <a:off x="650268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1" name="CustomShape 5"/>
          <p:cNvSpPr/>
          <p:nvPr/>
        </p:nvSpPr>
        <p:spPr>
          <a:xfrm>
            <a:off x="3777120" y="624240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2" name="CustomShape 6"/>
          <p:cNvSpPr/>
          <p:nvPr/>
        </p:nvSpPr>
        <p:spPr>
          <a:xfrm>
            <a:off x="69483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3" name="CustomShape 7"/>
          <p:cNvSpPr/>
          <p:nvPr/>
        </p:nvSpPr>
        <p:spPr>
          <a:xfrm>
            <a:off x="85809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4" name="CustomShape 8"/>
          <p:cNvSpPr/>
          <p:nvPr/>
        </p:nvSpPr>
        <p:spPr>
          <a:xfrm>
            <a:off x="79275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5" name="CustomShape 9"/>
          <p:cNvSpPr/>
          <p:nvPr/>
        </p:nvSpPr>
        <p:spPr>
          <a:xfrm>
            <a:off x="74242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6" name="CustomShape 10"/>
          <p:cNvSpPr/>
          <p:nvPr/>
        </p:nvSpPr>
        <p:spPr>
          <a:xfrm>
            <a:off x="83412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7" name="CustomShape 11"/>
          <p:cNvSpPr/>
          <p:nvPr/>
        </p:nvSpPr>
        <p:spPr>
          <a:xfrm>
            <a:off x="72655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8" name="CustomShape 12"/>
          <p:cNvSpPr/>
          <p:nvPr/>
        </p:nvSpPr>
        <p:spPr>
          <a:xfrm>
            <a:off x="657216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9" name="CustomShape 13"/>
          <p:cNvSpPr/>
          <p:nvPr/>
        </p:nvSpPr>
        <p:spPr>
          <a:xfrm>
            <a:off x="914112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0" name="CustomShape 14"/>
          <p:cNvSpPr/>
          <p:nvPr/>
        </p:nvSpPr>
        <p:spPr>
          <a:xfrm>
            <a:off x="874620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1" name="CustomShape 15"/>
          <p:cNvSpPr/>
          <p:nvPr/>
        </p:nvSpPr>
        <p:spPr>
          <a:xfrm>
            <a:off x="756684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2" name="CustomShape 16"/>
          <p:cNvSpPr/>
          <p:nvPr/>
        </p:nvSpPr>
        <p:spPr>
          <a:xfrm>
            <a:off x="9368280" y="6356160"/>
            <a:ext cx="2810160" cy="49572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183" name="Picture 12" descr=""/>
          <p:cNvPicPr/>
          <p:nvPr/>
        </p:nvPicPr>
        <p:blipFill>
          <a:blip r:embed="rId2"/>
          <a:srcRect l="0" t="0" r="34539" b="73477"/>
          <a:stretch/>
        </p:blipFill>
        <p:spPr>
          <a:xfrm>
            <a:off x="7938000" y="6074280"/>
            <a:ext cx="4242600" cy="777600"/>
          </a:xfrm>
          <a:prstGeom prst="rect">
            <a:avLst/>
          </a:prstGeom>
          <a:ln>
            <a:noFill/>
          </a:ln>
          <a:effectLst>
            <a:outerShdw algn="tl" blurRad="50800" dir="2700000" dist="38100" rotWithShape="0">
              <a:srgbClr val="000000">
                <a:alpha val="40000"/>
              </a:srgbClr>
            </a:outerShdw>
          </a:effectLst>
        </p:spPr>
      </p:pic>
      <p:pic>
        <p:nvPicPr>
          <p:cNvPr id="184" name="Picture 13" descr=""/>
          <p:cNvPicPr/>
          <p:nvPr/>
        </p:nvPicPr>
        <p:blipFill>
          <a:blip r:embed="rId3"/>
          <a:srcRect l="0" t="0" r="34539" b="73472"/>
          <a:stretch/>
        </p:blipFill>
        <p:spPr>
          <a:xfrm>
            <a:off x="7146360" y="5930640"/>
            <a:ext cx="5042880" cy="924480"/>
          </a:xfrm>
          <a:prstGeom prst="rect">
            <a:avLst/>
          </a:prstGeom>
          <a:ln>
            <a:noFill/>
          </a:ln>
          <a:effectLst>
            <a:outerShdw algn="tl" blurRad="50800" dir="2700000" dist="38100" rotWithShape="0">
              <a:srgbClr val="000000">
                <a:alpha val="40000"/>
              </a:srgbClr>
            </a:outerShdw>
          </a:effectLst>
        </p:spPr>
      </p:pic>
      <p:sp>
        <p:nvSpPr>
          <p:cNvPr id="185" name="CustomShape 17"/>
          <p:cNvSpPr/>
          <p:nvPr/>
        </p:nvSpPr>
        <p:spPr>
          <a:xfrm>
            <a:off x="10061640" y="6480720"/>
            <a:ext cx="2116800" cy="36216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186" name="Picture 14" descr=""/>
          <p:cNvPicPr/>
          <p:nvPr/>
        </p:nvPicPr>
        <p:blipFill>
          <a:blip r:embed="rId4"/>
          <a:srcRect l="0" t="0" r="34539" b="73474"/>
          <a:stretch/>
        </p:blipFill>
        <p:spPr>
          <a:xfrm>
            <a:off x="8629560" y="6203160"/>
            <a:ext cx="3559680" cy="651960"/>
          </a:xfrm>
          <a:prstGeom prst="rect">
            <a:avLst/>
          </a:prstGeom>
          <a:ln>
            <a:noFill/>
          </a:ln>
          <a:effectLst>
            <a:outerShdw algn="tl" blurRad="50800" dir="2700000" dist="38100" rotWithShape="0">
              <a:srgbClr val="000000">
                <a:alpha val="40000"/>
              </a:srgbClr>
            </a:outerShdw>
          </a:effectLst>
        </p:spPr>
      </p:pic>
      <p:sp>
        <p:nvSpPr>
          <p:cNvPr id="187" name="CustomShape 18"/>
          <p:cNvSpPr/>
          <p:nvPr/>
        </p:nvSpPr>
        <p:spPr>
          <a:xfrm>
            <a:off x="96660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8" name="CustomShape 19"/>
          <p:cNvSpPr/>
          <p:nvPr/>
        </p:nvSpPr>
        <p:spPr>
          <a:xfrm>
            <a:off x="259884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9" name="CustomShape 20"/>
          <p:cNvSpPr/>
          <p:nvPr/>
        </p:nvSpPr>
        <p:spPr>
          <a:xfrm>
            <a:off x="194544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0" name="CustomShape 21"/>
          <p:cNvSpPr/>
          <p:nvPr/>
        </p:nvSpPr>
        <p:spPr>
          <a:xfrm>
            <a:off x="1442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1" name="CustomShape 22"/>
          <p:cNvSpPr/>
          <p:nvPr/>
        </p:nvSpPr>
        <p:spPr>
          <a:xfrm>
            <a:off x="309240" y="62373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2" name="CustomShape 23"/>
          <p:cNvSpPr/>
          <p:nvPr/>
        </p:nvSpPr>
        <p:spPr>
          <a:xfrm>
            <a:off x="0" y="635616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93" name="CustomShape 24"/>
          <p:cNvSpPr/>
          <p:nvPr/>
        </p:nvSpPr>
        <p:spPr>
          <a:xfrm>
            <a:off x="235908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4" name="CustomShape 25"/>
          <p:cNvSpPr/>
          <p:nvPr/>
        </p:nvSpPr>
        <p:spPr>
          <a:xfrm>
            <a:off x="128376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5" name="CustomShape 26"/>
          <p:cNvSpPr/>
          <p:nvPr/>
        </p:nvSpPr>
        <p:spPr>
          <a:xfrm>
            <a:off x="59004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96" name="CustomShape 27"/>
          <p:cNvSpPr/>
          <p:nvPr/>
        </p:nvSpPr>
        <p:spPr>
          <a:xfrm>
            <a:off x="315900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7" name="CustomShape 28"/>
          <p:cNvSpPr/>
          <p:nvPr/>
        </p:nvSpPr>
        <p:spPr>
          <a:xfrm>
            <a:off x="276408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8" name="CustomShape 29"/>
          <p:cNvSpPr/>
          <p:nvPr/>
        </p:nvSpPr>
        <p:spPr>
          <a:xfrm>
            <a:off x="158472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99" name="CustomShape 30"/>
          <p:cNvSpPr/>
          <p:nvPr/>
        </p:nvSpPr>
        <p:spPr>
          <a:xfrm>
            <a:off x="3468960" y="635148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00" name="CustomShape 31"/>
          <p:cNvSpPr/>
          <p:nvPr/>
        </p:nvSpPr>
        <p:spPr>
          <a:xfrm>
            <a:off x="44139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1" name="CustomShape 32"/>
          <p:cNvSpPr/>
          <p:nvPr/>
        </p:nvSpPr>
        <p:spPr>
          <a:xfrm>
            <a:off x="60465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2" name="CustomShape 33"/>
          <p:cNvSpPr/>
          <p:nvPr/>
        </p:nvSpPr>
        <p:spPr>
          <a:xfrm>
            <a:off x="5393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3" name="CustomShape 34"/>
          <p:cNvSpPr/>
          <p:nvPr/>
        </p:nvSpPr>
        <p:spPr>
          <a:xfrm>
            <a:off x="48898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4" name="CustomShape 35"/>
          <p:cNvSpPr/>
          <p:nvPr/>
        </p:nvSpPr>
        <p:spPr>
          <a:xfrm>
            <a:off x="58068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5" name="CustomShape 36"/>
          <p:cNvSpPr/>
          <p:nvPr/>
        </p:nvSpPr>
        <p:spPr>
          <a:xfrm>
            <a:off x="47311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6" name="CustomShape 37"/>
          <p:cNvSpPr/>
          <p:nvPr/>
        </p:nvSpPr>
        <p:spPr>
          <a:xfrm>
            <a:off x="403740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07" name="CustomShape 38"/>
          <p:cNvSpPr/>
          <p:nvPr/>
        </p:nvSpPr>
        <p:spPr>
          <a:xfrm>
            <a:off x="6221520" y="635940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08" name="CustomShape 39"/>
          <p:cNvSpPr/>
          <p:nvPr/>
        </p:nvSpPr>
        <p:spPr>
          <a:xfrm>
            <a:off x="503208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9" name="CustomShape 1"/>
          <p:cNvSpPr/>
          <p:nvPr/>
        </p:nvSpPr>
        <p:spPr>
          <a:xfrm>
            <a:off x="352440" y="324000"/>
            <a:ext cx="7875720" cy="8496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Program compilation</a:t>
            </a:r>
            <a:endParaRPr b="0" lang="en-US" sz="5000" spc="-1" strike="noStrike">
              <a:latin typeface="Arial"/>
            </a:endParaRPr>
          </a:p>
        </p:txBody>
      </p:sp>
      <p:sp>
        <p:nvSpPr>
          <p:cNvPr id="210" name="CustomShape 2"/>
          <p:cNvSpPr/>
          <p:nvPr/>
        </p:nvSpPr>
        <p:spPr>
          <a:xfrm>
            <a:off x="352440" y="1235160"/>
            <a:ext cx="7509960" cy="63648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Python bytecode and P.V.M.</a:t>
            </a:r>
            <a:endParaRPr b="0" lang="en-US" sz="3600" spc="-1" strike="noStrike">
              <a:latin typeface="Arial"/>
            </a:endParaRPr>
          </a:p>
        </p:txBody>
      </p:sp>
      <p:sp>
        <p:nvSpPr>
          <p:cNvPr id="211" name="CustomShape 3"/>
          <p:cNvSpPr/>
          <p:nvPr/>
        </p:nvSpPr>
        <p:spPr>
          <a:xfrm>
            <a:off x="352440" y="1931040"/>
            <a:ext cx="11440800" cy="123768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marL="216000" indent="-21348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 </a:t>
            </a:r>
            <a:endParaRPr b="0" lang="en-US" sz="2200" spc="-1" strike="noStrike">
              <a:latin typeface="Arial"/>
            </a:endParaRPr>
          </a:p>
        </p:txBody>
      </p:sp>
      <p:pic>
        <p:nvPicPr>
          <p:cNvPr id="212" name="Picture 11" descr=""/>
          <p:cNvPicPr/>
          <p:nvPr/>
        </p:nvPicPr>
        <p:blipFill>
          <a:blip r:embed="rId1"/>
          <a:stretch/>
        </p:blipFill>
        <p:spPr>
          <a:xfrm>
            <a:off x="11110680" y="123840"/>
            <a:ext cx="928080" cy="979200"/>
          </a:xfrm>
          <a:prstGeom prst="rect">
            <a:avLst/>
          </a:prstGeom>
          <a:ln>
            <a:noFill/>
          </a:ln>
        </p:spPr>
      </p:pic>
      <p:sp>
        <p:nvSpPr>
          <p:cNvPr id="213" name="CustomShape 4"/>
          <p:cNvSpPr/>
          <p:nvPr/>
        </p:nvSpPr>
        <p:spPr>
          <a:xfrm>
            <a:off x="650268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4" name="CustomShape 5"/>
          <p:cNvSpPr/>
          <p:nvPr/>
        </p:nvSpPr>
        <p:spPr>
          <a:xfrm>
            <a:off x="3777120" y="624240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5" name="CustomShape 6"/>
          <p:cNvSpPr/>
          <p:nvPr/>
        </p:nvSpPr>
        <p:spPr>
          <a:xfrm>
            <a:off x="69483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6" name="CustomShape 7"/>
          <p:cNvSpPr/>
          <p:nvPr/>
        </p:nvSpPr>
        <p:spPr>
          <a:xfrm>
            <a:off x="85809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7" name="CustomShape 8"/>
          <p:cNvSpPr/>
          <p:nvPr/>
        </p:nvSpPr>
        <p:spPr>
          <a:xfrm>
            <a:off x="79275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8" name="CustomShape 9"/>
          <p:cNvSpPr/>
          <p:nvPr/>
        </p:nvSpPr>
        <p:spPr>
          <a:xfrm>
            <a:off x="74242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9" name="CustomShape 10"/>
          <p:cNvSpPr/>
          <p:nvPr/>
        </p:nvSpPr>
        <p:spPr>
          <a:xfrm>
            <a:off x="83412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0" name="CustomShape 11"/>
          <p:cNvSpPr/>
          <p:nvPr/>
        </p:nvSpPr>
        <p:spPr>
          <a:xfrm>
            <a:off x="72655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1" name="CustomShape 12"/>
          <p:cNvSpPr/>
          <p:nvPr/>
        </p:nvSpPr>
        <p:spPr>
          <a:xfrm>
            <a:off x="657216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2" name="CustomShape 13"/>
          <p:cNvSpPr/>
          <p:nvPr/>
        </p:nvSpPr>
        <p:spPr>
          <a:xfrm>
            <a:off x="914112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3" name="CustomShape 14"/>
          <p:cNvSpPr/>
          <p:nvPr/>
        </p:nvSpPr>
        <p:spPr>
          <a:xfrm>
            <a:off x="874620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4" name="CustomShape 15"/>
          <p:cNvSpPr/>
          <p:nvPr/>
        </p:nvSpPr>
        <p:spPr>
          <a:xfrm>
            <a:off x="756684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5" name="CustomShape 16"/>
          <p:cNvSpPr/>
          <p:nvPr/>
        </p:nvSpPr>
        <p:spPr>
          <a:xfrm>
            <a:off x="9368280" y="6356160"/>
            <a:ext cx="2810160" cy="49572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226" name="Picture 12" descr=""/>
          <p:cNvPicPr/>
          <p:nvPr/>
        </p:nvPicPr>
        <p:blipFill>
          <a:blip r:embed="rId2"/>
          <a:srcRect l="0" t="0" r="34539" b="73477"/>
          <a:stretch/>
        </p:blipFill>
        <p:spPr>
          <a:xfrm>
            <a:off x="7938000" y="6074280"/>
            <a:ext cx="4242600" cy="777600"/>
          </a:xfrm>
          <a:prstGeom prst="rect">
            <a:avLst/>
          </a:prstGeom>
          <a:ln>
            <a:noFill/>
          </a:ln>
          <a:effectLst>
            <a:outerShdw algn="tl" blurRad="50800" dir="2700000" dist="38100" rotWithShape="0">
              <a:srgbClr val="000000">
                <a:alpha val="40000"/>
              </a:srgbClr>
            </a:outerShdw>
          </a:effectLst>
        </p:spPr>
      </p:pic>
      <p:pic>
        <p:nvPicPr>
          <p:cNvPr id="227" name="Picture 13" descr=""/>
          <p:cNvPicPr/>
          <p:nvPr/>
        </p:nvPicPr>
        <p:blipFill>
          <a:blip r:embed="rId3"/>
          <a:srcRect l="0" t="0" r="34539" b="73472"/>
          <a:stretch/>
        </p:blipFill>
        <p:spPr>
          <a:xfrm>
            <a:off x="7146360" y="5930640"/>
            <a:ext cx="5042880" cy="924480"/>
          </a:xfrm>
          <a:prstGeom prst="rect">
            <a:avLst/>
          </a:prstGeom>
          <a:ln>
            <a:noFill/>
          </a:ln>
          <a:effectLst>
            <a:outerShdw algn="tl" blurRad="50800" dir="2700000" dist="38100" rotWithShape="0">
              <a:srgbClr val="000000">
                <a:alpha val="40000"/>
              </a:srgbClr>
            </a:outerShdw>
          </a:effectLst>
        </p:spPr>
      </p:pic>
      <p:sp>
        <p:nvSpPr>
          <p:cNvPr id="228" name="CustomShape 17"/>
          <p:cNvSpPr/>
          <p:nvPr/>
        </p:nvSpPr>
        <p:spPr>
          <a:xfrm>
            <a:off x="10061640" y="6480720"/>
            <a:ext cx="2116800" cy="36216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229" name="Picture 14" descr=""/>
          <p:cNvPicPr/>
          <p:nvPr/>
        </p:nvPicPr>
        <p:blipFill>
          <a:blip r:embed="rId4"/>
          <a:srcRect l="0" t="0" r="34539" b="73474"/>
          <a:stretch/>
        </p:blipFill>
        <p:spPr>
          <a:xfrm>
            <a:off x="8629560" y="6203160"/>
            <a:ext cx="3559680" cy="651960"/>
          </a:xfrm>
          <a:prstGeom prst="rect">
            <a:avLst/>
          </a:prstGeom>
          <a:ln>
            <a:noFill/>
          </a:ln>
          <a:effectLst>
            <a:outerShdw algn="tl" blurRad="50800" dir="2700000" dist="38100" rotWithShape="0">
              <a:srgbClr val="000000">
                <a:alpha val="40000"/>
              </a:srgbClr>
            </a:outerShdw>
          </a:effectLst>
        </p:spPr>
      </p:pic>
      <p:sp>
        <p:nvSpPr>
          <p:cNvPr id="230" name="CustomShape 18"/>
          <p:cNvSpPr/>
          <p:nvPr/>
        </p:nvSpPr>
        <p:spPr>
          <a:xfrm>
            <a:off x="96660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1" name="CustomShape 19"/>
          <p:cNvSpPr/>
          <p:nvPr/>
        </p:nvSpPr>
        <p:spPr>
          <a:xfrm>
            <a:off x="259884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2" name="CustomShape 20"/>
          <p:cNvSpPr/>
          <p:nvPr/>
        </p:nvSpPr>
        <p:spPr>
          <a:xfrm>
            <a:off x="194544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3" name="CustomShape 21"/>
          <p:cNvSpPr/>
          <p:nvPr/>
        </p:nvSpPr>
        <p:spPr>
          <a:xfrm>
            <a:off x="1442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4" name="CustomShape 22"/>
          <p:cNvSpPr/>
          <p:nvPr/>
        </p:nvSpPr>
        <p:spPr>
          <a:xfrm>
            <a:off x="309240" y="62373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5" name="CustomShape 23"/>
          <p:cNvSpPr/>
          <p:nvPr/>
        </p:nvSpPr>
        <p:spPr>
          <a:xfrm>
            <a:off x="0" y="635616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36" name="CustomShape 24"/>
          <p:cNvSpPr/>
          <p:nvPr/>
        </p:nvSpPr>
        <p:spPr>
          <a:xfrm>
            <a:off x="235908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7" name="CustomShape 25"/>
          <p:cNvSpPr/>
          <p:nvPr/>
        </p:nvSpPr>
        <p:spPr>
          <a:xfrm>
            <a:off x="128376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8" name="CustomShape 26"/>
          <p:cNvSpPr/>
          <p:nvPr/>
        </p:nvSpPr>
        <p:spPr>
          <a:xfrm>
            <a:off x="59004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39" name="CustomShape 27"/>
          <p:cNvSpPr/>
          <p:nvPr/>
        </p:nvSpPr>
        <p:spPr>
          <a:xfrm>
            <a:off x="315900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0" name="CustomShape 28"/>
          <p:cNvSpPr/>
          <p:nvPr/>
        </p:nvSpPr>
        <p:spPr>
          <a:xfrm>
            <a:off x="276408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1" name="CustomShape 29"/>
          <p:cNvSpPr/>
          <p:nvPr/>
        </p:nvSpPr>
        <p:spPr>
          <a:xfrm>
            <a:off x="158472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42" name="CustomShape 30"/>
          <p:cNvSpPr/>
          <p:nvPr/>
        </p:nvSpPr>
        <p:spPr>
          <a:xfrm>
            <a:off x="3468960" y="635148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43" name="CustomShape 31"/>
          <p:cNvSpPr/>
          <p:nvPr/>
        </p:nvSpPr>
        <p:spPr>
          <a:xfrm>
            <a:off x="44139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4" name="CustomShape 32"/>
          <p:cNvSpPr/>
          <p:nvPr/>
        </p:nvSpPr>
        <p:spPr>
          <a:xfrm>
            <a:off x="60465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5" name="CustomShape 33"/>
          <p:cNvSpPr/>
          <p:nvPr/>
        </p:nvSpPr>
        <p:spPr>
          <a:xfrm>
            <a:off x="5393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6" name="CustomShape 34"/>
          <p:cNvSpPr/>
          <p:nvPr/>
        </p:nvSpPr>
        <p:spPr>
          <a:xfrm>
            <a:off x="48898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7" name="CustomShape 35"/>
          <p:cNvSpPr/>
          <p:nvPr/>
        </p:nvSpPr>
        <p:spPr>
          <a:xfrm>
            <a:off x="58068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8" name="CustomShape 36"/>
          <p:cNvSpPr/>
          <p:nvPr/>
        </p:nvSpPr>
        <p:spPr>
          <a:xfrm>
            <a:off x="47311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9" name="CustomShape 37"/>
          <p:cNvSpPr/>
          <p:nvPr/>
        </p:nvSpPr>
        <p:spPr>
          <a:xfrm>
            <a:off x="403740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50" name="CustomShape 38"/>
          <p:cNvSpPr/>
          <p:nvPr/>
        </p:nvSpPr>
        <p:spPr>
          <a:xfrm>
            <a:off x="6221520" y="635940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51" name="CustomShape 39"/>
          <p:cNvSpPr/>
          <p:nvPr/>
        </p:nvSpPr>
        <p:spPr>
          <a:xfrm>
            <a:off x="503208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pic>
        <p:nvPicPr>
          <p:cNvPr id="252" name="" descr=""/>
          <p:cNvPicPr/>
          <p:nvPr/>
        </p:nvPicPr>
        <p:blipFill>
          <a:blip r:embed="rId5"/>
          <a:srcRect l="0" t="0" r="5" b="47253"/>
          <a:stretch/>
        </p:blipFill>
        <p:spPr>
          <a:xfrm>
            <a:off x="216000" y="2324880"/>
            <a:ext cx="5347800" cy="3108600"/>
          </a:xfrm>
          <a:prstGeom prst="rect">
            <a:avLst/>
          </a:prstGeom>
          <a:ln>
            <a:noFill/>
          </a:ln>
        </p:spPr>
      </p:pic>
      <p:pic>
        <p:nvPicPr>
          <p:cNvPr id="253" name="" descr=""/>
          <p:cNvPicPr/>
          <p:nvPr/>
        </p:nvPicPr>
        <p:blipFill>
          <a:blip r:embed="rId6"/>
          <a:srcRect l="0" t="50346" r="5" b="0"/>
          <a:stretch/>
        </p:blipFill>
        <p:spPr>
          <a:xfrm>
            <a:off x="6294600" y="2324880"/>
            <a:ext cx="5681160" cy="3108600"/>
          </a:xfrm>
          <a:prstGeom prst="rect">
            <a:avLst/>
          </a:prstGeom>
          <a:ln>
            <a:noFill/>
          </a:ln>
        </p:spPr>
      </p:pic>
      <p:sp>
        <p:nvSpPr>
          <p:cNvPr id="254" name="CustomShape 40"/>
          <p:cNvSpPr/>
          <p:nvPr/>
        </p:nvSpPr>
        <p:spPr>
          <a:xfrm>
            <a:off x="11171880" y="5427720"/>
            <a:ext cx="878400" cy="2606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680059"/>
                </a:solidFill>
                <a:latin typeface="Arial"/>
              </a:rPr>
              <a:t>By dbader</a:t>
            </a:r>
            <a:endParaRPr b="0" lang="en-US" sz="1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5" name="CustomShape 1"/>
          <p:cNvSpPr/>
          <p:nvPr/>
        </p:nvSpPr>
        <p:spPr>
          <a:xfrm>
            <a:off x="352440" y="324000"/>
            <a:ext cx="4845240" cy="8496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Installation</a:t>
            </a:r>
            <a:endParaRPr b="0" lang="en-US" sz="5000" spc="-1" strike="noStrike">
              <a:latin typeface="Arial"/>
            </a:endParaRPr>
          </a:p>
        </p:txBody>
      </p:sp>
      <p:sp>
        <p:nvSpPr>
          <p:cNvPr id="256" name="CustomShape 2"/>
          <p:cNvSpPr/>
          <p:nvPr/>
        </p:nvSpPr>
        <p:spPr>
          <a:xfrm>
            <a:off x="352440" y="1235160"/>
            <a:ext cx="3943800" cy="63648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Python &amp; IDLE</a:t>
            </a:r>
            <a:endParaRPr b="0" lang="en-US" sz="3600" spc="-1" strike="noStrike">
              <a:latin typeface="Arial"/>
            </a:endParaRPr>
          </a:p>
        </p:txBody>
      </p:sp>
      <p:pic>
        <p:nvPicPr>
          <p:cNvPr id="257" name="" descr=""/>
          <p:cNvPicPr/>
          <p:nvPr/>
        </p:nvPicPr>
        <p:blipFill>
          <a:blip r:embed="rId1"/>
          <a:stretch/>
        </p:blipFill>
        <p:spPr>
          <a:xfrm>
            <a:off x="7259760" y="3092040"/>
            <a:ext cx="4627080" cy="2942640"/>
          </a:xfrm>
          <a:prstGeom prst="rect">
            <a:avLst/>
          </a:prstGeom>
          <a:ln>
            <a:noFill/>
          </a:ln>
        </p:spPr>
      </p:pic>
      <p:sp>
        <p:nvSpPr>
          <p:cNvPr id="258" name="CustomShape 3"/>
          <p:cNvSpPr/>
          <p:nvPr/>
        </p:nvSpPr>
        <p:spPr>
          <a:xfrm>
            <a:off x="352440" y="1931040"/>
            <a:ext cx="11440800" cy="366912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marL="216000" indent="-21348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Python can be downloaded from the official website </a:t>
            </a:r>
            <a:r>
              <a:rPr b="0" lang="en-US" sz="2200" spc="-1" strike="noStrike" u="sng">
                <a:solidFill>
                  <a:srgbClr val="0563c1"/>
                </a:solidFill>
                <a:uFillTx/>
                <a:latin typeface="Manjari Bold"/>
                <a:ea typeface="Hack"/>
                <a:hlinkClick r:id="rId2"/>
              </a:rPr>
              <a:t>www.python.org</a:t>
            </a:r>
            <a:r>
              <a:rPr b="0" lang="en-US" sz="2200" spc="-1" strike="noStrike">
                <a:solidFill>
                  <a:srgbClr val="000000"/>
                </a:solidFill>
                <a:latin typeface="Manjari Bold"/>
                <a:ea typeface="Hack"/>
              </a:rPr>
              <a:t> .It comes with        IDLE which is a simple python text editor used to type and edit python files .</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   </a:t>
            </a:r>
            <a:r>
              <a:rPr b="0" lang="en-US" sz="2200" spc="-1" strike="noStrike">
                <a:solidFill>
                  <a:srgbClr val="000000"/>
                </a:solidFill>
                <a:latin typeface="Manjari Bold"/>
                <a:ea typeface="Hack"/>
              </a:rPr>
              <a:t>We will be using python 3.8.x in this workshop .</a:t>
            </a:r>
            <a:endParaRPr b="0" lang="en-US" sz="2200" spc="-1" strike="noStrike">
              <a:latin typeface="Arial"/>
            </a:endParaRPr>
          </a:p>
          <a:p>
            <a:pPr>
              <a:lnSpc>
                <a:spcPct val="90000"/>
              </a:lnSpc>
              <a:spcBef>
                <a:spcPts val="1001"/>
              </a:spcBef>
            </a:pPr>
            <a:endParaRPr b="0" lang="en-US" sz="2200" spc="-1" strike="noStrike">
              <a:latin typeface="Arial"/>
            </a:endParaRPr>
          </a:p>
        </p:txBody>
      </p:sp>
      <p:pic>
        <p:nvPicPr>
          <p:cNvPr id="259" name="Picture 11" descr=""/>
          <p:cNvPicPr/>
          <p:nvPr/>
        </p:nvPicPr>
        <p:blipFill>
          <a:blip r:embed="rId3"/>
          <a:stretch/>
        </p:blipFill>
        <p:spPr>
          <a:xfrm>
            <a:off x="11110680" y="123840"/>
            <a:ext cx="928080" cy="979200"/>
          </a:xfrm>
          <a:prstGeom prst="rect">
            <a:avLst/>
          </a:prstGeom>
          <a:ln>
            <a:noFill/>
          </a:ln>
        </p:spPr>
      </p:pic>
      <p:sp>
        <p:nvSpPr>
          <p:cNvPr id="260" name="CustomShape 4"/>
          <p:cNvSpPr/>
          <p:nvPr/>
        </p:nvSpPr>
        <p:spPr>
          <a:xfrm>
            <a:off x="650268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1" name="CustomShape 5"/>
          <p:cNvSpPr/>
          <p:nvPr/>
        </p:nvSpPr>
        <p:spPr>
          <a:xfrm>
            <a:off x="3777120" y="624240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2" name="CustomShape 6"/>
          <p:cNvSpPr/>
          <p:nvPr/>
        </p:nvSpPr>
        <p:spPr>
          <a:xfrm>
            <a:off x="69483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3" name="CustomShape 7"/>
          <p:cNvSpPr/>
          <p:nvPr/>
        </p:nvSpPr>
        <p:spPr>
          <a:xfrm>
            <a:off x="85809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4" name="CustomShape 8"/>
          <p:cNvSpPr/>
          <p:nvPr/>
        </p:nvSpPr>
        <p:spPr>
          <a:xfrm>
            <a:off x="79275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5" name="CustomShape 9"/>
          <p:cNvSpPr/>
          <p:nvPr/>
        </p:nvSpPr>
        <p:spPr>
          <a:xfrm>
            <a:off x="74242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6" name="CustomShape 10"/>
          <p:cNvSpPr/>
          <p:nvPr/>
        </p:nvSpPr>
        <p:spPr>
          <a:xfrm>
            <a:off x="83412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7" name="CustomShape 11"/>
          <p:cNvSpPr/>
          <p:nvPr/>
        </p:nvSpPr>
        <p:spPr>
          <a:xfrm>
            <a:off x="72655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8" name="CustomShape 12"/>
          <p:cNvSpPr/>
          <p:nvPr/>
        </p:nvSpPr>
        <p:spPr>
          <a:xfrm>
            <a:off x="657216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9" name="CustomShape 13"/>
          <p:cNvSpPr/>
          <p:nvPr/>
        </p:nvSpPr>
        <p:spPr>
          <a:xfrm>
            <a:off x="914112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0" name="CustomShape 14"/>
          <p:cNvSpPr/>
          <p:nvPr/>
        </p:nvSpPr>
        <p:spPr>
          <a:xfrm>
            <a:off x="874620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1" name="CustomShape 15"/>
          <p:cNvSpPr/>
          <p:nvPr/>
        </p:nvSpPr>
        <p:spPr>
          <a:xfrm>
            <a:off x="756684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2" name="CustomShape 16"/>
          <p:cNvSpPr/>
          <p:nvPr/>
        </p:nvSpPr>
        <p:spPr>
          <a:xfrm>
            <a:off x="9368280" y="6356160"/>
            <a:ext cx="2810160" cy="49572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273" name="Picture 12" descr=""/>
          <p:cNvPicPr/>
          <p:nvPr/>
        </p:nvPicPr>
        <p:blipFill>
          <a:blip r:embed="rId4"/>
          <a:srcRect l="0" t="0" r="34539" b="73477"/>
          <a:stretch/>
        </p:blipFill>
        <p:spPr>
          <a:xfrm>
            <a:off x="7938000" y="6074280"/>
            <a:ext cx="4242600" cy="777600"/>
          </a:xfrm>
          <a:prstGeom prst="rect">
            <a:avLst/>
          </a:prstGeom>
          <a:ln>
            <a:noFill/>
          </a:ln>
          <a:effectLst>
            <a:outerShdw algn="tl" blurRad="50800" dir="2700000" dist="38100" rotWithShape="0">
              <a:srgbClr val="000000">
                <a:alpha val="40000"/>
              </a:srgbClr>
            </a:outerShdw>
          </a:effectLst>
        </p:spPr>
      </p:pic>
      <p:pic>
        <p:nvPicPr>
          <p:cNvPr id="274" name="Picture 13" descr=""/>
          <p:cNvPicPr/>
          <p:nvPr/>
        </p:nvPicPr>
        <p:blipFill>
          <a:blip r:embed="rId5"/>
          <a:srcRect l="0" t="0" r="34539" b="73472"/>
          <a:stretch/>
        </p:blipFill>
        <p:spPr>
          <a:xfrm>
            <a:off x="7146360" y="5930640"/>
            <a:ext cx="5042880" cy="924480"/>
          </a:xfrm>
          <a:prstGeom prst="rect">
            <a:avLst/>
          </a:prstGeom>
          <a:ln>
            <a:noFill/>
          </a:ln>
          <a:effectLst>
            <a:outerShdw algn="tl" blurRad="50800" dir="2700000" dist="38100" rotWithShape="0">
              <a:srgbClr val="000000">
                <a:alpha val="40000"/>
              </a:srgbClr>
            </a:outerShdw>
          </a:effectLst>
        </p:spPr>
      </p:pic>
      <p:sp>
        <p:nvSpPr>
          <p:cNvPr id="275" name="CustomShape 17"/>
          <p:cNvSpPr/>
          <p:nvPr/>
        </p:nvSpPr>
        <p:spPr>
          <a:xfrm>
            <a:off x="10061640" y="6480720"/>
            <a:ext cx="2116800" cy="36216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276" name="Picture 14" descr=""/>
          <p:cNvPicPr/>
          <p:nvPr/>
        </p:nvPicPr>
        <p:blipFill>
          <a:blip r:embed="rId6"/>
          <a:srcRect l="0" t="0" r="34539" b="73474"/>
          <a:stretch/>
        </p:blipFill>
        <p:spPr>
          <a:xfrm>
            <a:off x="8629560" y="6203160"/>
            <a:ext cx="3559680" cy="651960"/>
          </a:xfrm>
          <a:prstGeom prst="rect">
            <a:avLst/>
          </a:prstGeom>
          <a:ln>
            <a:noFill/>
          </a:ln>
          <a:effectLst>
            <a:outerShdw algn="tl" blurRad="50800" dir="2700000" dist="38100" rotWithShape="0">
              <a:srgbClr val="000000">
                <a:alpha val="40000"/>
              </a:srgbClr>
            </a:outerShdw>
          </a:effectLst>
        </p:spPr>
      </p:pic>
      <p:sp>
        <p:nvSpPr>
          <p:cNvPr id="277" name="CustomShape 18"/>
          <p:cNvSpPr/>
          <p:nvPr/>
        </p:nvSpPr>
        <p:spPr>
          <a:xfrm>
            <a:off x="96660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8" name="CustomShape 19"/>
          <p:cNvSpPr/>
          <p:nvPr/>
        </p:nvSpPr>
        <p:spPr>
          <a:xfrm>
            <a:off x="259884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9" name="CustomShape 20"/>
          <p:cNvSpPr/>
          <p:nvPr/>
        </p:nvSpPr>
        <p:spPr>
          <a:xfrm>
            <a:off x="194544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0" name="CustomShape 21"/>
          <p:cNvSpPr/>
          <p:nvPr/>
        </p:nvSpPr>
        <p:spPr>
          <a:xfrm>
            <a:off x="1442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1" name="CustomShape 22"/>
          <p:cNvSpPr/>
          <p:nvPr/>
        </p:nvSpPr>
        <p:spPr>
          <a:xfrm>
            <a:off x="309240" y="62373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2" name="CustomShape 23"/>
          <p:cNvSpPr/>
          <p:nvPr/>
        </p:nvSpPr>
        <p:spPr>
          <a:xfrm>
            <a:off x="0" y="635616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83" name="CustomShape 24"/>
          <p:cNvSpPr/>
          <p:nvPr/>
        </p:nvSpPr>
        <p:spPr>
          <a:xfrm>
            <a:off x="235908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4" name="CustomShape 25"/>
          <p:cNvSpPr/>
          <p:nvPr/>
        </p:nvSpPr>
        <p:spPr>
          <a:xfrm>
            <a:off x="128376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5" name="CustomShape 26"/>
          <p:cNvSpPr/>
          <p:nvPr/>
        </p:nvSpPr>
        <p:spPr>
          <a:xfrm>
            <a:off x="59004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86" name="CustomShape 27"/>
          <p:cNvSpPr/>
          <p:nvPr/>
        </p:nvSpPr>
        <p:spPr>
          <a:xfrm>
            <a:off x="315900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7" name="CustomShape 28"/>
          <p:cNvSpPr/>
          <p:nvPr/>
        </p:nvSpPr>
        <p:spPr>
          <a:xfrm>
            <a:off x="276408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8" name="CustomShape 29"/>
          <p:cNvSpPr/>
          <p:nvPr/>
        </p:nvSpPr>
        <p:spPr>
          <a:xfrm>
            <a:off x="158472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89" name="CustomShape 30"/>
          <p:cNvSpPr/>
          <p:nvPr/>
        </p:nvSpPr>
        <p:spPr>
          <a:xfrm>
            <a:off x="3468960" y="635148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90" name="CustomShape 31"/>
          <p:cNvSpPr/>
          <p:nvPr/>
        </p:nvSpPr>
        <p:spPr>
          <a:xfrm>
            <a:off x="44139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1" name="CustomShape 32"/>
          <p:cNvSpPr/>
          <p:nvPr/>
        </p:nvSpPr>
        <p:spPr>
          <a:xfrm>
            <a:off x="60465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2" name="CustomShape 33"/>
          <p:cNvSpPr/>
          <p:nvPr/>
        </p:nvSpPr>
        <p:spPr>
          <a:xfrm>
            <a:off x="5393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3" name="CustomShape 34"/>
          <p:cNvSpPr/>
          <p:nvPr/>
        </p:nvSpPr>
        <p:spPr>
          <a:xfrm>
            <a:off x="48898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4" name="CustomShape 35"/>
          <p:cNvSpPr/>
          <p:nvPr/>
        </p:nvSpPr>
        <p:spPr>
          <a:xfrm>
            <a:off x="58068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5" name="CustomShape 36"/>
          <p:cNvSpPr/>
          <p:nvPr/>
        </p:nvSpPr>
        <p:spPr>
          <a:xfrm>
            <a:off x="47311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6" name="CustomShape 37"/>
          <p:cNvSpPr/>
          <p:nvPr/>
        </p:nvSpPr>
        <p:spPr>
          <a:xfrm>
            <a:off x="403740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97" name="CustomShape 38"/>
          <p:cNvSpPr/>
          <p:nvPr/>
        </p:nvSpPr>
        <p:spPr>
          <a:xfrm>
            <a:off x="6221520" y="635940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98" name="CustomShape 39"/>
          <p:cNvSpPr/>
          <p:nvPr/>
        </p:nvSpPr>
        <p:spPr>
          <a:xfrm>
            <a:off x="503208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9" name="CustomShape 1"/>
          <p:cNvSpPr/>
          <p:nvPr/>
        </p:nvSpPr>
        <p:spPr>
          <a:xfrm>
            <a:off x="352440" y="324000"/>
            <a:ext cx="4845240" cy="8496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Installation</a:t>
            </a:r>
            <a:endParaRPr b="0" lang="en-US" sz="5000" spc="-1" strike="noStrike">
              <a:latin typeface="Arial"/>
            </a:endParaRPr>
          </a:p>
        </p:txBody>
      </p:sp>
      <p:sp>
        <p:nvSpPr>
          <p:cNvPr id="300" name="CustomShape 2"/>
          <p:cNvSpPr/>
          <p:nvPr/>
        </p:nvSpPr>
        <p:spPr>
          <a:xfrm>
            <a:off x="352440" y="1235160"/>
            <a:ext cx="3943800" cy="63648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IDE : VS-Code</a:t>
            </a:r>
            <a:endParaRPr b="0" lang="en-US" sz="3600" spc="-1" strike="noStrike">
              <a:latin typeface="Arial"/>
            </a:endParaRPr>
          </a:p>
        </p:txBody>
      </p:sp>
      <p:sp>
        <p:nvSpPr>
          <p:cNvPr id="301" name="CustomShape 3"/>
          <p:cNvSpPr/>
          <p:nvPr/>
        </p:nvSpPr>
        <p:spPr>
          <a:xfrm>
            <a:off x="352440" y="1931040"/>
            <a:ext cx="11440800" cy="366912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marL="216000" indent="-21348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A very popular and open-source IDE to use is visual studio code, it has a python           extension made and maintained by Microsoft for the ease of writing python code .</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p:txBody>
      </p:sp>
      <p:pic>
        <p:nvPicPr>
          <p:cNvPr id="302" name="Picture 11" descr=""/>
          <p:cNvPicPr/>
          <p:nvPr/>
        </p:nvPicPr>
        <p:blipFill>
          <a:blip r:embed="rId1"/>
          <a:stretch/>
        </p:blipFill>
        <p:spPr>
          <a:xfrm>
            <a:off x="11110680" y="123840"/>
            <a:ext cx="928080" cy="979200"/>
          </a:xfrm>
          <a:prstGeom prst="rect">
            <a:avLst/>
          </a:prstGeom>
          <a:ln>
            <a:noFill/>
          </a:ln>
        </p:spPr>
      </p:pic>
      <p:sp>
        <p:nvSpPr>
          <p:cNvPr id="303" name="CustomShape 4"/>
          <p:cNvSpPr/>
          <p:nvPr/>
        </p:nvSpPr>
        <p:spPr>
          <a:xfrm>
            <a:off x="650268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4" name="CustomShape 5"/>
          <p:cNvSpPr/>
          <p:nvPr/>
        </p:nvSpPr>
        <p:spPr>
          <a:xfrm>
            <a:off x="3777120" y="624240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5" name="CustomShape 6"/>
          <p:cNvSpPr/>
          <p:nvPr/>
        </p:nvSpPr>
        <p:spPr>
          <a:xfrm>
            <a:off x="69483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6" name="CustomShape 7"/>
          <p:cNvSpPr/>
          <p:nvPr/>
        </p:nvSpPr>
        <p:spPr>
          <a:xfrm>
            <a:off x="85809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7" name="CustomShape 8"/>
          <p:cNvSpPr/>
          <p:nvPr/>
        </p:nvSpPr>
        <p:spPr>
          <a:xfrm>
            <a:off x="79275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8" name="CustomShape 9"/>
          <p:cNvSpPr/>
          <p:nvPr/>
        </p:nvSpPr>
        <p:spPr>
          <a:xfrm>
            <a:off x="74242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9" name="CustomShape 10"/>
          <p:cNvSpPr/>
          <p:nvPr/>
        </p:nvSpPr>
        <p:spPr>
          <a:xfrm>
            <a:off x="83412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0" name="CustomShape 11"/>
          <p:cNvSpPr/>
          <p:nvPr/>
        </p:nvSpPr>
        <p:spPr>
          <a:xfrm>
            <a:off x="72655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1" name="CustomShape 12"/>
          <p:cNvSpPr/>
          <p:nvPr/>
        </p:nvSpPr>
        <p:spPr>
          <a:xfrm>
            <a:off x="657216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2" name="CustomShape 13"/>
          <p:cNvSpPr/>
          <p:nvPr/>
        </p:nvSpPr>
        <p:spPr>
          <a:xfrm>
            <a:off x="914112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3" name="CustomShape 14"/>
          <p:cNvSpPr/>
          <p:nvPr/>
        </p:nvSpPr>
        <p:spPr>
          <a:xfrm>
            <a:off x="874620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4" name="CustomShape 15"/>
          <p:cNvSpPr/>
          <p:nvPr/>
        </p:nvSpPr>
        <p:spPr>
          <a:xfrm>
            <a:off x="756684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5" name="CustomShape 16"/>
          <p:cNvSpPr/>
          <p:nvPr/>
        </p:nvSpPr>
        <p:spPr>
          <a:xfrm>
            <a:off x="9368280" y="6356160"/>
            <a:ext cx="2810160" cy="49572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316" name="Picture 12" descr=""/>
          <p:cNvPicPr/>
          <p:nvPr/>
        </p:nvPicPr>
        <p:blipFill>
          <a:blip r:embed="rId2"/>
          <a:srcRect l="0" t="0" r="34539" b="73477"/>
          <a:stretch/>
        </p:blipFill>
        <p:spPr>
          <a:xfrm>
            <a:off x="7938000" y="6074280"/>
            <a:ext cx="4242600" cy="777600"/>
          </a:xfrm>
          <a:prstGeom prst="rect">
            <a:avLst/>
          </a:prstGeom>
          <a:ln>
            <a:noFill/>
          </a:ln>
          <a:effectLst>
            <a:outerShdw algn="tl" blurRad="50800" dir="2700000" dist="38100" rotWithShape="0">
              <a:srgbClr val="000000">
                <a:alpha val="40000"/>
              </a:srgbClr>
            </a:outerShdw>
          </a:effectLst>
        </p:spPr>
      </p:pic>
      <p:pic>
        <p:nvPicPr>
          <p:cNvPr id="317" name="Picture 13" descr=""/>
          <p:cNvPicPr/>
          <p:nvPr/>
        </p:nvPicPr>
        <p:blipFill>
          <a:blip r:embed="rId3"/>
          <a:srcRect l="0" t="0" r="34539" b="73472"/>
          <a:stretch/>
        </p:blipFill>
        <p:spPr>
          <a:xfrm>
            <a:off x="7146360" y="5930640"/>
            <a:ext cx="5042880" cy="924480"/>
          </a:xfrm>
          <a:prstGeom prst="rect">
            <a:avLst/>
          </a:prstGeom>
          <a:ln>
            <a:noFill/>
          </a:ln>
          <a:effectLst>
            <a:outerShdw algn="tl" blurRad="50800" dir="2700000" dist="38100" rotWithShape="0">
              <a:srgbClr val="000000">
                <a:alpha val="40000"/>
              </a:srgbClr>
            </a:outerShdw>
          </a:effectLst>
        </p:spPr>
      </p:pic>
      <p:sp>
        <p:nvSpPr>
          <p:cNvPr id="318" name="CustomShape 17"/>
          <p:cNvSpPr/>
          <p:nvPr/>
        </p:nvSpPr>
        <p:spPr>
          <a:xfrm>
            <a:off x="10061640" y="6480720"/>
            <a:ext cx="2116800" cy="36216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319" name="Picture 14" descr=""/>
          <p:cNvPicPr/>
          <p:nvPr/>
        </p:nvPicPr>
        <p:blipFill>
          <a:blip r:embed="rId4"/>
          <a:srcRect l="0" t="0" r="34539" b="73474"/>
          <a:stretch/>
        </p:blipFill>
        <p:spPr>
          <a:xfrm>
            <a:off x="8629560" y="6203160"/>
            <a:ext cx="3559680" cy="651960"/>
          </a:xfrm>
          <a:prstGeom prst="rect">
            <a:avLst/>
          </a:prstGeom>
          <a:ln>
            <a:noFill/>
          </a:ln>
          <a:effectLst>
            <a:outerShdw algn="tl" blurRad="50800" dir="2700000" dist="38100" rotWithShape="0">
              <a:srgbClr val="000000">
                <a:alpha val="40000"/>
              </a:srgbClr>
            </a:outerShdw>
          </a:effectLst>
        </p:spPr>
      </p:pic>
      <p:sp>
        <p:nvSpPr>
          <p:cNvPr id="320" name="CustomShape 18"/>
          <p:cNvSpPr/>
          <p:nvPr/>
        </p:nvSpPr>
        <p:spPr>
          <a:xfrm>
            <a:off x="96660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1" name="CustomShape 19"/>
          <p:cNvSpPr/>
          <p:nvPr/>
        </p:nvSpPr>
        <p:spPr>
          <a:xfrm>
            <a:off x="259884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2" name="CustomShape 20"/>
          <p:cNvSpPr/>
          <p:nvPr/>
        </p:nvSpPr>
        <p:spPr>
          <a:xfrm>
            <a:off x="194544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3" name="CustomShape 21"/>
          <p:cNvSpPr/>
          <p:nvPr/>
        </p:nvSpPr>
        <p:spPr>
          <a:xfrm>
            <a:off x="1442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4" name="CustomShape 22"/>
          <p:cNvSpPr/>
          <p:nvPr/>
        </p:nvSpPr>
        <p:spPr>
          <a:xfrm>
            <a:off x="309240" y="62373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5" name="CustomShape 23"/>
          <p:cNvSpPr/>
          <p:nvPr/>
        </p:nvSpPr>
        <p:spPr>
          <a:xfrm>
            <a:off x="0" y="635616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326" name="CustomShape 24"/>
          <p:cNvSpPr/>
          <p:nvPr/>
        </p:nvSpPr>
        <p:spPr>
          <a:xfrm>
            <a:off x="235908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7" name="CustomShape 25"/>
          <p:cNvSpPr/>
          <p:nvPr/>
        </p:nvSpPr>
        <p:spPr>
          <a:xfrm>
            <a:off x="128376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8" name="CustomShape 26"/>
          <p:cNvSpPr/>
          <p:nvPr/>
        </p:nvSpPr>
        <p:spPr>
          <a:xfrm>
            <a:off x="59004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29" name="CustomShape 27"/>
          <p:cNvSpPr/>
          <p:nvPr/>
        </p:nvSpPr>
        <p:spPr>
          <a:xfrm>
            <a:off x="315900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0" name="CustomShape 28"/>
          <p:cNvSpPr/>
          <p:nvPr/>
        </p:nvSpPr>
        <p:spPr>
          <a:xfrm>
            <a:off x="276408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1" name="CustomShape 29"/>
          <p:cNvSpPr/>
          <p:nvPr/>
        </p:nvSpPr>
        <p:spPr>
          <a:xfrm>
            <a:off x="158472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32" name="CustomShape 30"/>
          <p:cNvSpPr/>
          <p:nvPr/>
        </p:nvSpPr>
        <p:spPr>
          <a:xfrm>
            <a:off x="3468960" y="635148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333" name="CustomShape 31"/>
          <p:cNvSpPr/>
          <p:nvPr/>
        </p:nvSpPr>
        <p:spPr>
          <a:xfrm>
            <a:off x="44139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4" name="CustomShape 32"/>
          <p:cNvSpPr/>
          <p:nvPr/>
        </p:nvSpPr>
        <p:spPr>
          <a:xfrm>
            <a:off x="60465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5" name="CustomShape 33"/>
          <p:cNvSpPr/>
          <p:nvPr/>
        </p:nvSpPr>
        <p:spPr>
          <a:xfrm>
            <a:off x="5393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6" name="CustomShape 34"/>
          <p:cNvSpPr/>
          <p:nvPr/>
        </p:nvSpPr>
        <p:spPr>
          <a:xfrm>
            <a:off x="48898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7" name="CustomShape 35"/>
          <p:cNvSpPr/>
          <p:nvPr/>
        </p:nvSpPr>
        <p:spPr>
          <a:xfrm>
            <a:off x="58068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8" name="CustomShape 36"/>
          <p:cNvSpPr/>
          <p:nvPr/>
        </p:nvSpPr>
        <p:spPr>
          <a:xfrm>
            <a:off x="47311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9" name="CustomShape 37"/>
          <p:cNvSpPr/>
          <p:nvPr/>
        </p:nvSpPr>
        <p:spPr>
          <a:xfrm>
            <a:off x="403740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40" name="CustomShape 38"/>
          <p:cNvSpPr/>
          <p:nvPr/>
        </p:nvSpPr>
        <p:spPr>
          <a:xfrm>
            <a:off x="6221520" y="635940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41" name="CustomShape 39"/>
          <p:cNvSpPr/>
          <p:nvPr/>
        </p:nvSpPr>
        <p:spPr>
          <a:xfrm>
            <a:off x="503208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pic>
        <p:nvPicPr>
          <p:cNvPr id="342" name="" descr=""/>
          <p:cNvPicPr/>
          <p:nvPr/>
        </p:nvPicPr>
        <p:blipFill>
          <a:blip r:embed="rId5"/>
          <a:stretch/>
        </p:blipFill>
        <p:spPr>
          <a:xfrm>
            <a:off x="183960" y="3663720"/>
            <a:ext cx="9090360" cy="2060640"/>
          </a:xfrm>
          <a:prstGeom prst="rect">
            <a:avLst/>
          </a:prstGeom>
          <a:ln>
            <a:noFill/>
          </a:ln>
        </p:spPr>
      </p:pic>
      <p:pic>
        <p:nvPicPr>
          <p:cNvPr id="343" name="" descr=""/>
          <p:cNvPicPr/>
          <p:nvPr/>
        </p:nvPicPr>
        <p:blipFill>
          <a:blip r:embed="rId6"/>
          <a:stretch/>
        </p:blipFill>
        <p:spPr>
          <a:xfrm>
            <a:off x="9509760" y="3601800"/>
            <a:ext cx="2142360" cy="21423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4" name="CustomShape 1"/>
          <p:cNvSpPr/>
          <p:nvPr/>
        </p:nvSpPr>
        <p:spPr>
          <a:xfrm>
            <a:off x="352440" y="324000"/>
            <a:ext cx="4845240" cy="8496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Installation</a:t>
            </a:r>
            <a:endParaRPr b="0" lang="en-US" sz="5000" spc="-1" strike="noStrike">
              <a:latin typeface="Arial"/>
            </a:endParaRPr>
          </a:p>
        </p:txBody>
      </p:sp>
      <p:sp>
        <p:nvSpPr>
          <p:cNvPr id="345" name="CustomShape 2"/>
          <p:cNvSpPr/>
          <p:nvPr/>
        </p:nvSpPr>
        <p:spPr>
          <a:xfrm>
            <a:off x="352440" y="1235160"/>
            <a:ext cx="7328520" cy="63648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Running a python program</a:t>
            </a:r>
            <a:endParaRPr b="0" lang="en-US" sz="3600" spc="-1" strike="noStrike">
              <a:latin typeface="Arial"/>
            </a:endParaRPr>
          </a:p>
        </p:txBody>
      </p:sp>
      <p:sp>
        <p:nvSpPr>
          <p:cNvPr id="346" name="CustomShape 3"/>
          <p:cNvSpPr/>
          <p:nvPr/>
        </p:nvSpPr>
        <p:spPr>
          <a:xfrm>
            <a:off x="352440" y="1931040"/>
            <a:ext cx="11440800" cy="366912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marL="216000" indent="-213480">
              <a:lnSpc>
                <a:spcPct val="90000"/>
              </a:lnSpc>
              <a:spcBef>
                <a:spcPts val="1001"/>
              </a:spcBef>
              <a:buClr>
                <a:srgbClr val="000000"/>
              </a:buClr>
              <a:buFont typeface="Wingdings" charset="2"/>
              <a:buChar char=""/>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p:txBody>
      </p:sp>
      <p:pic>
        <p:nvPicPr>
          <p:cNvPr id="347" name="Picture 11" descr=""/>
          <p:cNvPicPr/>
          <p:nvPr/>
        </p:nvPicPr>
        <p:blipFill>
          <a:blip r:embed="rId1"/>
          <a:stretch/>
        </p:blipFill>
        <p:spPr>
          <a:xfrm>
            <a:off x="11110680" y="123840"/>
            <a:ext cx="928080" cy="979200"/>
          </a:xfrm>
          <a:prstGeom prst="rect">
            <a:avLst/>
          </a:prstGeom>
          <a:ln>
            <a:noFill/>
          </a:ln>
        </p:spPr>
      </p:pic>
      <p:sp>
        <p:nvSpPr>
          <p:cNvPr id="348" name="CustomShape 4"/>
          <p:cNvSpPr/>
          <p:nvPr/>
        </p:nvSpPr>
        <p:spPr>
          <a:xfrm>
            <a:off x="650268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49" name="CustomShape 5"/>
          <p:cNvSpPr/>
          <p:nvPr/>
        </p:nvSpPr>
        <p:spPr>
          <a:xfrm>
            <a:off x="3777120" y="624240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0" name="CustomShape 6"/>
          <p:cNvSpPr/>
          <p:nvPr/>
        </p:nvSpPr>
        <p:spPr>
          <a:xfrm>
            <a:off x="69483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1" name="CustomShape 7"/>
          <p:cNvSpPr/>
          <p:nvPr/>
        </p:nvSpPr>
        <p:spPr>
          <a:xfrm>
            <a:off x="85809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2" name="CustomShape 8"/>
          <p:cNvSpPr/>
          <p:nvPr/>
        </p:nvSpPr>
        <p:spPr>
          <a:xfrm>
            <a:off x="79275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3" name="CustomShape 9"/>
          <p:cNvSpPr/>
          <p:nvPr/>
        </p:nvSpPr>
        <p:spPr>
          <a:xfrm>
            <a:off x="74242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4" name="CustomShape 10"/>
          <p:cNvSpPr/>
          <p:nvPr/>
        </p:nvSpPr>
        <p:spPr>
          <a:xfrm>
            <a:off x="83412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5" name="CustomShape 11"/>
          <p:cNvSpPr/>
          <p:nvPr/>
        </p:nvSpPr>
        <p:spPr>
          <a:xfrm>
            <a:off x="72655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6" name="CustomShape 12"/>
          <p:cNvSpPr/>
          <p:nvPr/>
        </p:nvSpPr>
        <p:spPr>
          <a:xfrm>
            <a:off x="657216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7" name="CustomShape 13"/>
          <p:cNvSpPr/>
          <p:nvPr/>
        </p:nvSpPr>
        <p:spPr>
          <a:xfrm>
            <a:off x="914112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8" name="CustomShape 14"/>
          <p:cNvSpPr/>
          <p:nvPr/>
        </p:nvSpPr>
        <p:spPr>
          <a:xfrm>
            <a:off x="874620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9" name="CustomShape 15"/>
          <p:cNvSpPr/>
          <p:nvPr/>
        </p:nvSpPr>
        <p:spPr>
          <a:xfrm>
            <a:off x="756684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0" name="CustomShape 16"/>
          <p:cNvSpPr/>
          <p:nvPr/>
        </p:nvSpPr>
        <p:spPr>
          <a:xfrm>
            <a:off x="9368280" y="6356160"/>
            <a:ext cx="2810160" cy="49572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361" name="Picture 12" descr=""/>
          <p:cNvPicPr/>
          <p:nvPr/>
        </p:nvPicPr>
        <p:blipFill>
          <a:blip r:embed="rId2"/>
          <a:srcRect l="0" t="0" r="34539" b="73477"/>
          <a:stretch/>
        </p:blipFill>
        <p:spPr>
          <a:xfrm>
            <a:off x="7938000" y="6074280"/>
            <a:ext cx="4242600" cy="777600"/>
          </a:xfrm>
          <a:prstGeom prst="rect">
            <a:avLst/>
          </a:prstGeom>
          <a:ln>
            <a:noFill/>
          </a:ln>
          <a:effectLst>
            <a:outerShdw algn="tl" blurRad="50800" dir="2700000" dist="38100" rotWithShape="0">
              <a:srgbClr val="000000">
                <a:alpha val="40000"/>
              </a:srgbClr>
            </a:outerShdw>
          </a:effectLst>
        </p:spPr>
      </p:pic>
      <p:pic>
        <p:nvPicPr>
          <p:cNvPr id="362" name="Picture 13" descr=""/>
          <p:cNvPicPr/>
          <p:nvPr/>
        </p:nvPicPr>
        <p:blipFill>
          <a:blip r:embed="rId3"/>
          <a:srcRect l="0" t="0" r="34539" b="73472"/>
          <a:stretch/>
        </p:blipFill>
        <p:spPr>
          <a:xfrm>
            <a:off x="7146360" y="5930640"/>
            <a:ext cx="5042880" cy="924480"/>
          </a:xfrm>
          <a:prstGeom prst="rect">
            <a:avLst/>
          </a:prstGeom>
          <a:ln>
            <a:noFill/>
          </a:ln>
          <a:effectLst>
            <a:outerShdw algn="tl" blurRad="50800" dir="2700000" dist="38100" rotWithShape="0">
              <a:srgbClr val="000000">
                <a:alpha val="40000"/>
              </a:srgbClr>
            </a:outerShdw>
          </a:effectLst>
        </p:spPr>
      </p:pic>
      <p:sp>
        <p:nvSpPr>
          <p:cNvPr id="363" name="CustomShape 17"/>
          <p:cNvSpPr/>
          <p:nvPr/>
        </p:nvSpPr>
        <p:spPr>
          <a:xfrm>
            <a:off x="10061640" y="6480720"/>
            <a:ext cx="2116800" cy="36216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364" name="Picture 14" descr=""/>
          <p:cNvPicPr/>
          <p:nvPr/>
        </p:nvPicPr>
        <p:blipFill>
          <a:blip r:embed="rId4"/>
          <a:srcRect l="0" t="0" r="34539" b="73474"/>
          <a:stretch/>
        </p:blipFill>
        <p:spPr>
          <a:xfrm>
            <a:off x="8629560" y="6203160"/>
            <a:ext cx="3559680" cy="651960"/>
          </a:xfrm>
          <a:prstGeom prst="rect">
            <a:avLst/>
          </a:prstGeom>
          <a:ln>
            <a:noFill/>
          </a:ln>
          <a:effectLst>
            <a:outerShdw algn="tl" blurRad="50800" dir="2700000" dist="38100" rotWithShape="0">
              <a:srgbClr val="000000">
                <a:alpha val="40000"/>
              </a:srgbClr>
            </a:outerShdw>
          </a:effectLst>
        </p:spPr>
      </p:pic>
      <p:sp>
        <p:nvSpPr>
          <p:cNvPr id="365" name="CustomShape 18"/>
          <p:cNvSpPr/>
          <p:nvPr/>
        </p:nvSpPr>
        <p:spPr>
          <a:xfrm>
            <a:off x="96660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6" name="CustomShape 19"/>
          <p:cNvSpPr/>
          <p:nvPr/>
        </p:nvSpPr>
        <p:spPr>
          <a:xfrm>
            <a:off x="259884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7" name="CustomShape 20"/>
          <p:cNvSpPr/>
          <p:nvPr/>
        </p:nvSpPr>
        <p:spPr>
          <a:xfrm>
            <a:off x="194544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8" name="CustomShape 21"/>
          <p:cNvSpPr/>
          <p:nvPr/>
        </p:nvSpPr>
        <p:spPr>
          <a:xfrm>
            <a:off x="1442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9" name="CustomShape 22"/>
          <p:cNvSpPr/>
          <p:nvPr/>
        </p:nvSpPr>
        <p:spPr>
          <a:xfrm>
            <a:off x="309240" y="62373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0" name="CustomShape 23"/>
          <p:cNvSpPr/>
          <p:nvPr/>
        </p:nvSpPr>
        <p:spPr>
          <a:xfrm>
            <a:off x="0" y="635616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371" name="CustomShape 24"/>
          <p:cNvSpPr/>
          <p:nvPr/>
        </p:nvSpPr>
        <p:spPr>
          <a:xfrm>
            <a:off x="235908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2" name="CustomShape 25"/>
          <p:cNvSpPr/>
          <p:nvPr/>
        </p:nvSpPr>
        <p:spPr>
          <a:xfrm>
            <a:off x="128376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3" name="CustomShape 26"/>
          <p:cNvSpPr/>
          <p:nvPr/>
        </p:nvSpPr>
        <p:spPr>
          <a:xfrm>
            <a:off x="59004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74" name="CustomShape 27"/>
          <p:cNvSpPr/>
          <p:nvPr/>
        </p:nvSpPr>
        <p:spPr>
          <a:xfrm>
            <a:off x="315900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5" name="CustomShape 28"/>
          <p:cNvSpPr/>
          <p:nvPr/>
        </p:nvSpPr>
        <p:spPr>
          <a:xfrm>
            <a:off x="276408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6" name="CustomShape 29"/>
          <p:cNvSpPr/>
          <p:nvPr/>
        </p:nvSpPr>
        <p:spPr>
          <a:xfrm>
            <a:off x="158472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77" name="CustomShape 30"/>
          <p:cNvSpPr/>
          <p:nvPr/>
        </p:nvSpPr>
        <p:spPr>
          <a:xfrm>
            <a:off x="3468960" y="635148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378" name="CustomShape 31"/>
          <p:cNvSpPr/>
          <p:nvPr/>
        </p:nvSpPr>
        <p:spPr>
          <a:xfrm>
            <a:off x="44139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9" name="CustomShape 32"/>
          <p:cNvSpPr/>
          <p:nvPr/>
        </p:nvSpPr>
        <p:spPr>
          <a:xfrm>
            <a:off x="60465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0" name="CustomShape 33"/>
          <p:cNvSpPr/>
          <p:nvPr/>
        </p:nvSpPr>
        <p:spPr>
          <a:xfrm>
            <a:off x="5393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1" name="CustomShape 34"/>
          <p:cNvSpPr/>
          <p:nvPr/>
        </p:nvSpPr>
        <p:spPr>
          <a:xfrm>
            <a:off x="48898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2" name="CustomShape 35"/>
          <p:cNvSpPr/>
          <p:nvPr/>
        </p:nvSpPr>
        <p:spPr>
          <a:xfrm>
            <a:off x="58068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3" name="CustomShape 36"/>
          <p:cNvSpPr/>
          <p:nvPr/>
        </p:nvSpPr>
        <p:spPr>
          <a:xfrm>
            <a:off x="47311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4" name="CustomShape 37"/>
          <p:cNvSpPr/>
          <p:nvPr/>
        </p:nvSpPr>
        <p:spPr>
          <a:xfrm>
            <a:off x="403740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85" name="CustomShape 38"/>
          <p:cNvSpPr/>
          <p:nvPr/>
        </p:nvSpPr>
        <p:spPr>
          <a:xfrm>
            <a:off x="6221520" y="635940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86" name="CustomShape 39"/>
          <p:cNvSpPr/>
          <p:nvPr/>
        </p:nvSpPr>
        <p:spPr>
          <a:xfrm>
            <a:off x="503208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pic>
        <p:nvPicPr>
          <p:cNvPr id="387" name="" descr=""/>
          <p:cNvPicPr/>
          <p:nvPr/>
        </p:nvPicPr>
        <p:blipFill>
          <a:blip r:embed="rId5"/>
          <a:stretch/>
        </p:blipFill>
        <p:spPr>
          <a:xfrm>
            <a:off x="2449440" y="3749040"/>
            <a:ext cx="9343800" cy="1927800"/>
          </a:xfrm>
          <a:prstGeom prst="rect">
            <a:avLst/>
          </a:prstGeom>
          <a:ln>
            <a:noFill/>
          </a:ln>
        </p:spPr>
      </p:pic>
      <p:sp>
        <p:nvSpPr>
          <p:cNvPr id="388" name="TextShape 40"/>
          <p:cNvSpPr txBox="1"/>
          <p:nvPr/>
        </p:nvSpPr>
        <p:spPr>
          <a:xfrm>
            <a:off x="640080" y="2377440"/>
            <a:ext cx="11153160" cy="1068840"/>
          </a:xfrm>
          <a:prstGeom prst="rect">
            <a:avLst/>
          </a:prstGeom>
          <a:noFill/>
          <a:ln>
            <a:noFill/>
          </a:ln>
        </p:spPr>
        <p:txBody>
          <a:bodyPr lIns="90000" rIns="90000" tIns="45000" bIns="45000"/>
          <a:p>
            <a:r>
              <a:rPr b="0" lang="en-US" sz="2200" spc="-1" strike="noStrike">
                <a:latin typeface="Manjari Bold"/>
              </a:rPr>
              <a:t>Use python interpreter to run simple python code, python interpreter can be opened by using python.exe program or calling “python” on any of the command line tools if python is already added to the PATH .</a:t>
            </a:r>
            <a:r>
              <a:rPr b="0" lang="en-US" sz="1800" spc="-1" strike="noStrike">
                <a:latin typeface="Manjari Bold"/>
              </a:rPr>
              <a:t> </a:t>
            </a:r>
            <a:endParaRPr b="0" lang="en-US" sz="1800" spc="-1" strike="noStrike">
              <a:latin typeface="Manjari Bold"/>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9" name="CustomShape 1"/>
          <p:cNvSpPr/>
          <p:nvPr/>
        </p:nvSpPr>
        <p:spPr>
          <a:xfrm>
            <a:off x="352440" y="324000"/>
            <a:ext cx="3029400" cy="8496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Syntax</a:t>
            </a:r>
            <a:endParaRPr b="0" lang="en-US" sz="5000" spc="-1" strike="noStrike">
              <a:latin typeface="Arial"/>
            </a:endParaRPr>
          </a:p>
        </p:txBody>
      </p:sp>
      <p:sp>
        <p:nvSpPr>
          <p:cNvPr id="390" name="CustomShape 2"/>
          <p:cNvSpPr/>
          <p:nvPr/>
        </p:nvSpPr>
        <p:spPr>
          <a:xfrm>
            <a:off x="352440" y="1235160"/>
            <a:ext cx="2665080" cy="63648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Variables</a:t>
            </a:r>
            <a:endParaRPr b="0" lang="en-US" sz="3600" spc="-1" strike="noStrike">
              <a:latin typeface="Arial"/>
            </a:endParaRPr>
          </a:p>
        </p:txBody>
      </p:sp>
      <p:sp>
        <p:nvSpPr>
          <p:cNvPr id="391" name="CustomShape 3"/>
          <p:cNvSpPr/>
          <p:nvPr/>
        </p:nvSpPr>
        <p:spPr>
          <a:xfrm>
            <a:off x="352440" y="1931040"/>
            <a:ext cx="11440800" cy="366912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marL="216000" indent="-213480">
              <a:lnSpc>
                <a:spcPct val="90000"/>
              </a:lnSpc>
              <a:spcBef>
                <a:spcPts val="1001"/>
              </a:spcBef>
              <a:buClr>
                <a:srgbClr val="000000"/>
              </a:buClr>
              <a:buFont typeface="Wingdings" charset="2"/>
              <a:buChar char=""/>
            </a:pPr>
            <a:r>
              <a:rPr b="0" lang="en-US" sz="2200" spc="-1" strike="noStrike">
                <a:solidFill>
                  <a:srgbClr val="000000"/>
                </a:solidFill>
                <a:latin typeface="Ubuntu Mono"/>
                <a:ea typeface="Hack"/>
              </a:rPr>
              <a:t>&gt;&gt;&gt; x = 4</a:t>
            </a:r>
            <a:endParaRPr b="0" lang="en-US" sz="2200" spc="-1" strike="noStrike">
              <a:latin typeface="Arial"/>
            </a:endParaRPr>
          </a:p>
          <a:p>
            <a:pPr marL="216000" indent="-213480">
              <a:lnSpc>
                <a:spcPct val="90000"/>
              </a:lnSpc>
              <a:spcBef>
                <a:spcPts val="1001"/>
              </a:spcBef>
              <a:buClr>
                <a:srgbClr val="000000"/>
              </a:buClr>
              <a:buFont typeface="Wingdings" charset="2"/>
              <a:buChar char=""/>
            </a:pPr>
            <a:r>
              <a:rPr b="0" lang="en-US" sz="2200" spc="-1" strike="noStrike">
                <a:solidFill>
                  <a:srgbClr val="000000"/>
                </a:solidFill>
                <a:latin typeface="Ubuntu Mono"/>
                <a:ea typeface="Hack"/>
              </a:rPr>
              <a:t>&gt;&gt;&gt; type(x)</a:t>
            </a:r>
            <a:endParaRPr b="0" lang="en-US" sz="2200" spc="-1" strike="noStrike">
              <a:latin typeface="Arial"/>
            </a:endParaRPr>
          </a:p>
          <a:p>
            <a:pPr marL="216000" indent="-213480">
              <a:lnSpc>
                <a:spcPct val="90000"/>
              </a:lnSpc>
              <a:spcBef>
                <a:spcPts val="1001"/>
              </a:spcBef>
              <a:buClr>
                <a:srgbClr val="000000"/>
              </a:buClr>
              <a:buFont typeface="Wingdings" charset="2"/>
              <a:buChar char=""/>
            </a:pPr>
            <a:r>
              <a:rPr b="0" lang="en-US" sz="2200" spc="-1" strike="noStrike">
                <a:solidFill>
                  <a:srgbClr val="000000"/>
                </a:solidFill>
                <a:latin typeface="Ubuntu Mono"/>
                <a:ea typeface="Hack"/>
              </a:rPr>
              <a:t>&lt;class `int`&gt;</a:t>
            </a:r>
            <a:endParaRPr b="0" lang="en-US" sz="2200" spc="-1" strike="noStrike">
              <a:latin typeface="Arial"/>
            </a:endParaRPr>
          </a:p>
          <a:p>
            <a:pPr marL="216000" indent="-213480">
              <a:lnSpc>
                <a:spcPct val="90000"/>
              </a:lnSpc>
              <a:spcBef>
                <a:spcPts val="1001"/>
              </a:spcBef>
              <a:buClr>
                <a:srgbClr val="000000"/>
              </a:buClr>
              <a:buFont typeface="Wingdings" charset="2"/>
              <a:buChar char=""/>
            </a:pPr>
            <a:r>
              <a:rPr b="0" lang="en-US" sz="2200" spc="-1" strike="noStrike">
                <a:solidFill>
                  <a:srgbClr val="000000"/>
                </a:solidFill>
                <a:latin typeface="Ubuntu Mono"/>
                <a:ea typeface="Hack"/>
              </a:rPr>
              <a:t>&gt;&gt;&gt; y = 4.0</a:t>
            </a:r>
            <a:endParaRPr b="0" lang="en-US" sz="2200" spc="-1" strike="noStrike">
              <a:latin typeface="Arial"/>
            </a:endParaRPr>
          </a:p>
          <a:p>
            <a:pPr marL="216000" indent="-213480">
              <a:lnSpc>
                <a:spcPct val="90000"/>
              </a:lnSpc>
              <a:spcBef>
                <a:spcPts val="1001"/>
              </a:spcBef>
              <a:buClr>
                <a:srgbClr val="000000"/>
              </a:buClr>
              <a:buFont typeface="Wingdings" charset="2"/>
              <a:buChar char=""/>
            </a:pPr>
            <a:r>
              <a:rPr b="0" lang="en-US" sz="2200" spc="-1" strike="noStrike">
                <a:solidFill>
                  <a:srgbClr val="000000"/>
                </a:solidFill>
                <a:latin typeface="Ubuntu Mono"/>
                <a:ea typeface="Hack"/>
              </a:rPr>
              <a:t>&gt;&gt;&gt;type(y)</a:t>
            </a:r>
            <a:endParaRPr b="0" lang="en-US" sz="2200" spc="-1" strike="noStrike">
              <a:latin typeface="Arial"/>
            </a:endParaRPr>
          </a:p>
          <a:p>
            <a:pPr marL="216000" indent="-213480">
              <a:lnSpc>
                <a:spcPct val="90000"/>
              </a:lnSpc>
              <a:spcBef>
                <a:spcPts val="1001"/>
              </a:spcBef>
              <a:buClr>
                <a:srgbClr val="000000"/>
              </a:buClr>
              <a:buFont typeface="Wingdings" charset="2"/>
              <a:buChar char=""/>
            </a:pPr>
            <a:r>
              <a:rPr b="0" lang="en-US" sz="2200" spc="-1" strike="noStrike">
                <a:solidFill>
                  <a:srgbClr val="000000"/>
                </a:solidFill>
                <a:latin typeface="Ubuntu Mono"/>
                <a:ea typeface="Hack"/>
              </a:rPr>
              <a:t>&lt;class `float`&gt;</a:t>
            </a:r>
            <a:endParaRPr b="0" lang="en-US" sz="2200" spc="-1" strike="noStrike">
              <a:latin typeface="Arial"/>
            </a:endParaRPr>
          </a:p>
          <a:p>
            <a:pPr marL="216000" indent="-213480">
              <a:lnSpc>
                <a:spcPct val="90000"/>
              </a:lnSpc>
              <a:spcBef>
                <a:spcPts val="1001"/>
              </a:spcBef>
              <a:buClr>
                <a:srgbClr val="000000"/>
              </a:buClr>
              <a:buFont typeface="Wingdings" charset="2"/>
              <a:buChar char=""/>
            </a:pPr>
            <a:r>
              <a:rPr b="0" lang="en-US" sz="2200" spc="-1" strike="noStrike">
                <a:solidFill>
                  <a:srgbClr val="000000"/>
                </a:solidFill>
                <a:latin typeface="Ubuntu Mono"/>
                <a:ea typeface="Hack"/>
              </a:rPr>
              <a:t>&gt;&gt;&gt;print(x, y)</a:t>
            </a:r>
            <a:endParaRPr b="0" lang="en-US" sz="2200" spc="-1" strike="noStrike">
              <a:latin typeface="Arial"/>
            </a:endParaRPr>
          </a:p>
          <a:p>
            <a:pPr marL="216000" indent="-213480">
              <a:lnSpc>
                <a:spcPct val="90000"/>
              </a:lnSpc>
              <a:spcBef>
                <a:spcPts val="1001"/>
              </a:spcBef>
              <a:buClr>
                <a:srgbClr val="000000"/>
              </a:buClr>
              <a:buFont typeface="Wingdings" charset="2"/>
              <a:buChar char=""/>
            </a:pPr>
            <a:r>
              <a:rPr b="0" lang="en-US" sz="2200" spc="-1" strike="noStrike">
                <a:solidFill>
                  <a:srgbClr val="000000"/>
                </a:solidFill>
                <a:latin typeface="Ubuntu Mono"/>
                <a:ea typeface="Hack"/>
              </a:rPr>
              <a:t>4 4.0</a:t>
            </a:r>
            <a:endParaRPr b="0" lang="en-US" sz="2200" spc="-1" strike="noStrike">
              <a:latin typeface="Arial"/>
            </a:endParaRPr>
          </a:p>
          <a:p>
            <a:pPr>
              <a:lnSpc>
                <a:spcPct val="90000"/>
              </a:lnSpc>
              <a:spcBef>
                <a:spcPts val="1001"/>
              </a:spcBef>
            </a:pPr>
            <a:endParaRPr b="0" lang="en-US" sz="2200" spc="-1" strike="noStrike">
              <a:latin typeface="Arial"/>
            </a:endParaRPr>
          </a:p>
        </p:txBody>
      </p:sp>
      <p:pic>
        <p:nvPicPr>
          <p:cNvPr id="392" name="Picture 11" descr=""/>
          <p:cNvPicPr/>
          <p:nvPr/>
        </p:nvPicPr>
        <p:blipFill>
          <a:blip r:embed="rId1"/>
          <a:stretch/>
        </p:blipFill>
        <p:spPr>
          <a:xfrm>
            <a:off x="11110680" y="123840"/>
            <a:ext cx="928080" cy="979200"/>
          </a:xfrm>
          <a:prstGeom prst="rect">
            <a:avLst/>
          </a:prstGeom>
          <a:ln>
            <a:noFill/>
          </a:ln>
        </p:spPr>
      </p:pic>
      <p:sp>
        <p:nvSpPr>
          <p:cNvPr id="393" name="CustomShape 4"/>
          <p:cNvSpPr/>
          <p:nvPr/>
        </p:nvSpPr>
        <p:spPr>
          <a:xfrm>
            <a:off x="650268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4" name="CustomShape 5"/>
          <p:cNvSpPr/>
          <p:nvPr/>
        </p:nvSpPr>
        <p:spPr>
          <a:xfrm>
            <a:off x="3777120" y="624240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5" name="CustomShape 6"/>
          <p:cNvSpPr/>
          <p:nvPr/>
        </p:nvSpPr>
        <p:spPr>
          <a:xfrm>
            <a:off x="69483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6" name="CustomShape 7"/>
          <p:cNvSpPr/>
          <p:nvPr/>
        </p:nvSpPr>
        <p:spPr>
          <a:xfrm>
            <a:off x="85809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7" name="CustomShape 8"/>
          <p:cNvSpPr/>
          <p:nvPr/>
        </p:nvSpPr>
        <p:spPr>
          <a:xfrm>
            <a:off x="79275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8" name="CustomShape 9"/>
          <p:cNvSpPr/>
          <p:nvPr/>
        </p:nvSpPr>
        <p:spPr>
          <a:xfrm>
            <a:off x="74242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9" name="CustomShape 10"/>
          <p:cNvSpPr/>
          <p:nvPr/>
        </p:nvSpPr>
        <p:spPr>
          <a:xfrm>
            <a:off x="83412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0" name="CustomShape 11"/>
          <p:cNvSpPr/>
          <p:nvPr/>
        </p:nvSpPr>
        <p:spPr>
          <a:xfrm>
            <a:off x="72655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1" name="CustomShape 12"/>
          <p:cNvSpPr/>
          <p:nvPr/>
        </p:nvSpPr>
        <p:spPr>
          <a:xfrm>
            <a:off x="657216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2" name="CustomShape 13"/>
          <p:cNvSpPr/>
          <p:nvPr/>
        </p:nvSpPr>
        <p:spPr>
          <a:xfrm>
            <a:off x="914112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3" name="CustomShape 14"/>
          <p:cNvSpPr/>
          <p:nvPr/>
        </p:nvSpPr>
        <p:spPr>
          <a:xfrm>
            <a:off x="874620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4" name="CustomShape 15"/>
          <p:cNvSpPr/>
          <p:nvPr/>
        </p:nvSpPr>
        <p:spPr>
          <a:xfrm>
            <a:off x="7566840" y="6356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5" name="CustomShape 16"/>
          <p:cNvSpPr/>
          <p:nvPr/>
        </p:nvSpPr>
        <p:spPr>
          <a:xfrm>
            <a:off x="9368280" y="6356160"/>
            <a:ext cx="2810160" cy="49572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406" name="Picture 12" descr=""/>
          <p:cNvPicPr/>
          <p:nvPr/>
        </p:nvPicPr>
        <p:blipFill>
          <a:blip r:embed="rId2"/>
          <a:srcRect l="0" t="0" r="34539" b="73477"/>
          <a:stretch/>
        </p:blipFill>
        <p:spPr>
          <a:xfrm>
            <a:off x="7938000" y="6074280"/>
            <a:ext cx="4242600" cy="777600"/>
          </a:xfrm>
          <a:prstGeom prst="rect">
            <a:avLst/>
          </a:prstGeom>
          <a:ln>
            <a:noFill/>
          </a:ln>
          <a:effectLst>
            <a:outerShdw algn="tl" blurRad="50800" dir="2700000" dist="38100" rotWithShape="0">
              <a:srgbClr val="000000">
                <a:alpha val="40000"/>
              </a:srgbClr>
            </a:outerShdw>
          </a:effectLst>
        </p:spPr>
      </p:pic>
      <p:pic>
        <p:nvPicPr>
          <p:cNvPr id="407" name="Picture 13" descr=""/>
          <p:cNvPicPr/>
          <p:nvPr/>
        </p:nvPicPr>
        <p:blipFill>
          <a:blip r:embed="rId3"/>
          <a:srcRect l="0" t="0" r="34539" b="73472"/>
          <a:stretch/>
        </p:blipFill>
        <p:spPr>
          <a:xfrm>
            <a:off x="7146360" y="5930640"/>
            <a:ext cx="5042880" cy="924480"/>
          </a:xfrm>
          <a:prstGeom prst="rect">
            <a:avLst/>
          </a:prstGeom>
          <a:ln>
            <a:noFill/>
          </a:ln>
          <a:effectLst>
            <a:outerShdw algn="tl" blurRad="50800" dir="2700000" dist="38100" rotWithShape="0">
              <a:srgbClr val="000000">
                <a:alpha val="40000"/>
              </a:srgbClr>
            </a:outerShdw>
          </a:effectLst>
        </p:spPr>
      </p:pic>
      <p:sp>
        <p:nvSpPr>
          <p:cNvPr id="408" name="CustomShape 17"/>
          <p:cNvSpPr/>
          <p:nvPr/>
        </p:nvSpPr>
        <p:spPr>
          <a:xfrm>
            <a:off x="10061640" y="6480720"/>
            <a:ext cx="2116800" cy="36216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409" name="Picture 14" descr=""/>
          <p:cNvPicPr/>
          <p:nvPr/>
        </p:nvPicPr>
        <p:blipFill>
          <a:blip r:embed="rId4"/>
          <a:srcRect l="0" t="0" r="34539" b="73474"/>
          <a:stretch/>
        </p:blipFill>
        <p:spPr>
          <a:xfrm>
            <a:off x="8629560" y="6203160"/>
            <a:ext cx="3559680" cy="651960"/>
          </a:xfrm>
          <a:prstGeom prst="rect">
            <a:avLst/>
          </a:prstGeom>
          <a:ln>
            <a:noFill/>
          </a:ln>
          <a:effectLst>
            <a:outerShdw algn="tl" blurRad="50800" dir="2700000" dist="38100" rotWithShape="0">
              <a:srgbClr val="000000">
                <a:alpha val="40000"/>
              </a:srgbClr>
            </a:outerShdw>
          </a:effectLst>
        </p:spPr>
      </p:pic>
      <p:sp>
        <p:nvSpPr>
          <p:cNvPr id="410" name="CustomShape 18"/>
          <p:cNvSpPr/>
          <p:nvPr/>
        </p:nvSpPr>
        <p:spPr>
          <a:xfrm>
            <a:off x="96660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1" name="CustomShape 19"/>
          <p:cNvSpPr/>
          <p:nvPr/>
        </p:nvSpPr>
        <p:spPr>
          <a:xfrm>
            <a:off x="259884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2" name="CustomShape 20"/>
          <p:cNvSpPr/>
          <p:nvPr/>
        </p:nvSpPr>
        <p:spPr>
          <a:xfrm>
            <a:off x="194544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3" name="CustomShape 21"/>
          <p:cNvSpPr/>
          <p:nvPr/>
        </p:nvSpPr>
        <p:spPr>
          <a:xfrm>
            <a:off x="1442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4" name="CustomShape 22"/>
          <p:cNvSpPr/>
          <p:nvPr/>
        </p:nvSpPr>
        <p:spPr>
          <a:xfrm>
            <a:off x="309240" y="62373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5" name="CustomShape 23"/>
          <p:cNvSpPr/>
          <p:nvPr/>
        </p:nvSpPr>
        <p:spPr>
          <a:xfrm>
            <a:off x="0" y="635616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416" name="CustomShape 24"/>
          <p:cNvSpPr/>
          <p:nvPr/>
        </p:nvSpPr>
        <p:spPr>
          <a:xfrm>
            <a:off x="235908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7" name="CustomShape 25"/>
          <p:cNvSpPr/>
          <p:nvPr/>
        </p:nvSpPr>
        <p:spPr>
          <a:xfrm>
            <a:off x="128376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8" name="CustomShape 26"/>
          <p:cNvSpPr/>
          <p:nvPr/>
        </p:nvSpPr>
        <p:spPr>
          <a:xfrm>
            <a:off x="59004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19" name="CustomShape 27"/>
          <p:cNvSpPr/>
          <p:nvPr/>
        </p:nvSpPr>
        <p:spPr>
          <a:xfrm>
            <a:off x="3159000" y="62384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0" name="CustomShape 28"/>
          <p:cNvSpPr/>
          <p:nvPr/>
        </p:nvSpPr>
        <p:spPr>
          <a:xfrm>
            <a:off x="2764080" y="6347160"/>
            <a:ext cx="1342080" cy="49572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1" name="CustomShape 29"/>
          <p:cNvSpPr/>
          <p:nvPr/>
        </p:nvSpPr>
        <p:spPr>
          <a:xfrm>
            <a:off x="158472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22" name="CustomShape 30"/>
          <p:cNvSpPr/>
          <p:nvPr/>
        </p:nvSpPr>
        <p:spPr>
          <a:xfrm>
            <a:off x="3468960" y="6351480"/>
            <a:ext cx="1342080" cy="49572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423" name="CustomShape 31"/>
          <p:cNvSpPr/>
          <p:nvPr/>
        </p:nvSpPr>
        <p:spPr>
          <a:xfrm>
            <a:off x="4413960" y="626364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4" name="CustomShape 32"/>
          <p:cNvSpPr/>
          <p:nvPr/>
        </p:nvSpPr>
        <p:spPr>
          <a:xfrm>
            <a:off x="6046560" y="625176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5" name="CustomShape 33"/>
          <p:cNvSpPr/>
          <p:nvPr/>
        </p:nvSpPr>
        <p:spPr>
          <a:xfrm>
            <a:off x="539316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6" name="CustomShape 34"/>
          <p:cNvSpPr/>
          <p:nvPr/>
        </p:nvSpPr>
        <p:spPr>
          <a:xfrm>
            <a:off x="4889880" y="6250680"/>
            <a:ext cx="1342080" cy="49572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7" name="CustomShape 35"/>
          <p:cNvSpPr/>
          <p:nvPr/>
        </p:nvSpPr>
        <p:spPr>
          <a:xfrm>
            <a:off x="5806800" y="634284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8" name="CustomShape 36"/>
          <p:cNvSpPr/>
          <p:nvPr/>
        </p:nvSpPr>
        <p:spPr>
          <a:xfrm>
            <a:off x="4731120" y="6329880"/>
            <a:ext cx="1342080" cy="49572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9" name="CustomShape 37"/>
          <p:cNvSpPr/>
          <p:nvPr/>
        </p:nvSpPr>
        <p:spPr>
          <a:xfrm>
            <a:off x="403740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30" name="CustomShape 38"/>
          <p:cNvSpPr/>
          <p:nvPr/>
        </p:nvSpPr>
        <p:spPr>
          <a:xfrm>
            <a:off x="6221520" y="635940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31" name="CustomShape 39"/>
          <p:cNvSpPr/>
          <p:nvPr/>
        </p:nvSpPr>
        <p:spPr>
          <a:xfrm>
            <a:off x="5032080" y="6356160"/>
            <a:ext cx="1342080" cy="49572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307</TotalTime>
  <Application>LibreOffice/6.0.7.3$Linux_X86_64 LibreOffice_project/00m0$Build-3</Application>
  <Words>5</Words>
  <Paragraphs>4</Paragraphs>
  <Company>HP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2020-10-12T20:39:28Z</dcterms:created>
  <dc:creator>maria</dc:creator>
  <dc:description/>
  <dc:language>en-US</dc:language>
  <cp:lastModifiedBy/>
  <dcterms:modified xsi:type="dcterms:W3CDTF">2020-10-15T11:39:56Z</dcterms:modified>
  <cp:revision>69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HP</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vt:i4>
  </property>
</Properties>
</file>