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1.png" ContentType="image/png"/>
  <Override PartName="/ppt/media/image56.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16.png" ContentType="image/png"/>
  <Override PartName="/ppt/media/image6.jpeg" ContentType="image/jpeg"/>
  <Override PartName="/ppt/media/image15.png" ContentType="image/png"/>
  <Override PartName="/ppt/media/image17.png" ContentType="image/png"/>
  <Override PartName="/ppt/media/image18.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7.png" ContentType="image/png"/>
  <Override PartName="/ppt/media/image32.png" ContentType="image/png"/>
  <Override PartName="/ppt/media/image58.png" ContentType="image/png"/>
  <Override PartName="/ppt/media/image33.png" ContentType="image/png"/>
  <Override PartName="/ppt/media/image59.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60.png" ContentType="image/png"/>
  <Override PartName="/ppt/media/image5.png" ContentType="image/png"/>
  <Override PartName="/ppt/media/image37.png" ContentType="image/png"/>
  <Override PartName="/ppt/media/image12.png" ContentType="image/png"/>
  <Override PartName="/ppt/media/image19.jpeg" ContentType="image/jpeg"/>
  <Override PartName="/ppt/media/image4.png" ContentType="image/png"/>
  <Override PartName="/ppt/media/image20.jpeg" ContentType="image/jpeg"/>
  <Override PartName="/ppt/media/image3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eg"/><Relationship Id="rId6" Type="http://schemas.openxmlformats.org/officeDocument/2006/relationships/image" Target="../media/image20.jpeg"/><Relationship Id="rId7"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hyperlink" Target="http://www.python.org/" TargetMode="Externa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jpeg"/><Relationship Id="rId7"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 name="Picture 4" descr=""/>
          <p:cNvPicPr/>
          <p:nvPr/>
        </p:nvPicPr>
        <p:blipFill>
          <a:blip r:embed="rId1"/>
          <a:stretch/>
        </p:blipFill>
        <p:spPr>
          <a:xfrm>
            <a:off x="0" y="0"/>
            <a:ext cx="3014280" cy="3014280"/>
          </a:xfrm>
          <a:prstGeom prst="rect">
            <a:avLst/>
          </a:prstGeom>
          <a:ln>
            <a:noFill/>
          </a:ln>
        </p:spPr>
      </p:pic>
      <p:sp>
        <p:nvSpPr>
          <p:cNvPr id="77" name="CustomShape 1"/>
          <p:cNvSpPr/>
          <p:nvPr/>
        </p:nvSpPr>
        <p:spPr>
          <a:xfrm>
            <a:off x="2926080" y="1737360"/>
            <a:ext cx="6671880" cy="343080"/>
          </a:xfrm>
          <a:prstGeom prst="rect">
            <a:avLst/>
          </a:prstGeom>
          <a:noFill/>
          <a:ln>
            <a:noFill/>
          </a:ln>
        </p:spPr>
        <p:style>
          <a:lnRef idx="0"/>
          <a:fillRef idx="0"/>
          <a:effectRef idx="0"/>
          <a:fontRef idx="minor"/>
        </p:style>
      </p:sp>
      <p:sp>
        <p:nvSpPr>
          <p:cNvPr id="78" name="CustomShape 2"/>
          <p:cNvSpPr/>
          <p:nvPr/>
        </p:nvSpPr>
        <p:spPr>
          <a:xfrm>
            <a:off x="1798200" y="3020400"/>
            <a:ext cx="8592120" cy="1222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0" spc="-1" strike="noStrike">
                <a:solidFill>
                  <a:srgbClr val="ce181e"/>
                </a:solidFill>
                <a:latin typeface="Arial"/>
                <a:ea typeface="DejaVu Sans"/>
              </a:rPr>
              <a:t>Python Basics</a:t>
            </a:r>
            <a:endParaRPr b="0" lang="en-US" sz="8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2" name="CustomShape 1"/>
          <p:cNvSpPr/>
          <p:nvPr/>
        </p:nvSpPr>
        <p:spPr>
          <a:xfrm>
            <a:off x="352440" y="324000"/>
            <a:ext cx="302832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433" name="CustomShape 2"/>
          <p:cNvSpPr/>
          <p:nvPr/>
        </p:nvSpPr>
        <p:spPr>
          <a:xfrm>
            <a:off x="352440" y="1235160"/>
            <a:ext cx="312120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Comments</a:t>
            </a:r>
            <a:endParaRPr b="0" lang="en-US" sz="3600" spc="-1" strike="noStrike">
              <a:latin typeface="Arial"/>
            </a:endParaRPr>
          </a:p>
        </p:txBody>
      </p:sp>
      <p:sp>
        <p:nvSpPr>
          <p:cNvPr id="434" name="CustomShape 3"/>
          <p:cNvSpPr/>
          <p:nvPr/>
        </p:nvSpPr>
        <p:spPr>
          <a:xfrm>
            <a:off x="352440" y="1931040"/>
            <a:ext cx="11439720" cy="3668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435" name="Picture 11" descr=""/>
          <p:cNvPicPr/>
          <p:nvPr/>
        </p:nvPicPr>
        <p:blipFill>
          <a:blip r:embed="rId1"/>
          <a:stretch/>
        </p:blipFill>
        <p:spPr>
          <a:xfrm>
            <a:off x="11110680" y="123840"/>
            <a:ext cx="927000" cy="978120"/>
          </a:xfrm>
          <a:prstGeom prst="rect">
            <a:avLst/>
          </a:prstGeom>
          <a:ln>
            <a:noFill/>
          </a:ln>
        </p:spPr>
      </p:pic>
      <p:sp>
        <p:nvSpPr>
          <p:cNvPr id="436"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7"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8"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9"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0"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1"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2"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3"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4"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5"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6"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7"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8"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49"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450"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451"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452"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453"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4"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5"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6"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7"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8"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59"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0"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1"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62"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3"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4"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65"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66"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7"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8"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9"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0"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1"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2"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73"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74"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75" name="CustomShape 40"/>
          <p:cNvSpPr/>
          <p:nvPr/>
        </p:nvSpPr>
        <p:spPr>
          <a:xfrm>
            <a:off x="3159000" y="866520"/>
            <a:ext cx="5759640" cy="4795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3170" spc="-1" strike="noStrike">
                <a:solidFill>
                  <a:srgbClr val="72bf44"/>
                </a:solidFill>
                <a:latin typeface="Arial"/>
                <a:ea typeface="DejaVu Sans"/>
              </a:rPr>
              <a:t>#</a:t>
            </a:r>
            <a:endParaRPr b="0" lang="en-US" sz="33170" spc="-1" strike="noStrike">
              <a:latin typeface="Arial"/>
            </a:endParaRPr>
          </a:p>
        </p:txBody>
      </p:sp>
      <p:sp>
        <p:nvSpPr>
          <p:cNvPr id="476" name="CustomShape 41"/>
          <p:cNvSpPr/>
          <p:nvPr/>
        </p:nvSpPr>
        <p:spPr>
          <a:xfrm>
            <a:off x="3165480" y="5419080"/>
            <a:ext cx="5860080" cy="74160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Manjari Bold"/>
                <a:ea typeface="DejaVu Sans"/>
              </a:rPr>
              <a:t>There is no mutli-line comments in python . :(</a:t>
            </a:r>
            <a:endParaRPr b="0" lang="en-US" sz="2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7" name="CustomShape 1"/>
          <p:cNvSpPr/>
          <p:nvPr/>
        </p:nvSpPr>
        <p:spPr>
          <a:xfrm>
            <a:off x="352440" y="324000"/>
            <a:ext cx="302832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478" name="CustomShape 2"/>
          <p:cNvSpPr/>
          <p:nvPr/>
        </p:nvSpPr>
        <p:spPr>
          <a:xfrm>
            <a:off x="352440" y="1235160"/>
            <a:ext cx="312120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Docstrings</a:t>
            </a:r>
            <a:endParaRPr b="0" lang="en-US" sz="3600" spc="-1" strike="noStrike">
              <a:latin typeface="Arial"/>
            </a:endParaRPr>
          </a:p>
        </p:txBody>
      </p:sp>
      <p:sp>
        <p:nvSpPr>
          <p:cNvPr id="479" name="CustomShape 3"/>
          <p:cNvSpPr/>
          <p:nvPr/>
        </p:nvSpPr>
        <p:spPr>
          <a:xfrm>
            <a:off x="352440" y="1931040"/>
            <a:ext cx="11439720" cy="3668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Docstring is a commented string that is used to document objects in python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It’s used by inserting the comment inside a triple double or single quotes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Docstrings and comments aren’t so much alike, docstring doesn’t get ignored by the     compiler like regular comments but is stored inside the program can can be viewed in    program's life time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480" name="Picture 11" descr=""/>
          <p:cNvPicPr/>
          <p:nvPr/>
        </p:nvPicPr>
        <p:blipFill>
          <a:blip r:embed="rId1"/>
          <a:stretch/>
        </p:blipFill>
        <p:spPr>
          <a:xfrm>
            <a:off x="11110680" y="123840"/>
            <a:ext cx="927000" cy="978120"/>
          </a:xfrm>
          <a:prstGeom prst="rect">
            <a:avLst/>
          </a:prstGeom>
          <a:ln>
            <a:noFill/>
          </a:ln>
        </p:spPr>
      </p:pic>
      <p:sp>
        <p:nvSpPr>
          <p:cNvPr id="481"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2"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3"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4"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5"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6"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7"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8"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9"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0"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1"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2"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3"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94"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495"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496"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497"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498"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9"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0"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1"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2"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3"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04"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5"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6"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07"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8"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9"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10"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11"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2"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3"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4"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5"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6"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7"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18"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19"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520" name="" descr=""/>
          <p:cNvPicPr/>
          <p:nvPr/>
        </p:nvPicPr>
        <p:blipFill>
          <a:blip r:embed="rId5"/>
          <a:stretch/>
        </p:blipFill>
        <p:spPr>
          <a:xfrm>
            <a:off x="8839440" y="4973760"/>
            <a:ext cx="2589480" cy="427320"/>
          </a:xfrm>
          <a:prstGeom prst="rect">
            <a:avLst/>
          </a:prstGeom>
          <a:ln>
            <a:noFill/>
          </a:ln>
        </p:spPr>
      </p:pic>
      <p:pic>
        <p:nvPicPr>
          <p:cNvPr id="521" name="" descr=""/>
          <p:cNvPicPr/>
          <p:nvPr/>
        </p:nvPicPr>
        <p:blipFill>
          <a:blip r:embed="rId6"/>
          <a:stretch/>
        </p:blipFill>
        <p:spPr>
          <a:xfrm>
            <a:off x="476640" y="4699440"/>
            <a:ext cx="5465880" cy="932040"/>
          </a:xfrm>
          <a:prstGeom prst="rect">
            <a:avLst/>
          </a:prstGeom>
          <a:ln>
            <a:noFill/>
          </a:ln>
        </p:spPr>
      </p:pic>
      <p:sp>
        <p:nvSpPr>
          <p:cNvPr id="522" name="CustomShape 40"/>
          <p:cNvSpPr/>
          <p:nvPr/>
        </p:nvSpPr>
        <p:spPr>
          <a:xfrm>
            <a:off x="6309360" y="4957200"/>
            <a:ext cx="1553400" cy="476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ce181e"/>
                </a:solidFill>
                <a:latin typeface="Purisa"/>
                <a:ea typeface="DejaVu Sans"/>
              </a:rPr>
              <a:t>Outputs </a:t>
            </a:r>
            <a:endParaRPr b="0" lang="en-US" sz="1800" spc="-1" strike="noStrike">
              <a:latin typeface="Arial"/>
            </a:endParaRPr>
          </a:p>
        </p:txBody>
      </p:sp>
      <p:sp>
        <p:nvSpPr>
          <p:cNvPr id="523" name="CustomShape 41"/>
          <p:cNvSpPr/>
          <p:nvPr/>
        </p:nvSpPr>
        <p:spPr>
          <a:xfrm>
            <a:off x="7498080" y="5065200"/>
            <a:ext cx="1187640" cy="181800"/>
          </a:xfrm>
          <a:custGeom>
            <a:avLst/>
            <a:gdLst/>
            <a:ahLst/>
            <a:rect l="l" t="t" r="r" b="b"/>
            <a:pathLst>
              <a:path w="3304" h="510">
                <a:moveTo>
                  <a:pt x="0" y="127"/>
                </a:moveTo>
                <a:lnTo>
                  <a:pt x="2477" y="127"/>
                </a:lnTo>
                <a:lnTo>
                  <a:pt x="2477" y="0"/>
                </a:lnTo>
                <a:lnTo>
                  <a:pt x="3303" y="254"/>
                </a:lnTo>
                <a:lnTo>
                  <a:pt x="2477" y="509"/>
                </a:lnTo>
                <a:lnTo>
                  <a:pt x="2477" y="381"/>
                </a:lnTo>
                <a:lnTo>
                  <a:pt x="0" y="381"/>
                </a:lnTo>
                <a:lnTo>
                  <a:pt x="0" y="127"/>
                </a:lnTo>
              </a:path>
            </a:pathLst>
          </a:custGeom>
          <a:solidFill>
            <a:srgbClr val="ed1c24"/>
          </a:solidFill>
          <a:ln>
            <a:solidFill>
              <a:srgbClr val="3465a4"/>
            </a:solid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4" name="CustomShape 1"/>
          <p:cNvSpPr/>
          <p:nvPr/>
        </p:nvSpPr>
        <p:spPr>
          <a:xfrm>
            <a:off x="352440" y="324000"/>
            <a:ext cx="302832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525" name="CustomShape 2"/>
          <p:cNvSpPr/>
          <p:nvPr/>
        </p:nvSpPr>
        <p:spPr>
          <a:xfrm>
            <a:off x="352440" y="1235160"/>
            <a:ext cx="330408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Indentation</a:t>
            </a:r>
            <a:endParaRPr b="0" lang="en-US" sz="3600" spc="-1" strike="noStrike">
              <a:latin typeface="Arial"/>
            </a:endParaRPr>
          </a:p>
        </p:txBody>
      </p:sp>
      <p:sp>
        <p:nvSpPr>
          <p:cNvPr id="526" name="CustomShape 3"/>
          <p:cNvSpPr/>
          <p:nvPr/>
        </p:nvSpPr>
        <p:spPr>
          <a:xfrm>
            <a:off x="352440" y="1931040"/>
            <a:ext cx="11439720" cy="3668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Indentation is a way in python to determine the scope of objects, like the curly braces in other programming languages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We always indent a block of code one space or more to represent that it’s inside another block and all the lines of the inner block must be indented the same amount of spaces, otherwise this causes an indentation error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527" name="Picture 11" descr=""/>
          <p:cNvPicPr/>
          <p:nvPr/>
        </p:nvPicPr>
        <p:blipFill>
          <a:blip r:embed="rId1"/>
          <a:stretch/>
        </p:blipFill>
        <p:spPr>
          <a:xfrm>
            <a:off x="11110680" y="123840"/>
            <a:ext cx="927000" cy="978120"/>
          </a:xfrm>
          <a:prstGeom prst="rect">
            <a:avLst/>
          </a:prstGeom>
          <a:ln>
            <a:noFill/>
          </a:ln>
        </p:spPr>
      </p:pic>
      <p:sp>
        <p:nvSpPr>
          <p:cNvPr id="528"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29"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0"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1"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2"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3"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4"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5"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6"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7"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8"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9"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0"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541"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542"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543"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544"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545"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6"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7"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8"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49"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0"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51"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2"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3"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54"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5"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6"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57"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58"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59"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0"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1"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2"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3"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64"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65"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66"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567" name="" descr=""/>
          <p:cNvPicPr/>
          <p:nvPr/>
        </p:nvPicPr>
        <p:blipFill>
          <a:blip r:embed="rId5"/>
          <a:stretch/>
        </p:blipFill>
        <p:spPr>
          <a:xfrm>
            <a:off x="517680" y="4389120"/>
            <a:ext cx="4601880" cy="1281600"/>
          </a:xfrm>
          <a:prstGeom prst="rect">
            <a:avLst/>
          </a:prstGeom>
          <a:ln>
            <a:noFill/>
          </a:ln>
        </p:spPr>
      </p:pic>
      <p:pic>
        <p:nvPicPr>
          <p:cNvPr id="568" name="" descr=""/>
          <p:cNvPicPr/>
          <p:nvPr/>
        </p:nvPicPr>
        <p:blipFill>
          <a:blip r:embed="rId6"/>
          <a:stretch/>
        </p:blipFill>
        <p:spPr>
          <a:xfrm>
            <a:off x="5486400" y="4548960"/>
            <a:ext cx="6491160" cy="10278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9" name="CustomShape 1"/>
          <p:cNvSpPr/>
          <p:nvPr/>
        </p:nvSpPr>
        <p:spPr>
          <a:xfrm>
            <a:off x="352440" y="324000"/>
            <a:ext cx="302832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570" name="CustomShape 2"/>
          <p:cNvSpPr/>
          <p:nvPr/>
        </p:nvSpPr>
        <p:spPr>
          <a:xfrm>
            <a:off x="352440" y="1235160"/>
            <a:ext cx="229824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Scopes</a:t>
            </a:r>
            <a:endParaRPr b="0" lang="en-US" sz="3600" spc="-1" strike="noStrike">
              <a:latin typeface="Arial"/>
            </a:endParaRPr>
          </a:p>
        </p:txBody>
      </p:sp>
      <p:sp>
        <p:nvSpPr>
          <p:cNvPr id="571" name="CustomShape 3"/>
          <p:cNvSpPr/>
          <p:nvPr/>
        </p:nvSpPr>
        <p:spPr>
          <a:xfrm>
            <a:off x="352440" y="1931040"/>
            <a:ext cx="11439720" cy="3668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A scope of an object are the places on the code that the object can be called in and </a:t>
            </a:r>
            <a:r>
              <a:rPr b="0" lang="en-US" sz="2200" spc="-1" strike="noStrike">
                <a:solidFill>
                  <a:srgbClr val="000000"/>
                </a:solidFill>
                <a:latin typeface="Manjari Bold"/>
                <a:ea typeface="Hack"/>
              </a:rPr>
              <a:t>	</a:t>
            </a:r>
            <a:r>
              <a:rPr b="0" lang="en-US" sz="2200" spc="-1" strike="noStrike">
                <a:solidFill>
                  <a:srgbClr val="000000"/>
                </a:solidFill>
                <a:latin typeface="Manjari Bold"/>
                <a:ea typeface="Hack"/>
              </a:rPr>
              <a:t>  be recognized by the interpreter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An object generally has the scope of its indentation level, for zero indentation level the  object would have a global scope, if the object is defined inside a function then it will     be available inside its function only ( will have its function’s inner scope ) .</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572" name="Picture 11" descr=""/>
          <p:cNvPicPr/>
          <p:nvPr/>
        </p:nvPicPr>
        <p:blipFill>
          <a:blip r:embed="rId1"/>
          <a:stretch/>
        </p:blipFill>
        <p:spPr>
          <a:xfrm>
            <a:off x="11110680" y="123840"/>
            <a:ext cx="927000" cy="978120"/>
          </a:xfrm>
          <a:prstGeom prst="rect">
            <a:avLst/>
          </a:prstGeom>
          <a:ln>
            <a:noFill/>
          </a:ln>
        </p:spPr>
      </p:pic>
      <p:sp>
        <p:nvSpPr>
          <p:cNvPr id="573"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4"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5"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6"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7"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8"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79"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0"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1"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2"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3"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4"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85"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586"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587"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588"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589"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590"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1"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2"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3"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4"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5"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596"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7"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98"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599"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0"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1"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602"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603"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4"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5"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6"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7"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8"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9"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610"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611"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612" name="" descr=""/>
          <p:cNvPicPr/>
          <p:nvPr/>
        </p:nvPicPr>
        <p:blipFill>
          <a:blip r:embed="rId5"/>
          <a:stretch/>
        </p:blipFill>
        <p:spPr>
          <a:xfrm>
            <a:off x="2869560" y="4314240"/>
            <a:ext cx="6452280" cy="14623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352440" y="324000"/>
            <a:ext cx="484416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Python</a:t>
            </a:r>
            <a:endParaRPr b="0" lang="en-US" sz="5000" spc="-1" strike="noStrike">
              <a:latin typeface="Arial"/>
            </a:endParaRPr>
          </a:p>
        </p:txBody>
      </p:sp>
      <p:sp>
        <p:nvSpPr>
          <p:cNvPr id="80" name="CustomShape 2"/>
          <p:cNvSpPr/>
          <p:nvPr/>
        </p:nvSpPr>
        <p:spPr>
          <a:xfrm>
            <a:off x="352440" y="1235160"/>
            <a:ext cx="328212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Outline</a:t>
            </a:r>
            <a:endParaRPr b="0" lang="en-US" sz="3600" spc="-1" strike="noStrike">
              <a:latin typeface="Arial"/>
            </a:endParaRPr>
          </a:p>
        </p:txBody>
      </p:sp>
      <p:sp>
        <p:nvSpPr>
          <p:cNvPr id="81" name="CustomShape 3"/>
          <p:cNvSpPr/>
          <p:nvPr/>
        </p:nvSpPr>
        <p:spPr>
          <a:xfrm>
            <a:off x="352440" y="1931040"/>
            <a:ext cx="11439720" cy="2220480"/>
          </a:xfrm>
          <a:prstGeom prst="rect">
            <a:avLst/>
          </a:prstGeom>
          <a:noFill/>
          <a:ln>
            <a:noFill/>
          </a:ln>
        </p:spPr>
        <p:style>
          <a:lnRef idx="0"/>
          <a:fillRef idx="0"/>
          <a:effectRef idx="0"/>
          <a:fontRef idx="minor"/>
        </p:style>
        <p:txBody>
          <a:bodyPr lIns="90000" rIns="90000" tIns="45000" bIns="45000"/>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About python</a:t>
            </a:r>
            <a:endParaRPr b="0" lang="en-US" sz="2000" spc="-1" strike="noStrike">
              <a:latin typeface="Arial"/>
            </a:endParaRPr>
          </a:p>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Program compilation</a:t>
            </a:r>
            <a:endParaRPr b="0" lang="en-US" sz="2000" spc="-1" strike="noStrike">
              <a:latin typeface="Arial"/>
            </a:endParaRPr>
          </a:p>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Installation</a:t>
            </a:r>
            <a:endParaRPr b="0" lang="en-US" sz="2000" spc="-1" strike="noStrike">
              <a:latin typeface="Arial"/>
            </a:endParaRPr>
          </a:p>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Syntax</a:t>
            </a:r>
            <a:endParaRPr b="0" lang="en-US" sz="2000" spc="-1" strike="noStrike">
              <a:latin typeface="Arial"/>
            </a:endParaRPr>
          </a:p>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Data types (1)</a:t>
            </a:r>
            <a:endParaRPr b="0" lang="en-US" sz="2000" spc="-1" strike="noStrike">
              <a:latin typeface="Arial"/>
            </a:endParaRPr>
          </a:p>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Arithmetic operations</a:t>
            </a:r>
            <a:endParaRPr b="0" lang="en-US" sz="2000" spc="-1" strike="noStrike">
              <a:latin typeface="Arial"/>
            </a:endParaRPr>
          </a:p>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Data types (2)</a:t>
            </a:r>
            <a:endParaRPr b="0" lang="en-US" sz="2000" spc="-1" strike="noStrike">
              <a:latin typeface="Arial"/>
            </a:endParaRPr>
          </a:p>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Logic and execution flow</a:t>
            </a:r>
            <a:endParaRPr b="0" lang="en-US" sz="2000" spc="-1" strike="noStrike">
              <a:latin typeface="Arial"/>
            </a:endParaRPr>
          </a:p>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Functions</a:t>
            </a:r>
            <a:endParaRPr b="0" lang="en-US" sz="2000" spc="-1" strike="noStrike">
              <a:latin typeface="Arial"/>
            </a:endParaRPr>
          </a:p>
          <a:p>
            <a:pPr marL="216000" indent="-212400">
              <a:lnSpc>
                <a:spcPct val="100000"/>
              </a:lnSpc>
              <a:buClr>
                <a:srgbClr val="000000"/>
              </a:buClr>
              <a:buFont typeface="Wingdings" charset="2"/>
              <a:buChar char=""/>
            </a:pPr>
            <a:r>
              <a:rPr b="0" lang="en-US" sz="2000" spc="-1" strike="noStrike">
                <a:solidFill>
                  <a:srgbClr val="000000"/>
                </a:solidFill>
                <a:latin typeface="Manjari Bold"/>
                <a:ea typeface="Hack"/>
              </a:rPr>
              <a:t>Classes</a:t>
            </a:r>
            <a:endParaRPr b="0" lang="en-US" sz="2000" spc="-1" strike="noStrike">
              <a:latin typeface="Arial"/>
            </a:endParaRPr>
          </a:p>
        </p:txBody>
      </p:sp>
      <p:pic>
        <p:nvPicPr>
          <p:cNvPr id="82" name="Picture 11" descr=""/>
          <p:cNvPicPr/>
          <p:nvPr/>
        </p:nvPicPr>
        <p:blipFill>
          <a:blip r:embed="rId1"/>
          <a:stretch/>
        </p:blipFill>
        <p:spPr>
          <a:xfrm>
            <a:off x="11110680" y="123840"/>
            <a:ext cx="927000" cy="978120"/>
          </a:xfrm>
          <a:prstGeom prst="rect">
            <a:avLst/>
          </a:prstGeom>
          <a:ln>
            <a:noFill/>
          </a:ln>
        </p:spPr>
      </p:pic>
      <p:sp>
        <p:nvSpPr>
          <p:cNvPr id="83"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4"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5"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6"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7"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8"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89"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0"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1"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2"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3"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4"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5"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96"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97"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98"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99"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100"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1"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2"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3"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4"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5"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06"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7"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8"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09"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0"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1"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12"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13"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4"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5"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6"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7"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8"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9"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20"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21"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352440" y="324000"/>
            <a:ext cx="531648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About Python</a:t>
            </a:r>
            <a:endParaRPr b="0" lang="en-US" sz="5000" spc="-1" strike="noStrike">
              <a:latin typeface="Arial"/>
            </a:endParaRPr>
          </a:p>
        </p:txBody>
      </p:sp>
      <p:sp>
        <p:nvSpPr>
          <p:cNvPr id="123" name="CustomShape 2"/>
          <p:cNvSpPr/>
          <p:nvPr/>
        </p:nvSpPr>
        <p:spPr>
          <a:xfrm>
            <a:off x="352440" y="1235160"/>
            <a:ext cx="220752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History</a:t>
            </a:r>
            <a:endParaRPr b="0" lang="en-US" sz="3600" spc="-1" strike="noStrike">
              <a:latin typeface="Arial"/>
            </a:endParaRPr>
          </a:p>
        </p:txBody>
      </p:sp>
      <p:pic>
        <p:nvPicPr>
          <p:cNvPr id="124" name="" descr=""/>
          <p:cNvPicPr/>
          <p:nvPr/>
        </p:nvPicPr>
        <p:blipFill>
          <a:blip r:embed="rId1"/>
          <a:stretch/>
        </p:blipFill>
        <p:spPr>
          <a:xfrm>
            <a:off x="9561600" y="3657600"/>
            <a:ext cx="2140200" cy="2140200"/>
          </a:xfrm>
          <a:prstGeom prst="rect">
            <a:avLst/>
          </a:prstGeom>
          <a:ln>
            <a:noFill/>
          </a:ln>
        </p:spPr>
      </p:pic>
      <p:sp>
        <p:nvSpPr>
          <p:cNvPr id="125" name="CustomShape 3"/>
          <p:cNvSpPr/>
          <p:nvPr/>
        </p:nvSpPr>
        <p:spPr>
          <a:xfrm>
            <a:off x="352440" y="1931040"/>
            <a:ext cx="11439720" cy="3668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Python is a general-purpose programming language first introduced in 1991 by Guido van Rossum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 </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With python 2.0 being released in 2000 , and python 3.0 released in 2008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It is a high-level and dynamically typed language with garbage-</a:t>
            </a: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collection feature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126" name="Picture 11" descr=""/>
          <p:cNvPicPr/>
          <p:nvPr/>
        </p:nvPicPr>
        <p:blipFill>
          <a:blip r:embed="rId2"/>
          <a:stretch/>
        </p:blipFill>
        <p:spPr>
          <a:xfrm>
            <a:off x="11110680" y="123840"/>
            <a:ext cx="927000" cy="978120"/>
          </a:xfrm>
          <a:prstGeom prst="rect">
            <a:avLst/>
          </a:prstGeom>
          <a:ln>
            <a:noFill/>
          </a:ln>
        </p:spPr>
      </p:pic>
      <p:sp>
        <p:nvSpPr>
          <p:cNvPr id="127"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8"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9"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0"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1"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2"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3"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4"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5"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6"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7"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8"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39"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40" name="Picture 12" descr=""/>
          <p:cNvPicPr/>
          <p:nvPr/>
        </p:nvPicPr>
        <p:blipFill>
          <a:blip r:embed="rId3"/>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141" name="Picture 13" descr=""/>
          <p:cNvPicPr/>
          <p:nvPr/>
        </p:nvPicPr>
        <p:blipFill>
          <a:blip r:embed="rId4"/>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142"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143" name="Picture 14" descr=""/>
          <p:cNvPicPr/>
          <p:nvPr/>
        </p:nvPicPr>
        <p:blipFill>
          <a:blip r:embed="rId5"/>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144"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5"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6"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7"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8"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49"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50"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1"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2"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3"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4"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5"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56"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57"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8"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59"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0"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1"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2"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3"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4"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65"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352440" y="324000"/>
            <a:ext cx="787464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compilation</a:t>
            </a:r>
            <a:endParaRPr b="0" lang="en-US" sz="5000" spc="-1" strike="noStrike">
              <a:latin typeface="Arial"/>
            </a:endParaRPr>
          </a:p>
        </p:txBody>
      </p:sp>
      <p:sp>
        <p:nvSpPr>
          <p:cNvPr id="167" name="CustomShape 2"/>
          <p:cNvSpPr/>
          <p:nvPr/>
        </p:nvSpPr>
        <p:spPr>
          <a:xfrm>
            <a:off x="352440" y="1235160"/>
            <a:ext cx="750888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bytecode and P.V.M.</a:t>
            </a:r>
            <a:endParaRPr b="0" lang="en-US" sz="3600" spc="-1" strike="noStrike">
              <a:latin typeface="Arial"/>
            </a:endParaRPr>
          </a:p>
        </p:txBody>
      </p:sp>
      <p:sp>
        <p:nvSpPr>
          <p:cNvPr id="168" name="CustomShape 3"/>
          <p:cNvSpPr/>
          <p:nvPr/>
        </p:nvSpPr>
        <p:spPr>
          <a:xfrm>
            <a:off x="352440" y="1931040"/>
            <a:ext cx="11439720" cy="12366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Python code is first compiled to python bytecode, a lower level language that </a:t>
            </a:r>
            <a:r>
              <a:rPr b="0" lang="en-US" sz="2200" spc="-1" strike="noStrike">
                <a:solidFill>
                  <a:srgbClr val="000000"/>
                </a:solidFill>
                <a:latin typeface="Manjari Bold"/>
                <a:ea typeface="Hack"/>
              </a:rPr>
              <a:t>	</a:t>
            </a:r>
            <a:r>
              <a:rPr b="0" lang="en-US" sz="2200" spc="-1" strike="noStrike">
                <a:solidFill>
                  <a:srgbClr val="000000"/>
                </a:solidFill>
                <a:latin typeface="Manjari Bold"/>
                <a:ea typeface="Hack"/>
              </a:rPr>
              <a:t>	</a:t>
            </a:r>
            <a:r>
              <a:rPr b="0" lang="en-US" sz="2200" spc="-1" strike="noStrike">
                <a:solidFill>
                  <a:srgbClr val="000000"/>
                </a:solidFill>
                <a:latin typeface="Manjari Bold"/>
                <a:ea typeface="Hack"/>
              </a:rPr>
              <a:t>python’s  virtual machine uses to execute each line of code typed in the source code, the PVM is installed by the python installer and runs on top of the operating system (Windows, MacOS, etc.. )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The bytecode when cached is stored in .pyc &amp; .pyo files and if no change made in the    source code file, python skips the compilation to bytecode process and uses the old     cached bytecode file .</a:t>
            </a:r>
            <a:endParaRPr b="0" lang="en-US" sz="2200" spc="-1" strike="noStrike">
              <a:latin typeface="Arial"/>
            </a:endParaRPr>
          </a:p>
        </p:txBody>
      </p:sp>
      <p:pic>
        <p:nvPicPr>
          <p:cNvPr id="169" name="Picture 11" descr=""/>
          <p:cNvPicPr/>
          <p:nvPr/>
        </p:nvPicPr>
        <p:blipFill>
          <a:blip r:embed="rId1"/>
          <a:stretch/>
        </p:blipFill>
        <p:spPr>
          <a:xfrm>
            <a:off x="11110680" y="123840"/>
            <a:ext cx="927000" cy="978120"/>
          </a:xfrm>
          <a:prstGeom prst="rect">
            <a:avLst/>
          </a:prstGeom>
          <a:ln>
            <a:noFill/>
          </a:ln>
        </p:spPr>
      </p:pic>
      <p:sp>
        <p:nvSpPr>
          <p:cNvPr id="170"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1"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2"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3"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4"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5"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6"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7"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8"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79"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0"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1"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2"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83"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184"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185"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186"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187"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8"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89"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0"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1"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2"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193"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4"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5"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96"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7"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8"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199"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00"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1"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2"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3"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4"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5"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6"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07"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08"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CustomShape 1"/>
          <p:cNvSpPr/>
          <p:nvPr/>
        </p:nvSpPr>
        <p:spPr>
          <a:xfrm>
            <a:off x="352440" y="324000"/>
            <a:ext cx="787464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Program compilation</a:t>
            </a:r>
            <a:endParaRPr b="0" lang="en-US" sz="5000" spc="-1" strike="noStrike">
              <a:latin typeface="Arial"/>
            </a:endParaRPr>
          </a:p>
        </p:txBody>
      </p:sp>
      <p:sp>
        <p:nvSpPr>
          <p:cNvPr id="210" name="CustomShape 2"/>
          <p:cNvSpPr/>
          <p:nvPr/>
        </p:nvSpPr>
        <p:spPr>
          <a:xfrm>
            <a:off x="352440" y="1235160"/>
            <a:ext cx="750888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bytecode and P.V.M.</a:t>
            </a:r>
            <a:endParaRPr b="0" lang="en-US" sz="3600" spc="-1" strike="noStrike">
              <a:latin typeface="Arial"/>
            </a:endParaRPr>
          </a:p>
        </p:txBody>
      </p:sp>
      <p:sp>
        <p:nvSpPr>
          <p:cNvPr id="211" name="CustomShape 3"/>
          <p:cNvSpPr/>
          <p:nvPr/>
        </p:nvSpPr>
        <p:spPr>
          <a:xfrm>
            <a:off x="352440" y="1931040"/>
            <a:ext cx="11439720" cy="12366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marL="216000" indent="-212400">
              <a:lnSpc>
                <a:spcPct val="90000"/>
              </a:lnSpc>
              <a:spcBef>
                <a:spcPts val="1001"/>
              </a:spcBef>
              <a:buClr>
                <a:srgbClr val="000000"/>
              </a:buClr>
              <a:buFont typeface="Wingdings" charset="2"/>
              <a:buChar char=""/>
            </a:pPr>
            <a:r>
              <a:rPr b="0" lang="en-US" sz="2200" spc="-1" strike="noStrike">
                <a:solidFill>
                  <a:srgbClr val="000000"/>
                </a:solidFill>
                <a:latin typeface="Manjari Bold"/>
                <a:ea typeface="Hack"/>
              </a:rPr>
              <a:t> </a:t>
            </a:r>
            <a:endParaRPr b="0" lang="en-US" sz="2200" spc="-1" strike="noStrike">
              <a:latin typeface="Arial"/>
            </a:endParaRPr>
          </a:p>
        </p:txBody>
      </p:sp>
      <p:pic>
        <p:nvPicPr>
          <p:cNvPr id="212" name="Picture 11" descr=""/>
          <p:cNvPicPr/>
          <p:nvPr/>
        </p:nvPicPr>
        <p:blipFill>
          <a:blip r:embed="rId1"/>
          <a:stretch/>
        </p:blipFill>
        <p:spPr>
          <a:xfrm>
            <a:off x="11110680" y="123840"/>
            <a:ext cx="927000" cy="978120"/>
          </a:xfrm>
          <a:prstGeom prst="rect">
            <a:avLst/>
          </a:prstGeom>
          <a:ln>
            <a:noFill/>
          </a:ln>
        </p:spPr>
      </p:pic>
      <p:sp>
        <p:nvSpPr>
          <p:cNvPr id="213"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4"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5"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6"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7"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8"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19"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0"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1"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2"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3"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4"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25"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26"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227"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228"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229"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230"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1"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2"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3"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4"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5"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36"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7"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38"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39"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0"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1"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42"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43"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4"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5"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6"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7"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8"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49"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0"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51"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252" name="" descr=""/>
          <p:cNvPicPr/>
          <p:nvPr/>
        </p:nvPicPr>
        <p:blipFill>
          <a:blip r:embed="rId5"/>
          <a:srcRect l="0" t="0" r="5" b="47238"/>
          <a:stretch/>
        </p:blipFill>
        <p:spPr>
          <a:xfrm>
            <a:off x="216000" y="2324880"/>
            <a:ext cx="5346720" cy="3107520"/>
          </a:xfrm>
          <a:prstGeom prst="rect">
            <a:avLst/>
          </a:prstGeom>
          <a:ln>
            <a:noFill/>
          </a:ln>
        </p:spPr>
      </p:pic>
      <p:pic>
        <p:nvPicPr>
          <p:cNvPr id="253" name="" descr=""/>
          <p:cNvPicPr/>
          <p:nvPr/>
        </p:nvPicPr>
        <p:blipFill>
          <a:blip r:embed="rId6"/>
          <a:srcRect l="0" t="50326" r="5" b="0"/>
          <a:stretch/>
        </p:blipFill>
        <p:spPr>
          <a:xfrm>
            <a:off x="6294600" y="2324880"/>
            <a:ext cx="5680080" cy="3107520"/>
          </a:xfrm>
          <a:prstGeom prst="rect">
            <a:avLst/>
          </a:prstGeom>
          <a:ln>
            <a:noFill/>
          </a:ln>
        </p:spPr>
      </p:pic>
      <p:sp>
        <p:nvSpPr>
          <p:cNvPr id="254" name="CustomShape 40"/>
          <p:cNvSpPr/>
          <p:nvPr/>
        </p:nvSpPr>
        <p:spPr>
          <a:xfrm>
            <a:off x="11171880" y="5427720"/>
            <a:ext cx="877320" cy="2595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680059"/>
                </a:solidFill>
                <a:latin typeface="Arial"/>
                <a:ea typeface="DejaVu Sans"/>
              </a:rPr>
              <a:t>By dbader</a:t>
            </a: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CustomShape 1"/>
          <p:cNvSpPr/>
          <p:nvPr/>
        </p:nvSpPr>
        <p:spPr>
          <a:xfrm>
            <a:off x="352440" y="324000"/>
            <a:ext cx="484416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256" name="CustomShape 2"/>
          <p:cNvSpPr/>
          <p:nvPr/>
        </p:nvSpPr>
        <p:spPr>
          <a:xfrm>
            <a:off x="352440" y="1235160"/>
            <a:ext cx="394272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Python &amp; IDLE</a:t>
            </a:r>
            <a:endParaRPr b="0" lang="en-US" sz="3600" spc="-1" strike="noStrike">
              <a:latin typeface="Arial"/>
            </a:endParaRPr>
          </a:p>
        </p:txBody>
      </p:sp>
      <p:pic>
        <p:nvPicPr>
          <p:cNvPr id="257" name="" descr=""/>
          <p:cNvPicPr/>
          <p:nvPr/>
        </p:nvPicPr>
        <p:blipFill>
          <a:blip r:embed="rId1"/>
          <a:stretch/>
        </p:blipFill>
        <p:spPr>
          <a:xfrm>
            <a:off x="7259760" y="3092040"/>
            <a:ext cx="4626000" cy="2941560"/>
          </a:xfrm>
          <a:prstGeom prst="rect">
            <a:avLst/>
          </a:prstGeom>
          <a:ln>
            <a:noFill/>
          </a:ln>
        </p:spPr>
      </p:pic>
      <p:sp>
        <p:nvSpPr>
          <p:cNvPr id="258" name="CustomShape 3"/>
          <p:cNvSpPr/>
          <p:nvPr/>
        </p:nvSpPr>
        <p:spPr>
          <a:xfrm>
            <a:off x="352440" y="1931040"/>
            <a:ext cx="11439720" cy="3668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Python can be downloaded from the official website </a:t>
            </a:r>
            <a:r>
              <a:rPr b="0" lang="en-US" sz="2200" spc="-1" strike="noStrike" u="sng">
                <a:solidFill>
                  <a:srgbClr val="0563c1"/>
                </a:solidFill>
                <a:uFillTx/>
                <a:latin typeface="Manjari Bold"/>
                <a:ea typeface="Hack"/>
                <a:hlinkClick r:id="rId2"/>
              </a:rPr>
              <a:t>www.python.org</a:t>
            </a:r>
            <a:r>
              <a:rPr b="0" lang="en-US" sz="2200" spc="-1" strike="noStrike">
                <a:solidFill>
                  <a:srgbClr val="000000"/>
                </a:solidFill>
                <a:latin typeface="Manjari Bold"/>
                <a:ea typeface="Hack"/>
              </a:rPr>
              <a:t> .It comes with        IDLE which is a simple python text editor used to type and edit python files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r>
              <a:rPr b="0" lang="en-US" sz="2200" spc="-1" strike="noStrike">
                <a:solidFill>
                  <a:srgbClr val="000000"/>
                </a:solidFill>
                <a:latin typeface="Manjari Bold"/>
                <a:ea typeface="Hack"/>
              </a:rPr>
              <a:t>We will be using python 3.8.x in this workshop .</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259" name="Picture 11" descr=""/>
          <p:cNvPicPr/>
          <p:nvPr/>
        </p:nvPicPr>
        <p:blipFill>
          <a:blip r:embed="rId3"/>
          <a:stretch/>
        </p:blipFill>
        <p:spPr>
          <a:xfrm>
            <a:off x="11110680" y="123840"/>
            <a:ext cx="927000" cy="978120"/>
          </a:xfrm>
          <a:prstGeom prst="rect">
            <a:avLst/>
          </a:prstGeom>
          <a:ln>
            <a:noFill/>
          </a:ln>
        </p:spPr>
      </p:pic>
      <p:sp>
        <p:nvSpPr>
          <p:cNvPr id="260"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1"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2"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3"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4"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5"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6"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7"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8"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9"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0"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1"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2"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273" name="Picture 12" descr=""/>
          <p:cNvPicPr/>
          <p:nvPr/>
        </p:nvPicPr>
        <p:blipFill>
          <a:blip r:embed="rId4"/>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274" name="Picture 13" descr=""/>
          <p:cNvPicPr/>
          <p:nvPr/>
        </p:nvPicPr>
        <p:blipFill>
          <a:blip r:embed="rId5"/>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275"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276" name="Picture 14" descr=""/>
          <p:cNvPicPr/>
          <p:nvPr/>
        </p:nvPicPr>
        <p:blipFill>
          <a:blip r:embed="rId6"/>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277"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8"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9"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0"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1"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2"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83"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4"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5"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6"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7"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8"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89"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290"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1"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2"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3"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4"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5"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6"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7"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298"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CustomShape 1"/>
          <p:cNvSpPr/>
          <p:nvPr/>
        </p:nvSpPr>
        <p:spPr>
          <a:xfrm>
            <a:off x="352440" y="324000"/>
            <a:ext cx="484416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300" name="CustomShape 2"/>
          <p:cNvSpPr/>
          <p:nvPr/>
        </p:nvSpPr>
        <p:spPr>
          <a:xfrm>
            <a:off x="352440" y="1235160"/>
            <a:ext cx="394272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IDE : VS-Code</a:t>
            </a:r>
            <a:endParaRPr b="0" lang="en-US" sz="3600" spc="-1" strike="noStrike">
              <a:latin typeface="Arial"/>
            </a:endParaRPr>
          </a:p>
        </p:txBody>
      </p:sp>
      <p:sp>
        <p:nvSpPr>
          <p:cNvPr id="301" name="CustomShape 3"/>
          <p:cNvSpPr/>
          <p:nvPr/>
        </p:nvSpPr>
        <p:spPr>
          <a:xfrm>
            <a:off x="352440" y="1931040"/>
            <a:ext cx="11439720" cy="3668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Manjari Bold"/>
                <a:ea typeface="Hack"/>
              </a:rPr>
              <a:t>A very popular and open-source IDE to use is visual studio code, it has a python           extension made and maintained by Microsoft makes writing python code an easy          task .</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302" name="Picture 11" descr=""/>
          <p:cNvPicPr/>
          <p:nvPr/>
        </p:nvPicPr>
        <p:blipFill>
          <a:blip r:embed="rId1"/>
          <a:stretch/>
        </p:blipFill>
        <p:spPr>
          <a:xfrm>
            <a:off x="11110680" y="123840"/>
            <a:ext cx="927000" cy="978120"/>
          </a:xfrm>
          <a:prstGeom prst="rect">
            <a:avLst/>
          </a:prstGeom>
          <a:ln>
            <a:noFill/>
          </a:ln>
        </p:spPr>
      </p:pic>
      <p:sp>
        <p:nvSpPr>
          <p:cNvPr id="303"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4"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5"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6"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7"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8"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9"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0"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1"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2"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3"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4"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5"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16"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317"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318"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319"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320"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1"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2"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3"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4"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5"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26"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7"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28"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29"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0"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1"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32"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33"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4"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5"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6"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7"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8"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39"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40"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41"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342" name="" descr=""/>
          <p:cNvPicPr/>
          <p:nvPr/>
        </p:nvPicPr>
        <p:blipFill>
          <a:blip r:embed="rId5"/>
          <a:stretch/>
        </p:blipFill>
        <p:spPr>
          <a:xfrm>
            <a:off x="183960" y="3663720"/>
            <a:ext cx="9089280" cy="2059560"/>
          </a:xfrm>
          <a:prstGeom prst="rect">
            <a:avLst/>
          </a:prstGeom>
          <a:ln>
            <a:noFill/>
          </a:ln>
        </p:spPr>
      </p:pic>
      <p:pic>
        <p:nvPicPr>
          <p:cNvPr id="343" name="" descr=""/>
          <p:cNvPicPr/>
          <p:nvPr/>
        </p:nvPicPr>
        <p:blipFill>
          <a:blip r:embed="rId6"/>
          <a:stretch/>
        </p:blipFill>
        <p:spPr>
          <a:xfrm>
            <a:off x="9509760" y="3601800"/>
            <a:ext cx="2141280" cy="21412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4" name="CustomShape 1"/>
          <p:cNvSpPr/>
          <p:nvPr/>
        </p:nvSpPr>
        <p:spPr>
          <a:xfrm>
            <a:off x="352440" y="324000"/>
            <a:ext cx="484416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Installation</a:t>
            </a:r>
            <a:endParaRPr b="0" lang="en-US" sz="5000" spc="-1" strike="noStrike">
              <a:latin typeface="Arial"/>
            </a:endParaRPr>
          </a:p>
        </p:txBody>
      </p:sp>
      <p:sp>
        <p:nvSpPr>
          <p:cNvPr id="345" name="CustomShape 2"/>
          <p:cNvSpPr/>
          <p:nvPr/>
        </p:nvSpPr>
        <p:spPr>
          <a:xfrm>
            <a:off x="352440" y="1235160"/>
            <a:ext cx="732744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Running a python program</a:t>
            </a:r>
            <a:endParaRPr b="0" lang="en-US" sz="3600" spc="-1" strike="noStrike">
              <a:latin typeface="Arial"/>
            </a:endParaRPr>
          </a:p>
        </p:txBody>
      </p:sp>
      <p:sp>
        <p:nvSpPr>
          <p:cNvPr id="346" name="CustomShape 3"/>
          <p:cNvSpPr/>
          <p:nvPr/>
        </p:nvSpPr>
        <p:spPr>
          <a:xfrm>
            <a:off x="352440" y="1931040"/>
            <a:ext cx="11439720" cy="3668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347" name="Picture 11" descr=""/>
          <p:cNvPicPr/>
          <p:nvPr/>
        </p:nvPicPr>
        <p:blipFill>
          <a:blip r:embed="rId1"/>
          <a:stretch/>
        </p:blipFill>
        <p:spPr>
          <a:xfrm>
            <a:off x="11110680" y="123840"/>
            <a:ext cx="927000" cy="978120"/>
          </a:xfrm>
          <a:prstGeom prst="rect">
            <a:avLst/>
          </a:prstGeom>
          <a:ln>
            <a:noFill/>
          </a:ln>
        </p:spPr>
      </p:pic>
      <p:sp>
        <p:nvSpPr>
          <p:cNvPr id="348"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9"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0"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1"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2"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3"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4"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5"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6"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7"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8"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59"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0"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361"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362"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363"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364"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365"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6"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7"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8"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9"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0"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71"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2"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3"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4"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5"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6"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77"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378"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79"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0"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1"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2"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3"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4"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85"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386"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pic>
        <p:nvPicPr>
          <p:cNvPr id="387" name="" descr=""/>
          <p:cNvPicPr/>
          <p:nvPr/>
        </p:nvPicPr>
        <p:blipFill>
          <a:blip r:embed="rId5"/>
          <a:stretch/>
        </p:blipFill>
        <p:spPr>
          <a:xfrm>
            <a:off x="2449440" y="3749040"/>
            <a:ext cx="9342720" cy="1926720"/>
          </a:xfrm>
          <a:prstGeom prst="rect">
            <a:avLst/>
          </a:prstGeom>
          <a:ln>
            <a:noFill/>
          </a:ln>
        </p:spPr>
      </p:pic>
      <p:sp>
        <p:nvSpPr>
          <p:cNvPr id="388" name="CustomShape 40"/>
          <p:cNvSpPr/>
          <p:nvPr/>
        </p:nvSpPr>
        <p:spPr>
          <a:xfrm>
            <a:off x="640080" y="2377440"/>
            <a:ext cx="11152080" cy="106776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Manjari Bold"/>
                <a:ea typeface="DejaVu Sans"/>
              </a:rPr>
              <a:t>Use python interpreter to run simple python code, python interpreter can be opened by using python.exe program or calling “python” on any of the command line tools if python is already added to the PATH .</a:t>
            </a:r>
            <a:r>
              <a:rPr b="0" lang="en-US" sz="1800" spc="-1" strike="noStrike">
                <a:solidFill>
                  <a:srgbClr val="000000"/>
                </a:solidFill>
                <a:latin typeface="Manjari Bold"/>
                <a:ea typeface="DejaVu Sans"/>
              </a:rPr>
              <a:t> </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9" name="CustomShape 1"/>
          <p:cNvSpPr/>
          <p:nvPr/>
        </p:nvSpPr>
        <p:spPr>
          <a:xfrm>
            <a:off x="352440" y="324000"/>
            <a:ext cx="3028320" cy="84852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5000" spc="-1" strike="noStrike">
                <a:solidFill>
                  <a:srgbClr val="d92027"/>
                </a:solidFill>
                <a:latin typeface="Hack"/>
                <a:ea typeface="Hack"/>
              </a:rPr>
              <a:t>Syntax</a:t>
            </a:r>
            <a:endParaRPr b="0" lang="en-US" sz="5000" spc="-1" strike="noStrike">
              <a:latin typeface="Arial"/>
            </a:endParaRPr>
          </a:p>
        </p:txBody>
      </p:sp>
      <p:sp>
        <p:nvSpPr>
          <p:cNvPr id="390" name="CustomShape 2"/>
          <p:cNvSpPr/>
          <p:nvPr/>
        </p:nvSpPr>
        <p:spPr>
          <a:xfrm>
            <a:off x="352440" y="1235160"/>
            <a:ext cx="2664000" cy="635400"/>
          </a:xfrm>
          <a:prstGeom prst="rect">
            <a:avLst/>
          </a:prstGeom>
          <a:solidFill>
            <a:schemeClr val="bg1"/>
          </a:solidFill>
          <a:ln>
            <a:no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1" lang="en-US" sz="3600" spc="-1" strike="noStrike">
                <a:solidFill>
                  <a:srgbClr val="46484a"/>
                </a:solidFill>
                <a:latin typeface="Hack"/>
                <a:ea typeface="Hack"/>
              </a:rPr>
              <a:t>Variables</a:t>
            </a:r>
            <a:endParaRPr b="0" lang="en-US" sz="3600" spc="-1" strike="noStrike">
              <a:latin typeface="Arial"/>
            </a:endParaRPr>
          </a:p>
        </p:txBody>
      </p:sp>
      <p:sp>
        <p:nvSpPr>
          <p:cNvPr id="391" name="CustomShape 3"/>
          <p:cNvSpPr/>
          <p:nvPr/>
        </p:nvSpPr>
        <p:spPr>
          <a:xfrm>
            <a:off x="352440" y="1931040"/>
            <a:ext cx="11439720" cy="36680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r>
              <a:rPr b="0" lang="en-US" sz="2200" spc="-1" strike="noStrike">
                <a:solidFill>
                  <a:srgbClr val="000000"/>
                </a:solidFill>
                <a:latin typeface="Ubuntu Mono"/>
                <a:ea typeface="Hack"/>
              </a:rPr>
              <a:t>	</a:t>
            </a:r>
            <a:r>
              <a:rPr b="0" lang="en-US" sz="2200" spc="-1" strike="noStrike">
                <a:solidFill>
                  <a:srgbClr val="000000"/>
                </a:solidFill>
                <a:latin typeface="Ubuntu Mono"/>
                <a:ea typeface="Hack"/>
              </a:rPr>
              <a:t>&gt;&gt;&gt; x = 4</a:t>
            </a:r>
            <a:endParaRPr b="0" lang="en-US" sz="2200" spc="-1" strike="noStrike">
              <a:latin typeface="Arial"/>
            </a:endParaRPr>
          </a:p>
          <a:p>
            <a:pPr>
              <a:lnSpc>
                <a:spcPct val="90000"/>
              </a:lnSpc>
              <a:spcBef>
                <a:spcPts val="1001"/>
              </a:spcBef>
            </a:pPr>
            <a:r>
              <a:rPr b="0" lang="en-US" sz="2200" spc="-1" strike="noStrike">
                <a:solidFill>
                  <a:srgbClr val="000000"/>
                </a:solidFill>
                <a:latin typeface="Ubuntu Mono"/>
                <a:ea typeface="Hack"/>
              </a:rPr>
              <a:t>	</a:t>
            </a:r>
            <a:r>
              <a:rPr b="0" lang="en-US" sz="2200" spc="-1" strike="noStrike">
                <a:solidFill>
                  <a:srgbClr val="000000"/>
                </a:solidFill>
                <a:latin typeface="Ubuntu Mono"/>
                <a:ea typeface="Hack"/>
              </a:rPr>
              <a:t>&gt;&gt;&gt; type(x)</a:t>
            </a:r>
            <a:endParaRPr b="0" lang="en-US" sz="2200" spc="-1" strike="noStrike">
              <a:latin typeface="Arial"/>
            </a:endParaRPr>
          </a:p>
          <a:p>
            <a:pPr>
              <a:lnSpc>
                <a:spcPct val="90000"/>
              </a:lnSpc>
              <a:spcBef>
                <a:spcPts val="1001"/>
              </a:spcBef>
            </a:pPr>
            <a:r>
              <a:rPr b="0" lang="en-US" sz="2200" spc="-1" strike="noStrike">
                <a:solidFill>
                  <a:srgbClr val="000000"/>
                </a:solidFill>
                <a:latin typeface="Ubuntu Mono"/>
                <a:ea typeface="Hack"/>
              </a:rPr>
              <a:t>	</a:t>
            </a:r>
            <a:r>
              <a:rPr b="0" lang="en-US" sz="2200" spc="-1" strike="noStrike">
                <a:solidFill>
                  <a:srgbClr val="000000"/>
                </a:solidFill>
                <a:latin typeface="Ubuntu Mono"/>
                <a:ea typeface="Hack"/>
              </a:rPr>
              <a:t>&lt;class `int`&gt;</a:t>
            </a:r>
            <a:endParaRPr b="0" lang="en-US" sz="2200" spc="-1" strike="noStrike">
              <a:latin typeface="Arial"/>
            </a:endParaRPr>
          </a:p>
          <a:p>
            <a:pPr>
              <a:lnSpc>
                <a:spcPct val="90000"/>
              </a:lnSpc>
              <a:spcBef>
                <a:spcPts val="1001"/>
              </a:spcBef>
            </a:pPr>
            <a:r>
              <a:rPr b="0" lang="en-US" sz="2200" spc="-1" strike="noStrike">
                <a:solidFill>
                  <a:srgbClr val="000000"/>
                </a:solidFill>
                <a:latin typeface="Ubuntu Mono"/>
                <a:ea typeface="Hack"/>
              </a:rPr>
              <a:t>	</a:t>
            </a:r>
            <a:r>
              <a:rPr b="0" lang="en-US" sz="2200" spc="-1" strike="noStrike">
                <a:solidFill>
                  <a:srgbClr val="000000"/>
                </a:solidFill>
                <a:latin typeface="Ubuntu Mono"/>
                <a:ea typeface="Hack"/>
              </a:rPr>
              <a:t>&gt;&gt;&gt; y = 4.0</a:t>
            </a:r>
            <a:endParaRPr b="0" lang="en-US" sz="2200" spc="-1" strike="noStrike">
              <a:latin typeface="Arial"/>
            </a:endParaRPr>
          </a:p>
          <a:p>
            <a:pPr>
              <a:lnSpc>
                <a:spcPct val="90000"/>
              </a:lnSpc>
              <a:spcBef>
                <a:spcPts val="1001"/>
              </a:spcBef>
            </a:pPr>
            <a:r>
              <a:rPr b="0" lang="en-US" sz="2200" spc="-1" strike="noStrike">
                <a:solidFill>
                  <a:srgbClr val="000000"/>
                </a:solidFill>
                <a:latin typeface="Ubuntu Mono"/>
                <a:ea typeface="Hack"/>
              </a:rPr>
              <a:t>	</a:t>
            </a:r>
            <a:r>
              <a:rPr b="0" lang="en-US" sz="2200" spc="-1" strike="noStrike">
                <a:solidFill>
                  <a:srgbClr val="000000"/>
                </a:solidFill>
                <a:latin typeface="Ubuntu Mono"/>
                <a:ea typeface="Hack"/>
              </a:rPr>
              <a:t>&gt;&gt;&gt;type(y)</a:t>
            </a:r>
            <a:endParaRPr b="0" lang="en-US" sz="2200" spc="-1" strike="noStrike">
              <a:latin typeface="Arial"/>
            </a:endParaRPr>
          </a:p>
          <a:p>
            <a:pPr>
              <a:lnSpc>
                <a:spcPct val="90000"/>
              </a:lnSpc>
              <a:spcBef>
                <a:spcPts val="1001"/>
              </a:spcBef>
            </a:pPr>
            <a:r>
              <a:rPr b="0" lang="en-US" sz="2200" spc="-1" strike="noStrike">
                <a:solidFill>
                  <a:srgbClr val="000000"/>
                </a:solidFill>
                <a:latin typeface="Ubuntu Mono"/>
                <a:ea typeface="Hack"/>
              </a:rPr>
              <a:t>	</a:t>
            </a:r>
            <a:r>
              <a:rPr b="0" lang="en-US" sz="2200" spc="-1" strike="noStrike">
                <a:solidFill>
                  <a:srgbClr val="000000"/>
                </a:solidFill>
                <a:latin typeface="Ubuntu Mono"/>
                <a:ea typeface="Hack"/>
              </a:rPr>
              <a:t>&lt;class `float`&gt;</a:t>
            </a:r>
            <a:endParaRPr b="0" lang="en-US" sz="2200" spc="-1" strike="noStrike">
              <a:latin typeface="Arial"/>
            </a:endParaRPr>
          </a:p>
          <a:p>
            <a:pPr>
              <a:lnSpc>
                <a:spcPct val="90000"/>
              </a:lnSpc>
              <a:spcBef>
                <a:spcPts val="1001"/>
              </a:spcBef>
            </a:pPr>
            <a:r>
              <a:rPr b="0" lang="en-US" sz="2200" spc="-1" strike="noStrike">
                <a:solidFill>
                  <a:srgbClr val="000000"/>
                </a:solidFill>
                <a:latin typeface="Ubuntu Mono"/>
                <a:ea typeface="Hack"/>
              </a:rPr>
              <a:t>	</a:t>
            </a:r>
            <a:r>
              <a:rPr b="0" lang="en-US" sz="2200" spc="-1" strike="noStrike">
                <a:solidFill>
                  <a:srgbClr val="000000"/>
                </a:solidFill>
                <a:latin typeface="Ubuntu Mono"/>
                <a:ea typeface="Hack"/>
              </a:rPr>
              <a:t>&gt;&gt;&gt;print(x, y)</a:t>
            </a:r>
            <a:endParaRPr b="0" lang="en-US" sz="2200" spc="-1" strike="noStrike">
              <a:latin typeface="Arial"/>
            </a:endParaRPr>
          </a:p>
          <a:p>
            <a:pPr>
              <a:lnSpc>
                <a:spcPct val="90000"/>
              </a:lnSpc>
              <a:spcBef>
                <a:spcPts val="1001"/>
              </a:spcBef>
            </a:pPr>
            <a:r>
              <a:rPr b="0" lang="en-US" sz="2200" spc="-1" strike="noStrike">
                <a:solidFill>
                  <a:srgbClr val="000000"/>
                </a:solidFill>
                <a:latin typeface="Ubuntu Mono"/>
                <a:ea typeface="Hack"/>
              </a:rPr>
              <a:t>	</a:t>
            </a:r>
            <a:r>
              <a:rPr b="0" lang="en-US" sz="2200" spc="-1" strike="noStrike">
                <a:solidFill>
                  <a:srgbClr val="000000"/>
                </a:solidFill>
                <a:latin typeface="Ubuntu Mono"/>
                <a:ea typeface="Hack"/>
              </a:rPr>
              <a:t>4 4.0</a:t>
            </a:r>
            <a:endParaRPr b="0" lang="en-US" sz="2200" spc="-1" strike="noStrike">
              <a:latin typeface="Arial"/>
            </a:endParaRPr>
          </a:p>
          <a:p>
            <a:pPr>
              <a:lnSpc>
                <a:spcPct val="90000"/>
              </a:lnSpc>
              <a:spcBef>
                <a:spcPts val="1001"/>
              </a:spcBef>
            </a:pPr>
            <a:endParaRPr b="0" lang="en-US" sz="2200" spc="-1" strike="noStrike">
              <a:latin typeface="Arial"/>
            </a:endParaRPr>
          </a:p>
        </p:txBody>
      </p:sp>
      <p:pic>
        <p:nvPicPr>
          <p:cNvPr id="392" name="Picture 11" descr=""/>
          <p:cNvPicPr/>
          <p:nvPr/>
        </p:nvPicPr>
        <p:blipFill>
          <a:blip r:embed="rId1"/>
          <a:stretch/>
        </p:blipFill>
        <p:spPr>
          <a:xfrm>
            <a:off x="11110680" y="123840"/>
            <a:ext cx="927000" cy="978120"/>
          </a:xfrm>
          <a:prstGeom prst="rect">
            <a:avLst/>
          </a:prstGeom>
          <a:ln>
            <a:noFill/>
          </a:ln>
        </p:spPr>
      </p:pic>
      <p:sp>
        <p:nvSpPr>
          <p:cNvPr id="393" name="CustomShape 4"/>
          <p:cNvSpPr/>
          <p:nvPr/>
        </p:nvSpPr>
        <p:spPr>
          <a:xfrm>
            <a:off x="650268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4" name="CustomShape 5"/>
          <p:cNvSpPr/>
          <p:nvPr/>
        </p:nvSpPr>
        <p:spPr>
          <a:xfrm>
            <a:off x="3777120" y="624240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5" name="CustomShape 6"/>
          <p:cNvSpPr/>
          <p:nvPr/>
        </p:nvSpPr>
        <p:spPr>
          <a:xfrm>
            <a:off x="69483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6" name="CustomShape 7"/>
          <p:cNvSpPr/>
          <p:nvPr/>
        </p:nvSpPr>
        <p:spPr>
          <a:xfrm>
            <a:off x="85809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7" name="CustomShape 8"/>
          <p:cNvSpPr/>
          <p:nvPr/>
        </p:nvSpPr>
        <p:spPr>
          <a:xfrm>
            <a:off x="79275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8" name="CustomShape 9"/>
          <p:cNvSpPr/>
          <p:nvPr/>
        </p:nvSpPr>
        <p:spPr>
          <a:xfrm>
            <a:off x="74242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9" name="CustomShape 10"/>
          <p:cNvSpPr/>
          <p:nvPr/>
        </p:nvSpPr>
        <p:spPr>
          <a:xfrm>
            <a:off x="83412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0" name="CustomShape 11"/>
          <p:cNvSpPr/>
          <p:nvPr/>
        </p:nvSpPr>
        <p:spPr>
          <a:xfrm>
            <a:off x="72655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1" name="CustomShape 12"/>
          <p:cNvSpPr/>
          <p:nvPr/>
        </p:nvSpPr>
        <p:spPr>
          <a:xfrm>
            <a:off x="657216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2" name="CustomShape 13"/>
          <p:cNvSpPr/>
          <p:nvPr/>
        </p:nvSpPr>
        <p:spPr>
          <a:xfrm>
            <a:off x="914112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3" name="CustomShape 14"/>
          <p:cNvSpPr/>
          <p:nvPr/>
        </p:nvSpPr>
        <p:spPr>
          <a:xfrm>
            <a:off x="874620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4" name="CustomShape 15"/>
          <p:cNvSpPr/>
          <p:nvPr/>
        </p:nvSpPr>
        <p:spPr>
          <a:xfrm>
            <a:off x="7566840" y="6356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5" name="CustomShape 16"/>
          <p:cNvSpPr/>
          <p:nvPr/>
        </p:nvSpPr>
        <p:spPr>
          <a:xfrm>
            <a:off x="9368280" y="6356160"/>
            <a:ext cx="2809080" cy="494640"/>
          </a:xfrm>
          <a:prstGeom prst="rect">
            <a:avLst/>
          </a:prstGeom>
          <a:solidFill>
            <a:schemeClr val="bg1"/>
          </a:solidFill>
          <a:ln>
            <a:noFill/>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06" name="Picture 12" descr=""/>
          <p:cNvPicPr/>
          <p:nvPr/>
        </p:nvPicPr>
        <p:blipFill>
          <a:blip r:embed="rId2"/>
          <a:srcRect l="0" t="0" r="34539" b="73477"/>
          <a:stretch/>
        </p:blipFill>
        <p:spPr>
          <a:xfrm>
            <a:off x="7938000" y="6074280"/>
            <a:ext cx="4241520" cy="776520"/>
          </a:xfrm>
          <a:prstGeom prst="rect">
            <a:avLst/>
          </a:prstGeom>
          <a:ln>
            <a:noFill/>
          </a:ln>
          <a:effectLst>
            <a:outerShdw algn="tl" blurRad="50800" dir="2700000" dist="38100" rotWithShape="0">
              <a:srgbClr val="000000">
                <a:alpha val="40000"/>
              </a:srgbClr>
            </a:outerShdw>
          </a:effectLst>
        </p:spPr>
      </p:pic>
      <p:pic>
        <p:nvPicPr>
          <p:cNvPr id="407" name="Picture 13" descr=""/>
          <p:cNvPicPr/>
          <p:nvPr/>
        </p:nvPicPr>
        <p:blipFill>
          <a:blip r:embed="rId3"/>
          <a:srcRect l="0" t="0" r="34539" b="73472"/>
          <a:stretch/>
        </p:blipFill>
        <p:spPr>
          <a:xfrm>
            <a:off x="7146360" y="5930640"/>
            <a:ext cx="5041800" cy="923400"/>
          </a:xfrm>
          <a:prstGeom prst="rect">
            <a:avLst/>
          </a:prstGeom>
          <a:ln>
            <a:noFill/>
          </a:ln>
          <a:effectLst>
            <a:outerShdw algn="tl" blurRad="50800" dir="2700000" dist="38100" rotWithShape="0">
              <a:srgbClr val="000000">
                <a:alpha val="40000"/>
              </a:srgbClr>
            </a:outerShdw>
          </a:effectLst>
        </p:spPr>
      </p:pic>
      <p:sp>
        <p:nvSpPr>
          <p:cNvPr id="408" name="CustomShape 17"/>
          <p:cNvSpPr/>
          <p:nvPr/>
        </p:nvSpPr>
        <p:spPr>
          <a:xfrm>
            <a:off x="10061640" y="6480720"/>
            <a:ext cx="2115720" cy="361080"/>
          </a:xfrm>
          <a:prstGeom prst="rect">
            <a:avLst/>
          </a:prstGeom>
          <a:solidFill>
            <a:schemeClr val="bg1"/>
          </a:solid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000000"/>
                </a:solidFill>
                <a:latin typeface="Hack"/>
                <a:ea typeface="Hack"/>
              </a:rPr>
              <a:t> </a:t>
            </a:r>
            <a:r>
              <a:rPr b="1" lang="en-US" sz="1800" spc="-1" strike="noStrike">
                <a:solidFill>
                  <a:srgbClr val="000000"/>
                </a:solidFill>
                <a:latin typeface="Hack"/>
                <a:ea typeface="Hack"/>
              </a:rPr>
              <a:t>Grow Through</a:t>
            </a:r>
            <a:endParaRPr b="0" lang="en-US" sz="1800" spc="-1" strike="noStrike">
              <a:latin typeface="Arial"/>
            </a:endParaRPr>
          </a:p>
        </p:txBody>
      </p:sp>
      <p:pic>
        <p:nvPicPr>
          <p:cNvPr id="409" name="Picture 14" descr=""/>
          <p:cNvPicPr/>
          <p:nvPr/>
        </p:nvPicPr>
        <p:blipFill>
          <a:blip r:embed="rId4"/>
          <a:srcRect l="0" t="0" r="34539" b="73474"/>
          <a:stretch/>
        </p:blipFill>
        <p:spPr>
          <a:xfrm>
            <a:off x="8629560" y="6203160"/>
            <a:ext cx="3558600" cy="650880"/>
          </a:xfrm>
          <a:prstGeom prst="rect">
            <a:avLst/>
          </a:prstGeom>
          <a:ln>
            <a:noFill/>
          </a:ln>
          <a:effectLst>
            <a:outerShdw algn="tl" blurRad="50800" dir="2700000" dist="38100" rotWithShape="0">
              <a:srgbClr val="000000">
                <a:alpha val="40000"/>
              </a:srgbClr>
            </a:outerShdw>
          </a:effectLst>
        </p:spPr>
      </p:pic>
      <p:sp>
        <p:nvSpPr>
          <p:cNvPr id="410" name="CustomShape 18"/>
          <p:cNvSpPr/>
          <p:nvPr/>
        </p:nvSpPr>
        <p:spPr>
          <a:xfrm>
            <a:off x="96660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1" name="CustomShape 19"/>
          <p:cNvSpPr/>
          <p:nvPr/>
        </p:nvSpPr>
        <p:spPr>
          <a:xfrm>
            <a:off x="259884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2" name="CustomShape 20"/>
          <p:cNvSpPr/>
          <p:nvPr/>
        </p:nvSpPr>
        <p:spPr>
          <a:xfrm>
            <a:off x="194544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3" name="CustomShape 21"/>
          <p:cNvSpPr/>
          <p:nvPr/>
        </p:nvSpPr>
        <p:spPr>
          <a:xfrm>
            <a:off x="1442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4" name="CustomShape 22"/>
          <p:cNvSpPr/>
          <p:nvPr/>
        </p:nvSpPr>
        <p:spPr>
          <a:xfrm>
            <a:off x="309240" y="62373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5" name="CustomShape 23"/>
          <p:cNvSpPr/>
          <p:nvPr/>
        </p:nvSpPr>
        <p:spPr>
          <a:xfrm>
            <a:off x="0" y="635616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16" name="CustomShape 24"/>
          <p:cNvSpPr/>
          <p:nvPr/>
        </p:nvSpPr>
        <p:spPr>
          <a:xfrm>
            <a:off x="235908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7" name="CustomShape 25"/>
          <p:cNvSpPr/>
          <p:nvPr/>
        </p:nvSpPr>
        <p:spPr>
          <a:xfrm>
            <a:off x="128376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8" name="CustomShape 26"/>
          <p:cNvSpPr/>
          <p:nvPr/>
        </p:nvSpPr>
        <p:spPr>
          <a:xfrm>
            <a:off x="59004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19" name="CustomShape 27"/>
          <p:cNvSpPr/>
          <p:nvPr/>
        </p:nvSpPr>
        <p:spPr>
          <a:xfrm>
            <a:off x="3159000" y="62384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0" name="CustomShape 28"/>
          <p:cNvSpPr/>
          <p:nvPr/>
        </p:nvSpPr>
        <p:spPr>
          <a:xfrm>
            <a:off x="2764080" y="6347160"/>
            <a:ext cx="1341000" cy="494640"/>
          </a:xfrm>
          <a:prstGeom prst="triangle">
            <a:avLst>
              <a:gd name="adj" fmla="val 50000"/>
            </a:avLst>
          </a:prstGeom>
          <a:solidFill>
            <a:srgbClr val="46484a"/>
          </a:solidFill>
          <a:ln>
            <a:solidFill>
              <a:srgbClr val="46484a"/>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1" name="CustomShape 29"/>
          <p:cNvSpPr/>
          <p:nvPr/>
        </p:nvSpPr>
        <p:spPr>
          <a:xfrm>
            <a:off x="158472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22" name="CustomShape 30"/>
          <p:cNvSpPr/>
          <p:nvPr/>
        </p:nvSpPr>
        <p:spPr>
          <a:xfrm>
            <a:off x="3468960" y="6351480"/>
            <a:ext cx="1341000" cy="494640"/>
          </a:xfrm>
          <a:prstGeom prst="triangle">
            <a:avLst>
              <a:gd name="adj" fmla="val 50000"/>
            </a:avLst>
          </a:prstGeom>
          <a:solidFill>
            <a:srgbClr val="8d98a7"/>
          </a:solidFill>
          <a:ln>
            <a:solidFill>
              <a:srgbClr val="8d98a7"/>
            </a:solidFill>
            <a:round/>
          </a:ln>
        </p:spPr>
        <p:style>
          <a:lnRef idx="2">
            <a:schemeClr val="accent1">
              <a:shade val="50000"/>
            </a:schemeClr>
          </a:lnRef>
          <a:fillRef idx="1">
            <a:schemeClr val="accent1"/>
          </a:fillRef>
          <a:effectRef idx="0">
            <a:schemeClr val="accent1"/>
          </a:effectRef>
          <a:fontRef idx="minor"/>
        </p:style>
      </p:sp>
      <p:sp>
        <p:nvSpPr>
          <p:cNvPr id="423" name="CustomShape 31"/>
          <p:cNvSpPr/>
          <p:nvPr/>
        </p:nvSpPr>
        <p:spPr>
          <a:xfrm>
            <a:off x="4413960" y="626364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4" name="CustomShape 32"/>
          <p:cNvSpPr/>
          <p:nvPr/>
        </p:nvSpPr>
        <p:spPr>
          <a:xfrm>
            <a:off x="6046560" y="625176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5" name="CustomShape 33"/>
          <p:cNvSpPr/>
          <p:nvPr/>
        </p:nvSpPr>
        <p:spPr>
          <a:xfrm>
            <a:off x="539316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6" name="CustomShape 34"/>
          <p:cNvSpPr/>
          <p:nvPr/>
        </p:nvSpPr>
        <p:spPr>
          <a:xfrm>
            <a:off x="4889880" y="6250680"/>
            <a:ext cx="1341000" cy="494640"/>
          </a:xfrm>
          <a:prstGeom prst="triangle">
            <a:avLst>
              <a:gd name="adj" fmla="val 50000"/>
            </a:avLst>
          </a:prstGeom>
          <a:solidFill>
            <a:srgbClr val="d92027"/>
          </a:solidFill>
          <a:ln>
            <a:solidFill>
              <a:srgbClr val="d9202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7" name="CustomShape 35"/>
          <p:cNvSpPr/>
          <p:nvPr/>
        </p:nvSpPr>
        <p:spPr>
          <a:xfrm>
            <a:off x="5806800" y="634284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8" name="CustomShape 36"/>
          <p:cNvSpPr/>
          <p:nvPr/>
        </p:nvSpPr>
        <p:spPr>
          <a:xfrm>
            <a:off x="4731120" y="6329880"/>
            <a:ext cx="1341000" cy="494640"/>
          </a:xfrm>
          <a:prstGeom prst="triangle">
            <a:avLst>
              <a:gd name="adj" fmla="val 50000"/>
            </a:avLst>
          </a:prstGeom>
          <a:solidFill>
            <a:srgbClr val="8d98a7"/>
          </a:solidFill>
          <a:ln>
            <a:solidFill>
              <a:srgbClr val="8d98a7"/>
            </a:solidFill>
            <a:round/>
          </a:ln>
          <a:effectLst>
            <a:outerShdw algn="tl" blurRad="50800" dir="27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9" name="CustomShape 37"/>
          <p:cNvSpPr/>
          <p:nvPr/>
        </p:nvSpPr>
        <p:spPr>
          <a:xfrm>
            <a:off x="403740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30" name="CustomShape 38"/>
          <p:cNvSpPr/>
          <p:nvPr/>
        </p:nvSpPr>
        <p:spPr>
          <a:xfrm>
            <a:off x="6221520" y="635940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
        <p:nvSpPr>
          <p:cNvPr id="431" name="CustomShape 39"/>
          <p:cNvSpPr/>
          <p:nvPr/>
        </p:nvSpPr>
        <p:spPr>
          <a:xfrm>
            <a:off x="5032080" y="6356160"/>
            <a:ext cx="1341000" cy="494640"/>
          </a:xfrm>
          <a:prstGeom prst="triangle">
            <a:avLst>
              <a:gd name="adj" fmla="val 50000"/>
            </a:avLst>
          </a:prstGeom>
          <a:solidFill>
            <a:srgbClr val="46484a"/>
          </a:solidFill>
          <a:ln>
            <a:solidFill>
              <a:srgbClr val="46484a"/>
            </a:solidFill>
            <a:round/>
          </a:ln>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349</TotalTime>
  <Application>LibreOffice/6.0.7.3$Linux_X86_64 LibreOffice_project/00m0$Build-3</Application>
  <Words>5</Words>
  <Paragraphs>4</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2020-10-12T20:39:28Z</dcterms:created>
  <dc:creator>maria</dc:creator>
  <dc:description/>
  <dc:language>en-US</dc:language>
  <cp:lastModifiedBy/>
  <dcterms:modified xsi:type="dcterms:W3CDTF">2020-10-15T12:32:29Z</dcterms:modified>
  <cp:revision>88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