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64" r:id="rId12"/>
    <p:sldId id="265" r:id="rId13"/>
    <p:sldId id="273" r:id="rId14"/>
    <p:sldId id="275" r:id="rId15"/>
    <p:sldId id="269" r:id="rId16"/>
    <p:sldId id="270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383B-8C37-4F7D-BCFD-D10F2242C68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B1B5-4984-49DB-BDE7-EA499A84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B1B5-4984-49DB-BDE7-EA499A84AC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34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2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1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1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9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1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2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12E85B-C770-4734-8B9D-E37DA589F61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ED7382-B6D2-454B-BA91-14C4DA5B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ub.io/core/s-and-p-500-companies-financials#resource-constituents-financials" TargetMode="External"/><Relationship Id="rId2" Type="http://schemas.openxmlformats.org/officeDocument/2006/relationships/hyperlink" Target="https://en.wikipedia.org/wiki/List_of_S&amp;P_500_compan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ndrewmvd/sp-500-stocks?select=sp500_stocks.cs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917" y="1268362"/>
            <a:ext cx="11061289" cy="2964426"/>
          </a:xfrm>
        </p:spPr>
        <p:txBody>
          <a:bodyPr>
            <a:normAutofit/>
          </a:bodyPr>
          <a:lstStyle/>
          <a:p>
            <a:r>
              <a:rPr lang="en-US" sz="7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0"/>
            <a:ext cx="951861" cy="10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6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13673-DAA8-4850-84D8-F7738E1D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334298"/>
            <a:ext cx="10962967" cy="60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9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29" y="393290"/>
            <a:ext cx="11208774" cy="60861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954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93" y="609600"/>
            <a:ext cx="11090787" cy="57518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0108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Content Placeholder 4" descr="Chart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324465"/>
            <a:ext cx="11120283" cy="60665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9183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Content Placeholder 3" descr="Chart&#10;&#10;Description automatically generated with medium confidenc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908" y="427703"/>
            <a:ext cx="11105536" cy="60025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91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84" y="322007"/>
            <a:ext cx="11287432" cy="62139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0112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" y="412956"/>
            <a:ext cx="11198941" cy="58895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5832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9" y="304799"/>
            <a:ext cx="11149780" cy="59681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6994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832" y="1848465"/>
            <a:ext cx="5784478" cy="1602658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639A81-2877-4442-B072-EB2EEDDC2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2093976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68129"/>
            <a:ext cx="10058400" cy="4372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DWH Model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and Dashboards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2093976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Crew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B3D8E-0CBF-410A-8122-57CB15232719}"/>
              </a:ext>
            </a:extLst>
          </p:cNvPr>
          <p:cNvSpPr txBox="1">
            <a:spLocks/>
          </p:cNvSpPr>
          <p:nvPr/>
        </p:nvSpPr>
        <p:spPr>
          <a:xfrm>
            <a:off x="3156155" y="1946786"/>
            <a:ext cx="6764593" cy="49112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Salma Samir</a:t>
            </a:r>
          </a:p>
          <a:p>
            <a:pPr rt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Salma Hasan</a:t>
            </a:r>
          </a:p>
          <a:p>
            <a:pPr rt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Ahmed Adel</a:t>
            </a:r>
          </a:p>
          <a:p>
            <a:pPr rt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Kareem Fouad</a:t>
            </a:r>
          </a:p>
        </p:txBody>
      </p:sp>
    </p:spTree>
    <p:extLst>
      <p:ext uri="{BB962C8B-B14F-4D97-AF65-F5344CB8AC3E}">
        <p14:creationId xmlns:p14="http://schemas.microsoft.com/office/powerpoint/2010/main" val="316202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209397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752" y="1548433"/>
            <a:ext cx="10058400" cy="3761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contains data from 500 companies in the stock market, and the objective of this project is to implement and identify a Data Warehouse model to support business intelligence queries and build an analytical framework that directly impacts the change of the stock market.</a:t>
            </a:r>
          </a:p>
        </p:txBody>
      </p:sp>
    </p:spTree>
    <p:extLst>
      <p:ext uri="{BB962C8B-B14F-4D97-AF65-F5344CB8AC3E}">
        <p14:creationId xmlns:p14="http://schemas.microsoft.com/office/powerpoint/2010/main" val="237061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2093976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32039"/>
            <a:ext cx="10058400" cy="4240161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 List of S&amp;P 500 companies: </a:t>
            </a:r>
          </a:p>
          <a:p>
            <a:pPr marL="176213" indent="0">
              <a:buNone/>
            </a:pPr>
            <a:r>
              <a:rPr lang="en-GB" sz="25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https://en.wikipedia.org/wiki/List_of_S%26P_500_companies</a:t>
            </a:r>
            <a:endParaRPr lang="en-US" sz="25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S&amp;P 500 Companies with Financial Information-Data Hub:</a:t>
            </a:r>
          </a:p>
          <a:p>
            <a:pPr marL="176213" indent="0">
              <a:buNone/>
            </a:pPr>
            <a:r>
              <a:rPr lang="en-GB" sz="25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https://datahub.io/core/s-and-p-500-companies-financials#resource-constituents-financials</a:t>
            </a:r>
            <a:r>
              <a:rPr lang="en-GB" sz="25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5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S&amp;P 500 Stocks-Kaggle:</a:t>
            </a:r>
          </a:p>
          <a:p>
            <a:pPr marL="176213" indent="0">
              <a:buNone/>
            </a:pPr>
            <a:r>
              <a:rPr lang="en-GB" sz="25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https://www.kaggle.com/andrewmvd/sp-500-stocks?select=sp500_stocks.csv</a:t>
            </a:r>
            <a:r>
              <a:rPr lang="en-GB" sz="25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5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81" y="245806"/>
            <a:ext cx="10646467" cy="1848169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DWH Model: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0" y="1696064"/>
            <a:ext cx="11459496" cy="42622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2775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8" y="476865"/>
            <a:ext cx="10058400" cy="154828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and Dashboards: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Graphical user interface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8" y="1553496"/>
            <a:ext cx="11218607" cy="48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5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4B8B7-1558-4974-9C16-6B467B8E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0" y="452372"/>
            <a:ext cx="11203859" cy="61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0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D52B0D-4119-43E6-9E89-3DDBD06C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457524"/>
            <a:ext cx="11139947" cy="59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2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346</TotalTime>
  <Words>163</Words>
  <Application>Microsoft Office PowerPoint</Application>
  <PresentationFormat>Widescreen</PresentationFormat>
  <Paragraphs>24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Calisto MT</vt:lpstr>
      <vt:lpstr>Wingdings 2</vt:lpstr>
      <vt:lpstr>Slate</vt:lpstr>
      <vt:lpstr>Stock Market Analysis</vt:lpstr>
      <vt:lpstr>Agenda:</vt:lpstr>
      <vt:lpstr>Team Crew:</vt:lpstr>
      <vt:lpstr>Introduction:</vt:lpstr>
      <vt:lpstr>Data Sources:</vt:lpstr>
      <vt:lpstr>DWH Model:</vt:lpstr>
      <vt:lpstr>Visualization and Dashboards: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Kareem Fouad</dc:creator>
  <cp:lastModifiedBy>mohamed ali abo kamar</cp:lastModifiedBy>
  <cp:revision>30</cp:revision>
  <dcterms:created xsi:type="dcterms:W3CDTF">2022-02-26T11:38:24Z</dcterms:created>
  <dcterms:modified xsi:type="dcterms:W3CDTF">2022-03-22T23:17:33Z</dcterms:modified>
</cp:coreProperties>
</file>