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25-May-21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Image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cap="none" dirty="0" err="1"/>
              <a:t>Doaa</a:t>
            </a:r>
            <a:r>
              <a:rPr lang="en-GB" cap="none" dirty="0"/>
              <a:t> </a:t>
            </a:r>
            <a:r>
              <a:rPr lang="en-GB" cap="none" dirty="0" err="1"/>
              <a:t>Sherif</a:t>
            </a:r>
            <a:endParaRPr lang="en-GB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cap="none" dirty="0"/>
              <a:t>Salma </a:t>
            </a:r>
            <a:r>
              <a:rPr lang="en-GB" cap="none" dirty="0" err="1"/>
              <a:t>Hazem</a:t>
            </a:r>
            <a:endParaRPr lang="en-GB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cap="none" dirty="0" err="1"/>
              <a:t>Yara</a:t>
            </a:r>
            <a:r>
              <a:rPr lang="en-GB" cap="none" dirty="0"/>
              <a:t> </a:t>
            </a:r>
            <a:r>
              <a:rPr lang="en-GB" cap="none" dirty="0" err="1"/>
              <a:t>Wael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74707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 Segmentation is the process by which a digital image is partitioned into various subgroups of pixels called Image Objects.</a:t>
            </a:r>
          </a:p>
        </p:txBody>
      </p:sp>
      <p:pic>
        <p:nvPicPr>
          <p:cNvPr id="5" name="Content Placeholder 4" descr="C:\Users\WIN 10\Downloads\WhatsApp Image 2021-05-25 at 6.40.20 PM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87689"/>
            <a:ext cx="6492875" cy="3146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56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C-means Clustering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13" y="2033588"/>
            <a:ext cx="6515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2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Shallow Neural Network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200" y="2806987"/>
            <a:ext cx="5022654" cy="20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 (SVM)</a:t>
            </a:r>
          </a:p>
        </p:txBody>
      </p:sp>
      <p:pic>
        <p:nvPicPr>
          <p:cNvPr id="4" name="Content Placeholder 3" descr="C:\Users\WIN 10\Downloads\WhatsApp Image 2021-05-25 at 7.22.34 PM.jpe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96" r="34111" b="35204"/>
          <a:stretch/>
        </p:blipFill>
        <p:spPr bwMode="auto">
          <a:xfrm>
            <a:off x="2798618" y="2364509"/>
            <a:ext cx="6243781" cy="2410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226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Accuracy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812" y="2641600"/>
            <a:ext cx="3600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44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Image Segmentation</vt:lpstr>
      <vt:lpstr>Problem Definition</vt:lpstr>
      <vt:lpstr>C-means Clustering</vt:lpstr>
      <vt:lpstr>Shallow Neural Network</vt:lpstr>
      <vt:lpstr>Support Vector Machine (SVM)</vt:lpstr>
      <vt:lpstr>Dataset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Game Player</dc:creator>
  <cp:lastModifiedBy>Game Player</cp:lastModifiedBy>
  <cp:revision>4</cp:revision>
  <dcterms:created xsi:type="dcterms:W3CDTF">2021-05-25T19:45:48Z</dcterms:created>
  <dcterms:modified xsi:type="dcterms:W3CDTF">2021-05-25T20:02:30Z</dcterms:modified>
</cp:coreProperties>
</file>