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10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Algorithms Lab1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600" dirty="0">
                <a:latin typeface="Times" panose="02020603050405020304" pitchFamily="18" charset="0"/>
                <a:cs typeface="Times" panose="02020603050405020304" pitchFamily="18" charset="0"/>
              </a:rPr>
              <a:t>void </a:t>
            </a:r>
            <a:r>
              <a:rPr lang="en-US" sz="2600" dirty="0" err="1">
                <a:latin typeface="Times" panose="02020603050405020304" pitchFamily="18" charset="0"/>
                <a:cs typeface="Times" panose="02020603050405020304" pitchFamily="18" charset="0"/>
              </a:rPr>
              <a:t>selectionSort</a:t>
            </a:r>
            <a:r>
              <a:rPr lang="en-US" sz="2600" dirty="0">
                <a:latin typeface="Times" panose="02020603050405020304" pitchFamily="18" charset="0"/>
                <a:cs typeface="Times" panose="02020603050405020304" pitchFamily="18" charset="0"/>
              </a:rPr>
              <a:t> (</a:t>
            </a:r>
            <a:r>
              <a:rPr lang="en-US" sz="2600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2600" dirty="0">
                <a:latin typeface="Times" panose="02020603050405020304" pitchFamily="18" charset="0"/>
                <a:cs typeface="Times" panose="02020603050405020304" pitchFamily="18" charset="0"/>
              </a:rPr>
              <a:t> a[]){ 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2600" dirty="0">
                <a:latin typeface="Times" panose="02020603050405020304" pitchFamily="18" charset="0"/>
                <a:cs typeface="Times" panose="02020603050405020304" pitchFamily="18" charset="0"/>
              </a:rPr>
              <a:t>     </a:t>
            </a:r>
            <a:r>
              <a:rPr lang="en-US" sz="2600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2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600" dirty="0" err="1">
                <a:latin typeface="Times" panose="02020603050405020304" pitchFamily="18" charset="0"/>
                <a:cs typeface="Times" panose="02020603050405020304" pitchFamily="18" charset="0"/>
              </a:rPr>
              <a:t>i,j</a:t>
            </a:r>
            <a:r>
              <a:rPr lang="en-US" sz="2600" dirty="0">
                <a:latin typeface="Times" panose="02020603050405020304" pitchFamily="18" charset="0"/>
                <a:cs typeface="Times" panose="02020603050405020304" pitchFamily="18" charset="0"/>
              </a:rPr>
              <a:t>;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2600" dirty="0">
                <a:latin typeface="Times" panose="02020603050405020304" pitchFamily="18" charset="0"/>
                <a:cs typeface="Times" panose="02020603050405020304" pitchFamily="18" charset="0"/>
              </a:rPr>
              <a:t>     </a:t>
            </a:r>
            <a:r>
              <a:rPr lang="en-US" sz="2600" b="1" dirty="0">
                <a:latin typeface="Times" panose="02020603050405020304" pitchFamily="18" charset="0"/>
                <a:cs typeface="Times" panose="02020603050405020304" pitchFamily="18" charset="0"/>
              </a:rPr>
              <a:t>for</a:t>
            </a:r>
            <a:r>
              <a:rPr lang="en-US" sz="2600" dirty="0">
                <a:latin typeface="Times" panose="02020603050405020304" pitchFamily="18" charset="0"/>
                <a:cs typeface="Times" panose="02020603050405020304" pitchFamily="18" charset="0"/>
              </a:rPr>
              <a:t> (j = 0; j &lt; n-1; j++) {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2600" dirty="0">
                <a:latin typeface="Times" panose="02020603050405020304" pitchFamily="18" charset="0"/>
                <a:cs typeface="Times" panose="02020603050405020304" pitchFamily="18" charset="0"/>
              </a:rPr>
              <a:t>          </a:t>
            </a:r>
            <a:r>
              <a:rPr lang="en-US" sz="2600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2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600" dirty="0" err="1">
                <a:latin typeface="Times" panose="02020603050405020304" pitchFamily="18" charset="0"/>
                <a:cs typeface="Times" panose="02020603050405020304" pitchFamily="18" charset="0"/>
              </a:rPr>
              <a:t>iMin</a:t>
            </a:r>
            <a:r>
              <a:rPr lang="en-US" sz="2600" dirty="0">
                <a:latin typeface="Times" panose="02020603050405020304" pitchFamily="18" charset="0"/>
                <a:cs typeface="Times" panose="02020603050405020304" pitchFamily="18" charset="0"/>
              </a:rPr>
              <a:t> = j;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2600" dirty="0">
                <a:latin typeface="Times" panose="02020603050405020304" pitchFamily="18" charset="0"/>
                <a:cs typeface="Times" panose="02020603050405020304" pitchFamily="18" charset="0"/>
              </a:rPr>
              <a:t>          </a:t>
            </a:r>
            <a:r>
              <a:rPr lang="en-US" sz="2600" b="1" dirty="0">
                <a:latin typeface="Times" panose="02020603050405020304" pitchFamily="18" charset="0"/>
                <a:cs typeface="Times" panose="02020603050405020304" pitchFamily="18" charset="0"/>
              </a:rPr>
              <a:t>for</a:t>
            </a:r>
            <a:r>
              <a:rPr lang="en-US" sz="2600" dirty="0">
                <a:latin typeface="Times" panose="02020603050405020304" pitchFamily="18" charset="0"/>
                <a:cs typeface="Times" panose="02020603050405020304" pitchFamily="18" charset="0"/>
              </a:rPr>
              <a:t> ( </a:t>
            </a:r>
            <a:r>
              <a:rPr lang="en-US" sz="26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2600" dirty="0">
                <a:latin typeface="Times" panose="02020603050405020304" pitchFamily="18" charset="0"/>
                <a:cs typeface="Times" panose="02020603050405020304" pitchFamily="18" charset="0"/>
              </a:rPr>
              <a:t> = j+1; </a:t>
            </a:r>
            <a:r>
              <a:rPr lang="en-US" sz="26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2600" dirty="0">
                <a:latin typeface="Times" panose="02020603050405020304" pitchFamily="18" charset="0"/>
                <a:cs typeface="Times" panose="02020603050405020304" pitchFamily="18" charset="0"/>
              </a:rPr>
              <a:t> &lt; n; </a:t>
            </a:r>
            <a:r>
              <a:rPr lang="en-US" sz="26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2600" dirty="0">
                <a:latin typeface="Times" panose="02020603050405020304" pitchFamily="18" charset="0"/>
                <a:cs typeface="Times" panose="02020603050405020304" pitchFamily="18" charset="0"/>
              </a:rPr>
              <a:t>++) { 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2600" dirty="0">
                <a:latin typeface="Times" panose="02020603050405020304" pitchFamily="18" charset="0"/>
                <a:cs typeface="Times" panose="02020603050405020304" pitchFamily="18" charset="0"/>
              </a:rPr>
              <a:t>               </a:t>
            </a:r>
            <a:r>
              <a:rPr lang="en-US" sz="2600" b="1" dirty="0">
                <a:latin typeface="Times" panose="02020603050405020304" pitchFamily="18" charset="0"/>
                <a:cs typeface="Times" panose="02020603050405020304" pitchFamily="18" charset="0"/>
              </a:rPr>
              <a:t>if</a:t>
            </a:r>
            <a:r>
              <a:rPr lang="en-US" sz="2600" dirty="0">
                <a:latin typeface="Times" panose="02020603050405020304" pitchFamily="18" charset="0"/>
                <a:cs typeface="Times" panose="02020603050405020304" pitchFamily="18" charset="0"/>
              </a:rPr>
              <a:t> (a[</a:t>
            </a:r>
            <a:r>
              <a:rPr lang="en-US" sz="26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2600" dirty="0">
                <a:latin typeface="Times" panose="02020603050405020304" pitchFamily="18" charset="0"/>
                <a:cs typeface="Times" panose="02020603050405020304" pitchFamily="18" charset="0"/>
              </a:rPr>
              <a:t>] &lt; a[</a:t>
            </a:r>
            <a:r>
              <a:rPr lang="en-US" sz="2600" dirty="0" err="1">
                <a:latin typeface="Times" panose="02020603050405020304" pitchFamily="18" charset="0"/>
                <a:cs typeface="Times" panose="02020603050405020304" pitchFamily="18" charset="0"/>
              </a:rPr>
              <a:t>iMin</a:t>
            </a:r>
            <a:r>
              <a:rPr lang="en-US" sz="2600" dirty="0">
                <a:latin typeface="Times" panose="02020603050405020304" pitchFamily="18" charset="0"/>
                <a:cs typeface="Times" panose="02020603050405020304" pitchFamily="18" charset="0"/>
              </a:rPr>
              <a:t>])   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2600" dirty="0">
                <a:latin typeface="Times" panose="02020603050405020304" pitchFamily="18" charset="0"/>
                <a:cs typeface="Times" panose="02020603050405020304" pitchFamily="18" charset="0"/>
              </a:rPr>
              <a:t>	   </a:t>
            </a:r>
            <a:r>
              <a:rPr lang="en-US" sz="2600" dirty="0" err="1">
                <a:latin typeface="Times" panose="02020603050405020304" pitchFamily="18" charset="0"/>
                <a:cs typeface="Times" panose="02020603050405020304" pitchFamily="18" charset="0"/>
              </a:rPr>
              <a:t>iMin</a:t>
            </a:r>
            <a:r>
              <a:rPr lang="en-US" sz="2600" dirty="0">
                <a:latin typeface="Times" panose="02020603050405020304" pitchFamily="18" charset="0"/>
                <a:cs typeface="Times" panose="02020603050405020304" pitchFamily="18" charset="0"/>
              </a:rPr>
              <a:t> = </a:t>
            </a:r>
            <a:r>
              <a:rPr lang="en-US" sz="26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2600" dirty="0">
                <a:latin typeface="Times" panose="02020603050405020304" pitchFamily="18" charset="0"/>
                <a:cs typeface="Times" panose="02020603050405020304" pitchFamily="18" charset="0"/>
              </a:rPr>
              <a:t>;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2600" dirty="0">
                <a:latin typeface="Times" panose="02020603050405020304" pitchFamily="18" charset="0"/>
                <a:cs typeface="Times" panose="02020603050405020304" pitchFamily="18" charset="0"/>
              </a:rPr>
              <a:t>          }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2600" dirty="0">
                <a:latin typeface="Times" panose="02020603050405020304" pitchFamily="18" charset="0"/>
                <a:cs typeface="Times" panose="02020603050405020304" pitchFamily="18" charset="0"/>
              </a:rPr>
              <a:t>          </a:t>
            </a:r>
            <a:r>
              <a:rPr lang="en-US" sz="2600" b="1" dirty="0">
                <a:latin typeface="Times" panose="02020603050405020304" pitchFamily="18" charset="0"/>
                <a:cs typeface="Times" panose="02020603050405020304" pitchFamily="18" charset="0"/>
              </a:rPr>
              <a:t>if</a:t>
            </a:r>
            <a:r>
              <a:rPr lang="en-US" sz="26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2600" dirty="0" err="1">
                <a:latin typeface="Times" panose="02020603050405020304" pitchFamily="18" charset="0"/>
                <a:cs typeface="Times" panose="02020603050405020304" pitchFamily="18" charset="0"/>
              </a:rPr>
              <a:t>iMin</a:t>
            </a:r>
            <a:r>
              <a:rPr lang="en-US" sz="2600" dirty="0">
                <a:latin typeface="Times" panose="02020603050405020304" pitchFamily="18" charset="0"/>
                <a:cs typeface="Times" panose="02020603050405020304" pitchFamily="18" charset="0"/>
              </a:rPr>
              <a:t> != j)    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2600" dirty="0">
                <a:latin typeface="Times" panose="02020603050405020304" pitchFamily="18" charset="0"/>
                <a:cs typeface="Times" panose="02020603050405020304" pitchFamily="18" charset="0"/>
              </a:rPr>
              <a:t>	swap(a[j], a[</a:t>
            </a:r>
            <a:r>
              <a:rPr lang="en-US" sz="2600" dirty="0" err="1">
                <a:latin typeface="Times" panose="02020603050405020304" pitchFamily="18" charset="0"/>
                <a:cs typeface="Times" panose="02020603050405020304" pitchFamily="18" charset="0"/>
              </a:rPr>
              <a:t>iMin</a:t>
            </a:r>
            <a:r>
              <a:rPr lang="en-US" sz="2600" dirty="0">
                <a:latin typeface="Times" panose="02020603050405020304" pitchFamily="18" charset="0"/>
                <a:cs typeface="Times" panose="02020603050405020304" pitchFamily="18" charset="0"/>
              </a:rPr>
              <a:t>]);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2600" dirty="0">
                <a:latin typeface="Times" panose="02020603050405020304" pitchFamily="18" charset="0"/>
                <a:cs typeface="Times" panose="02020603050405020304" pitchFamily="18" charset="0"/>
              </a:rPr>
              <a:t>     }}</a:t>
            </a:r>
            <a:endParaRPr lang="en-US" sz="2600" dirty="0"/>
          </a:p>
        </p:txBody>
      </p:sp>
      <p:pic>
        <p:nvPicPr>
          <p:cNvPr id="5" name="Picture 4" descr="Selection-Sort-Animatio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750" y="1438836"/>
            <a:ext cx="12700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3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3504" lvl="2" indent="0">
              <a:buNone/>
            </a:pP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void </a:t>
            </a:r>
            <a:r>
              <a:rPr lang="en-US" sz="2400" dirty="0" err="1">
                <a:latin typeface="Times" panose="02020603050405020304" pitchFamily="18" charset="0"/>
                <a:cs typeface="Times" panose="02020603050405020304" pitchFamily="18" charset="0"/>
              </a:rPr>
              <a:t>insertionSort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(</a:t>
            </a:r>
            <a:r>
              <a:rPr lang="en-US" sz="2400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a[]){</a:t>
            </a:r>
          </a:p>
          <a:p>
            <a:pPr marL="603504" lvl="2" indent="0">
              <a:buNone/>
            </a:pP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en-US" sz="2400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j, temp;</a:t>
            </a:r>
          </a:p>
          <a:p>
            <a:pPr marL="603504" lvl="2" indent="0">
              <a:buNone/>
            </a:pP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   for (</a:t>
            </a:r>
            <a:r>
              <a:rPr lang="en-US" sz="2400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4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= 0; </a:t>
            </a:r>
            <a:r>
              <a:rPr lang="en-US" sz="24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&lt; n; </a:t>
            </a:r>
            <a:r>
              <a:rPr lang="en-US" sz="24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++){</a:t>
            </a:r>
          </a:p>
          <a:p>
            <a:pPr marL="603504" lvl="2" indent="0">
              <a:buNone/>
            </a:pP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	j = </a:t>
            </a:r>
            <a:r>
              <a:rPr lang="en-US" sz="24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;</a:t>
            </a:r>
          </a:p>
          <a:p>
            <a:pPr marL="603504" lvl="2" indent="0">
              <a:buNone/>
            </a:pP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	while (j &gt; 0 &amp;&amp; a[j] &lt; a[j-1]){</a:t>
            </a:r>
          </a:p>
          <a:p>
            <a:pPr marL="603504" lvl="2" indent="0">
              <a:buNone/>
            </a:pP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	     swap(a[j], a[j-1]);</a:t>
            </a:r>
          </a:p>
          <a:p>
            <a:pPr marL="603504" lvl="2" indent="0">
              <a:buNone/>
            </a:pP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	     j--;</a:t>
            </a:r>
          </a:p>
          <a:p>
            <a:pPr marL="603504" lvl="2" indent="0">
              <a:buNone/>
            </a:pP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} } }</a:t>
            </a:r>
          </a:p>
          <a:p>
            <a:endParaRPr lang="en-US" dirty="0"/>
          </a:p>
        </p:txBody>
      </p:sp>
      <p:pic>
        <p:nvPicPr>
          <p:cNvPr id="5" name="Picture 4" descr="Insertion-sort-example-300px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0" y="2209800"/>
            <a:ext cx="34766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8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6</TotalTime>
  <Words>85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Calisto MT</vt:lpstr>
      <vt:lpstr>Times</vt:lpstr>
      <vt:lpstr>Wingdings</vt:lpstr>
      <vt:lpstr>Folio</vt:lpstr>
      <vt:lpstr>Algorithms Lab1</vt:lpstr>
      <vt:lpstr>Selection Sort</vt:lpstr>
      <vt:lpstr>Insertion Sort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Lab1</dc:title>
  <dc:creator>Haytham Kamal</dc:creator>
  <cp:lastModifiedBy>Youssef Negm</cp:lastModifiedBy>
  <cp:revision>3</cp:revision>
  <dcterms:created xsi:type="dcterms:W3CDTF">2016-09-30T23:12:57Z</dcterms:created>
  <dcterms:modified xsi:type="dcterms:W3CDTF">2016-10-13T16:24:33Z</dcterms:modified>
</cp:coreProperties>
</file>