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Semaphore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342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(semaphore)</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a:t> </a:t>
            </a:r>
            <a:r>
              <a:rPr lang="en-US" dirty="0" smtClean="0"/>
              <a:t>                                          </a:t>
            </a:r>
            <a:r>
              <a:rPr lang="en-US" sz="3200" dirty="0" smtClean="0"/>
              <a:t> Think</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574" y="3258356"/>
            <a:ext cx="2619375" cy="1996224"/>
          </a:xfrm>
          <a:prstGeom prst="rect">
            <a:avLst/>
          </a:prstGeom>
        </p:spPr>
      </p:pic>
    </p:spTree>
    <p:extLst>
      <p:ext uri="{BB962C8B-B14F-4D97-AF65-F5344CB8AC3E}">
        <p14:creationId xmlns:p14="http://schemas.microsoft.com/office/powerpoint/2010/main" val="384241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a:t>
            </a:r>
            <a:endParaRPr lang="en-US" dirty="0"/>
          </a:p>
        </p:txBody>
      </p:sp>
      <p:sp>
        <p:nvSpPr>
          <p:cNvPr id="3" name="Content Placeholder 2"/>
          <p:cNvSpPr>
            <a:spLocks noGrp="1"/>
          </p:cNvSpPr>
          <p:nvPr>
            <p:ph idx="1"/>
          </p:nvPr>
        </p:nvSpPr>
        <p:spPr/>
        <p:txBody>
          <a:bodyPr/>
          <a:lstStyle/>
          <a:p>
            <a:r>
              <a:rPr lang="en-US" dirty="0" smtClean="0"/>
              <a:t>There are more producer &amp; consumer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259" y="2575775"/>
            <a:ext cx="3831465" cy="2266681"/>
          </a:xfrm>
          <a:prstGeom prst="rect">
            <a:avLst/>
          </a:prstGeom>
        </p:spPr>
      </p:pic>
    </p:spTree>
    <p:extLst>
      <p:ext uri="{BB962C8B-B14F-4D97-AF65-F5344CB8AC3E}">
        <p14:creationId xmlns:p14="http://schemas.microsoft.com/office/powerpoint/2010/main" val="126634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Deadlock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657" y="2653048"/>
            <a:ext cx="3530890" cy="2408349"/>
          </a:xfrm>
          <a:prstGeom prst="rect">
            <a:avLst/>
          </a:prstGeom>
        </p:spPr>
      </p:pic>
    </p:spTree>
    <p:extLst>
      <p:ext uri="{BB962C8B-B14F-4D97-AF65-F5344CB8AC3E}">
        <p14:creationId xmlns:p14="http://schemas.microsoft.com/office/powerpoint/2010/main" val="206393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Solution</a:t>
            </a:r>
            <a:endParaRPr lang="en-US" dirty="0"/>
          </a:p>
        </p:txBody>
      </p:sp>
      <p:sp>
        <p:nvSpPr>
          <p:cNvPr id="3" name="Content Placeholder 2"/>
          <p:cNvSpPr>
            <a:spLocks noGrp="1"/>
          </p:cNvSpPr>
          <p:nvPr>
            <p:ph idx="1"/>
          </p:nvPr>
        </p:nvSpPr>
        <p:spPr/>
        <p:txBody>
          <a:bodyPr/>
          <a:lstStyle/>
          <a:p>
            <a:r>
              <a:rPr lang="en-US" dirty="0" smtClean="0"/>
              <a:t>Next Lab</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979" y="2775525"/>
            <a:ext cx="1905000" cy="1905000"/>
          </a:xfrm>
          <a:prstGeom prst="rect">
            <a:avLst/>
          </a:prstGeom>
        </p:spPr>
      </p:pic>
    </p:spTree>
    <p:extLst>
      <p:ext uri="{BB962C8B-B14F-4D97-AF65-F5344CB8AC3E}">
        <p14:creationId xmlns:p14="http://schemas.microsoft.com/office/powerpoint/2010/main" val="60357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a semaphore?</a:t>
            </a:r>
          </a:p>
          <a:p>
            <a:r>
              <a:rPr lang="en-US" dirty="0" smtClean="0"/>
              <a:t>Semaphore functions</a:t>
            </a:r>
          </a:p>
          <a:p>
            <a:r>
              <a:rPr lang="en-US" dirty="0" smtClean="0"/>
              <a:t>Semaphore problem1</a:t>
            </a:r>
          </a:p>
          <a:p>
            <a:r>
              <a:rPr lang="en-US" dirty="0" smtClean="0"/>
              <a:t>Producer – Consumer problem</a:t>
            </a:r>
          </a:p>
          <a:p>
            <a:r>
              <a:rPr lang="en-US" dirty="0" smtClean="0"/>
              <a:t>Solution</a:t>
            </a:r>
          </a:p>
          <a:p>
            <a:r>
              <a:rPr lang="en-US" dirty="0" smtClean="0"/>
              <a:t>What if?</a:t>
            </a:r>
          </a:p>
          <a:p>
            <a:r>
              <a:rPr lang="en-US" dirty="0" smtClean="0"/>
              <a:t>Thanks</a:t>
            </a:r>
            <a:endParaRPr lang="en-US" dirty="0"/>
          </a:p>
        </p:txBody>
      </p:sp>
    </p:spTree>
    <p:extLst>
      <p:ext uri="{BB962C8B-B14F-4D97-AF65-F5344CB8AC3E}">
        <p14:creationId xmlns:p14="http://schemas.microsoft.com/office/powerpoint/2010/main" val="43972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semaphore</a:t>
            </a:r>
            <a:endParaRPr lang="en-US" dirty="0"/>
          </a:p>
        </p:txBody>
      </p:sp>
      <p:sp>
        <p:nvSpPr>
          <p:cNvPr id="3" name="Content Placeholder 2"/>
          <p:cNvSpPr>
            <a:spLocks noGrp="1"/>
          </p:cNvSpPr>
          <p:nvPr>
            <p:ph idx="1"/>
          </p:nvPr>
        </p:nvSpPr>
        <p:spPr/>
        <p:txBody>
          <a:bodyPr/>
          <a:lstStyle/>
          <a:p>
            <a:r>
              <a:rPr lang="en-US" dirty="0"/>
              <a:t>In programming, </a:t>
            </a:r>
            <a:r>
              <a:rPr lang="en-US" dirty="0" smtClean="0"/>
              <a:t>semaphores </a:t>
            </a:r>
            <a:r>
              <a:rPr lang="en-US" dirty="0"/>
              <a:t>are a technique for coordinating or synchronizing activities in which multiple processes compete for the same operating system resources. A semaphore is a value in a designated place in operating system (or kernel) storage that each process can check and then change. Depending on the value that is found, the process can use the resource or will find that it is already in use and must wait for some period before trying again. Semaphores can be binary (0 or 1) or can have additional values. Typically, a process using semaphores checks the value and then, if it using the resource, changes the value to reflect this so that subsequent semaphore users will know to wait</a:t>
            </a:r>
          </a:p>
        </p:txBody>
      </p:sp>
    </p:spTree>
    <p:extLst>
      <p:ext uri="{BB962C8B-B14F-4D97-AF65-F5344CB8AC3E}">
        <p14:creationId xmlns:p14="http://schemas.microsoft.com/office/powerpoint/2010/main" val="155217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semaphore</a:t>
            </a:r>
            <a:endParaRPr lang="en-US" dirty="0"/>
          </a:p>
        </p:txBody>
      </p:sp>
      <p:sp>
        <p:nvSpPr>
          <p:cNvPr id="3" name="Content Placeholder 2"/>
          <p:cNvSpPr>
            <a:spLocks noGrp="1"/>
          </p:cNvSpPr>
          <p:nvPr>
            <p:ph idx="1"/>
          </p:nvPr>
        </p:nvSpPr>
        <p:spPr/>
        <p:txBody>
          <a:bodyPr/>
          <a:lstStyle/>
          <a:p>
            <a:r>
              <a:rPr lang="en-US" dirty="0" smtClean="0"/>
              <a:t>In brief Shared resources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843" y="3013657"/>
            <a:ext cx="3099180" cy="1882656"/>
          </a:xfrm>
          <a:prstGeom prst="rect">
            <a:avLst/>
          </a:prstGeom>
        </p:spPr>
      </p:pic>
    </p:spTree>
    <p:extLst>
      <p:ext uri="{BB962C8B-B14F-4D97-AF65-F5344CB8AC3E}">
        <p14:creationId xmlns:p14="http://schemas.microsoft.com/office/powerpoint/2010/main" val="34863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in code</a:t>
            </a:r>
            <a:endParaRPr lang="en-US" dirty="0"/>
          </a:p>
        </p:txBody>
      </p:sp>
      <p:sp>
        <p:nvSpPr>
          <p:cNvPr id="3" name="Content Placeholder 2"/>
          <p:cNvSpPr>
            <a:spLocks noGrp="1"/>
          </p:cNvSpPr>
          <p:nvPr>
            <p:ph idx="1"/>
          </p:nvPr>
        </p:nvSpPr>
        <p:spPr/>
        <p:txBody>
          <a:bodyPr/>
          <a:lstStyle/>
          <a:p>
            <a:r>
              <a:rPr lang="en-US" dirty="0" smtClean="0"/>
              <a:t>#include&lt;</a:t>
            </a:r>
            <a:r>
              <a:rPr lang="en-US" dirty="0" err="1" smtClean="0"/>
              <a:t>semaphore.h</a:t>
            </a:r>
            <a:r>
              <a:rPr lang="en-US" dirty="0" smtClean="0"/>
              <a:t>&gt;</a:t>
            </a:r>
          </a:p>
          <a:p>
            <a:r>
              <a:rPr lang="en-US" dirty="0" smtClean="0"/>
              <a:t>Semaphore functions</a:t>
            </a:r>
          </a:p>
          <a:p>
            <a:pPr marL="0" indent="0">
              <a:buNone/>
            </a:pPr>
            <a:r>
              <a:rPr lang="en-US" dirty="0"/>
              <a:t>                 </a:t>
            </a:r>
            <a:r>
              <a:rPr lang="en-US" dirty="0" err="1"/>
              <a:t>sem_init</a:t>
            </a:r>
            <a:r>
              <a:rPr lang="en-US" dirty="0"/>
              <a:t>(&amp;</a:t>
            </a:r>
            <a:r>
              <a:rPr lang="en-US" dirty="0" err="1"/>
              <a:t>sem_name</a:t>
            </a:r>
            <a:r>
              <a:rPr lang="en-US" dirty="0"/>
              <a:t>, 0, 10</a:t>
            </a:r>
            <a:r>
              <a:rPr lang="en-US" dirty="0" smtClean="0"/>
              <a:t>);</a:t>
            </a:r>
          </a:p>
          <a:p>
            <a:pPr marL="0" indent="0">
              <a:buNone/>
            </a:pPr>
            <a:r>
              <a:rPr lang="en-US" dirty="0"/>
              <a:t>                 </a:t>
            </a:r>
            <a:r>
              <a:rPr lang="en-US" dirty="0" err="1"/>
              <a:t>sem_wait</a:t>
            </a:r>
            <a:r>
              <a:rPr lang="en-US" dirty="0"/>
              <a:t>(&amp;</a:t>
            </a:r>
            <a:r>
              <a:rPr lang="en-US" dirty="0" err="1"/>
              <a:t>sem_name</a:t>
            </a:r>
            <a:r>
              <a:rPr lang="en-US" dirty="0" smtClean="0"/>
              <a:t>);</a:t>
            </a:r>
          </a:p>
          <a:p>
            <a:pPr marL="0" indent="0">
              <a:buNone/>
            </a:pPr>
            <a:r>
              <a:rPr lang="en-US" dirty="0"/>
              <a:t>                </a:t>
            </a:r>
            <a:r>
              <a:rPr lang="en-US" dirty="0" err="1"/>
              <a:t>sem_post</a:t>
            </a:r>
            <a:r>
              <a:rPr lang="en-US" dirty="0"/>
              <a:t>(&amp;</a:t>
            </a:r>
            <a:r>
              <a:rPr lang="en-US" dirty="0" err="1"/>
              <a:t>sem_name</a:t>
            </a:r>
            <a:r>
              <a:rPr lang="en-US" dirty="0"/>
              <a:t>);</a:t>
            </a:r>
          </a:p>
        </p:txBody>
      </p:sp>
    </p:spTree>
    <p:extLst>
      <p:ext uri="{BB962C8B-B14F-4D97-AF65-F5344CB8AC3E}">
        <p14:creationId xmlns:p14="http://schemas.microsoft.com/office/powerpoint/2010/main" val="42154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 parent - child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986" y="2099256"/>
            <a:ext cx="4143746" cy="3812147"/>
          </a:xfrm>
        </p:spPr>
      </p:pic>
    </p:spTree>
    <p:extLst>
      <p:ext uri="{BB962C8B-B14F-4D97-AF65-F5344CB8AC3E}">
        <p14:creationId xmlns:p14="http://schemas.microsoft.com/office/powerpoint/2010/main" val="383018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 – child  (</a:t>
            </a:r>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691685" y="1506828"/>
            <a:ext cx="4328385" cy="4520485"/>
          </a:xfrm>
          <a:prstGeom prst="rect">
            <a:avLst/>
          </a:prstGeom>
        </p:spPr>
      </p:pic>
    </p:spTree>
    <p:extLst>
      <p:ext uri="{BB962C8B-B14F-4D97-AF65-F5344CB8AC3E}">
        <p14:creationId xmlns:p14="http://schemas.microsoft.com/office/powerpoint/2010/main" val="66673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parent</a:t>
            </a:r>
            <a:r>
              <a:rPr lang="en-US" dirty="0"/>
              <a:t>: </a:t>
            </a:r>
            <a:r>
              <a:rPr lang="en-US" dirty="0" smtClean="0"/>
              <a:t>begin</a:t>
            </a:r>
          </a:p>
          <a:p>
            <a:pPr marL="0" indent="0">
              <a:buNone/>
            </a:pPr>
            <a:r>
              <a:rPr lang="en-US" dirty="0" smtClean="0"/>
              <a:t>Child</a:t>
            </a:r>
            <a:endParaRPr lang="en-US" dirty="0"/>
          </a:p>
          <a:p>
            <a:pPr marL="0" indent="0">
              <a:buNone/>
            </a:pPr>
            <a:r>
              <a:rPr lang="en-US" dirty="0" smtClean="0"/>
              <a:t>parent</a:t>
            </a:r>
            <a:r>
              <a:rPr lang="en-US" dirty="0"/>
              <a:t>: end</a:t>
            </a:r>
          </a:p>
        </p:txBody>
      </p:sp>
    </p:spTree>
    <p:extLst>
      <p:ext uri="{BB962C8B-B14F-4D97-AF65-F5344CB8AC3E}">
        <p14:creationId xmlns:p14="http://schemas.microsoft.com/office/powerpoint/2010/main" val="18763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 Consumer problem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6108" y="2395471"/>
            <a:ext cx="4559120" cy="2675843"/>
          </a:xfrm>
        </p:spPr>
      </p:pic>
    </p:spTree>
    <p:extLst>
      <p:ext uri="{BB962C8B-B14F-4D97-AF65-F5344CB8AC3E}">
        <p14:creationId xmlns:p14="http://schemas.microsoft.com/office/powerpoint/2010/main" val="38660728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234</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Semaphore</vt:lpstr>
      <vt:lpstr>Agenda</vt:lpstr>
      <vt:lpstr>What is  a semaphore</vt:lpstr>
      <vt:lpstr>What is a semaphore</vt:lpstr>
      <vt:lpstr>Semaphore in code</vt:lpstr>
      <vt:lpstr>Problem 1 parent - child</vt:lpstr>
      <vt:lpstr>Parent – child  (cont)</vt:lpstr>
      <vt:lpstr>Output </vt:lpstr>
      <vt:lpstr>Producer – Consumer problem</vt:lpstr>
      <vt:lpstr>Solution (semaphore)</vt:lpstr>
      <vt:lpstr>What if?</vt:lpstr>
      <vt:lpstr>problems</vt:lpstr>
      <vt:lpstr>Deadlock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Semaphore</dc:title>
  <dc:creator>AbadyBUE</dc:creator>
  <cp:lastModifiedBy>AbadyBUE</cp:lastModifiedBy>
  <cp:revision>4</cp:revision>
  <dcterms:created xsi:type="dcterms:W3CDTF">2016-11-19T19:03:04Z</dcterms:created>
  <dcterms:modified xsi:type="dcterms:W3CDTF">2016-11-19T19:41:21Z</dcterms:modified>
</cp:coreProperties>
</file>