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Eslam</a:t>
            </a:r>
            <a:r>
              <a:rPr lang="en-US" dirty="0" smtClean="0"/>
              <a:t> El </a:t>
            </a:r>
            <a:r>
              <a:rPr lang="en-US" dirty="0" err="1" smtClean="0"/>
              <a:t>Sayed</a:t>
            </a:r>
            <a:r>
              <a:rPr lang="en-US" dirty="0" smtClean="0"/>
              <a:t> &amp; Mohamed El </a:t>
            </a:r>
            <a:r>
              <a:rPr lang="en-US" dirty="0" err="1" smtClean="0"/>
              <a:t>Sayed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 Define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lock;</a:t>
            </a:r>
          </a:p>
          <a:p>
            <a:r>
              <a:rPr lang="en-US" dirty="0"/>
              <a:t> To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pthread_mutex_init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*restrict 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pthread_mutexattr_t</a:t>
            </a:r>
            <a:r>
              <a:rPr lang="en-US" dirty="0">
                <a:solidFill>
                  <a:schemeClr val="accent1"/>
                </a:solidFill>
              </a:rPr>
              <a:t> *restrict </a:t>
            </a:r>
            <a:r>
              <a:rPr lang="en-US" dirty="0" err="1">
                <a:solidFill>
                  <a:schemeClr val="accent1"/>
                </a:solidFill>
              </a:rPr>
              <a:t>attr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r>
              <a:rPr lang="en-US" dirty="0"/>
              <a:t> To Destroy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pthread_mutex_destroy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*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r>
              <a:rPr lang="en-US" dirty="0"/>
              <a:t>To </a:t>
            </a:r>
            <a:r>
              <a:rPr lang="en-US" dirty="0" err="1"/>
              <a:t>Lock&amp;Unlock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pthread_mutex_lock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*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     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pthread_mutex_unlock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*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6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given example by the instructor.</a:t>
            </a:r>
          </a:p>
          <a:p>
            <a:r>
              <a:rPr lang="en-US" dirty="0" smtClean="0"/>
              <a:t>Identify the critical section in the program.</a:t>
            </a:r>
          </a:p>
          <a:p>
            <a:r>
              <a:rPr lang="en-US" dirty="0" smtClean="0"/>
              <a:t>Protect the access by using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Re-compile your program and check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2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we have a limited number of access to a shared resource.</a:t>
            </a:r>
          </a:p>
          <a:p>
            <a:r>
              <a:rPr lang="en-US" dirty="0" smtClean="0"/>
              <a:t>Assume we have a big file to read. Given that only four threads may read from that file at the same time.</a:t>
            </a:r>
          </a:p>
          <a:p>
            <a:r>
              <a:rPr lang="en-US" dirty="0" smtClean="0"/>
              <a:t>After every thread gains an access to that file and start reading, the semaphore values decrease by 1, repeatedly till it becomes 0.</a:t>
            </a:r>
          </a:p>
          <a:p>
            <a:r>
              <a:rPr lang="en-US" dirty="0" smtClean="0"/>
              <a:t>Once the semaphore value is 0, and fifth thread wants to join, it signals “wait till someone finishes and gives me a key”.</a:t>
            </a:r>
          </a:p>
          <a:p>
            <a:r>
              <a:rPr lang="en-US" dirty="0" smtClean="0"/>
              <a:t>Giving a key back to semaphore is technically increasing its value by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compute, single processor, yet many applications wants to run and operate at the same time.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46" y="2722727"/>
            <a:ext cx="1174929" cy="1479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7" y="4202486"/>
            <a:ext cx="1590965" cy="1585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57" y="2395211"/>
            <a:ext cx="4713965" cy="32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think of a thread as a child of process.</a:t>
            </a:r>
          </a:p>
          <a:p>
            <a:r>
              <a:rPr lang="en-US" dirty="0" smtClean="0"/>
              <a:t>You may think of a thread as a slave that belongs to a master.</a:t>
            </a:r>
          </a:p>
          <a:p>
            <a:r>
              <a:rPr lang="en-US" dirty="0" smtClean="0"/>
              <a:t>The lifetime of a thread is completely dependent on its parent.</a:t>
            </a:r>
          </a:p>
          <a:p>
            <a:r>
              <a:rPr lang="en-US" b="1" dirty="0" smtClean="0"/>
              <a:t>If daddy died, I die too (in operating systems world only!)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7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era machines are powerful; as a result, we have the space to make programs run even faster and smoother.</a:t>
            </a:r>
          </a:p>
          <a:p>
            <a:r>
              <a:rPr lang="en-US" dirty="0" smtClean="0"/>
              <a:t>Our aim is to make things operate faster to enhance the overall computation capability.</a:t>
            </a:r>
          </a:p>
          <a:p>
            <a:r>
              <a:rPr lang="en-US" b="1" dirty="0" smtClean="0"/>
              <a:t>Find the factorial of a huge number?</a:t>
            </a:r>
          </a:p>
          <a:p>
            <a:r>
              <a:rPr lang="en-US" dirty="0" smtClean="0"/>
              <a:t>With threads this process can be “divided” on several threads and done faster other than just one thread “the main thread” which usually our program runs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23936" y="1845734"/>
            <a:ext cx="1425146" cy="11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71652" y="4853207"/>
            <a:ext cx="5542834" cy="642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25795" y="3163330"/>
            <a:ext cx="1112108" cy="158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</a:t>
            </a:r>
          </a:p>
          <a:p>
            <a:pPr algn="ctr"/>
            <a:r>
              <a:rPr lang="en-US" sz="1200" dirty="0" smtClean="0"/>
              <a:t>Local Variables</a:t>
            </a:r>
          </a:p>
          <a:p>
            <a:pPr algn="ctr"/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350476" y="3163330"/>
            <a:ext cx="1112108" cy="158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</a:t>
            </a:r>
          </a:p>
          <a:p>
            <a:pPr algn="ctr"/>
            <a:r>
              <a:rPr lang="en-US" sz="1200" dirty="0" smtClean="0"/>
              <a:t>Local Variables</a:t>
            </a:r>
          </a:p>
          <a:p>
            <a:pPr algn="ctr"/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175157" y="3217517"/>
            <a:ext cx="1112108" cy="158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</a:t>
            </a:r>
          </a:p>
          <a:p>
            <a:pPr algn="ctr"/>
            <a:r>
              <a:rPr lang="en-US" sz="1200" dirty="0" smtClean="0"/>
              <a:t>Local Variables</a:t>
            </a:r>
          </a:p>
          <a:p>
            <a:pPr algn="ctr"/>
            <a:r>
              <a:rPr lang="en-US" sz="1200" dirty="0" smtClean="0"/>
              <a:t>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Gcc</a:t>
            </a:r>
            <a:r>
              <a:rPr lang="en-US" dirty="0" smtClean="0"/>
              <a:t> with </a:t>
            </a:r>
            <a:r>
              <a:rPr lang="en-US" dirty="0" err="1" smtClean="0"/>
              <a:t>pthread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program using </a:t>
            </a:r>
            <a:r>
              <a:rPr lang="en-US" dirty="0" err="1" smtClean="0"/>
              <a:t>pthread</a:t>
            </a:r>
            <a:r>
              <a:rPr lang="en-US" dirty="0" smtClean="0"/>
              <a:t> on your Linux machine and compile it.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problem1.c –o </a:t>
            </a:r>
            <a:r>
              <a:rPr lang="en-US" dirty="0" err="1" smtClean="0"/>
              <a:t>my_app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lpthread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resources are shared among threads. </a:t>
            </a:r>
          </a:p>
          <a:p>
            <a:r>
              <a:rPr lang="en-US" dirty="0" smtClean="0"/>
              <a:t>Resources such as program variables, pointers, and sometimes even files.</a:t>
            </a:r>
          </a:p>
          <a:p>
            <a:r>
              <a:rPr lang="en-US" dirty="0" smtClean="0"/>
              <a:t>Critical section is the portion of code which modifies a “shared resource” among threads.</a:t>
            </a:r>
          </a:p>
          <a:p>
            <a:r>
              <a:rPr lang="en-US" dirty="0" smtClean="0"/>
              <a:t>Not all threads are allowed to write into a file at the same time.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What is the solution to the critical section problem?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Locking!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&amp; Locking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Semaphore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90" y="2789794"/>
            <a:ext cx="189547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0" y="2908857"/>
            <a:ext cx="1438275" cy="2028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0746" y="3738603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1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protect parts of code from running concurrently. I.e. writing into the same file cannot be done by more than one thread at a time.</a:t>
            </a:r>
          </a:p>
          <a:p>
            <a:endParaRPr lang="en-US" dirty="0"/>
          </a:p>
          <a:p>
            <a:r>
              <a:rPr lang="en-US" dirty="0" smtClean="0"/>
              <a:t>Shared resource = File.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Critical section = the code portion of writing into the file.</a:t>
            </a:r>
          </a:p>
          <a:p>
            <a:r>
              <a:rPr lang="en-US" dirty="0" smtClean="0"/>
              <a:t>Status: Two or more threads wants to access the critical section concurrently. </a:t>
            </a:r>
          </a:p>
          <a:p>
            <a:r>
              <a:rPr lang="en-US" dirty="0" smtClean="0"/>
              <a:t>Risk: Corrupting the file data? Making it inaccessible!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Solution: Use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13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553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Introduction to Threads</vt:lpstr>
      <vt:lpstr>Introduction</vt:lpstr>
      <vt:lpstr>What is a Thread?</vt:lpstr>
      <vt:lpstr>Why Threads</vt:lpstr>
      <vt:lpstr>Threads Communication</vt:lpstr>
      <vt:lpstr>Using Gcc with pthread</vt:lpstr>
      <vt:lpstr>Critical Section</vt:lpstr>
      <vt:lpstr>Synchronization &amp; Locking Mechanisms</vt:lpstr>
      <vt:lpstr>Mutex</vt:lpstr>
      <vt:lpstr>Pthread Mutex</vt:lpstr>
      <vt:lpstr>Exercise on Mutex</vt:lpstr>
      <vt:lpstr>Semaphore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Threads</dc:title>
  <dc:creator>Guest</dc:creator>
  <cp:lastModifiedBy>Guest</cp:lastModifiedBy>
  <cp:revision>8</cp:revision>
  <dcterms:created xsi:type="dcterms:W3CDTF">2016-11-15T06:25:19Z</dcterms:created>
  <dcterms:modified xsi:type="dcterms:W3CDTF">2016-11-15T07:50:53Z</dcterms:modified>
</cp:coreProperties>
</file>